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481" r:id="rId2"/>
    <p:sldId id="551" r:id="rId3"/>
    <p:sldId id="548" r:id="rId4"/>
    <p:sldId id="540" r:id="rId5"/>
    <p:sldId id="541" r:id="rId6"/>
    <p:sldId id="542" r:id="rId7"/>
    <p:sldId id="543" r:id="rId8"/>
    <p:sldId id="54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FA2B43-8BF2-4A33-AF02-BB231451CF1F}" type="doc">
      <dgm:prSet loTypeId="urn:microsoft.com/office/officeart/2005/8/layout/pyramid2" loCatId="pyramid" qsTypeId="urn:microsoft.com/office/officeart/2005/8/quickstyle/3d2" qsCatId="3D" csTypeId="urn:microsoft.com/office/officeart/2005/8/colors/accent5_4" csCatId="accent5" phldr="1"/>
      <dgm:spPr/>
    </dgm:pt>
    <dgm:pt modelId="{95EA49CE-2368-4DB4-96FD-BC52BA9E4FC7}">
      <dgm:prSet phldrT="[Text]" custT="1"/>
      <dgm:spPr/>
      <dgm:t>
        <a:bodyPr/>
        <a:lstStyle/>
        <a:p>
          <a:r>
            <a:rPr lang="en-US" sz="2400" dirty="0"/>
            <a:t>Resource calendar</a:t>
          </a:r>
        </a:p>
      </dgm:t>
    </dgm:pt>
    <dgm:pt modelId="{AE08D0FF-C88E-4C57-9666-D4B18A0B22A9}" type="parTrans" cxnId="{C57951A8-6A25-4B65-B0C7-2223CE2DE085}">
      <dgm:prSet/>
      <dgm:spPr/>
      <dgm:t>
        <a:bodyPr/>
        <a:lstStyle/>
        <a:p>
          <a:endParaRPr lang="en-US"/>
        </a:p>
      </dgm:t>
    </dgm:pt>
    <dgm:pt modelId="{99E8D897-4D69-4DF2-A97B-D17FD64B4B05}" type="sibTrans" cxnId="{C57951A8-6A25-4B65-B0C7-2223CE2DE085}">
      <dgm:prSet/>
      <dgm:spPr/>
      <dgm:t>
        <a:bodyPr/>
        <a:lstStyle/>
        <a:p>
          <a:endParaRPr lang="en-US"/>
        </a:p>
      </dgm:t>
    </dgm:pt>
    <dgm:pt modelId="{7BD15768-5398-4249-A0A0-0C788F7B08F8}">
      <dgm:prSet phldrT="[Text]"/>
      <dgm:spPr/>
      <dgm:t>
        <a:bodyPr/>
        <a:lstStyle/>
        <a:p>
          <a:r>
            <a:rPr lang="en-US" dirty="0"/>
            <a:t>Customized calendar</a:t>
          </a:r>
        </a:p>
      </dgm:t>
    </dgm:pt>
    <dgm:pt modelId="{6A64E2F6-BD17-4EEC-8E07-566BA46669E3}" type="parTrans" cxnId="{381E9BFB-65D6-4A1E-8CB7-B2E6055812A8}">
      <dgm:prSet/>
      <dgm:spPr/>
      <dgm:t>
        <a:bodyPr/>
        <a:lstStyle/>
        <a:p>
          <a:endParaRPr lang="en-US"/>
        </a:p>
      </dgm:t>
    </dgm:pt>
    <dgm:pt modelId="{EF8D899A-FEE2-4D91-94CC-45354DD35D2D}" type="sibTrans" cxnId="{381E9BFB-65D6-4A1E-8CB7-B2E6055812A8}">
      <dgm:prSet/>
      <dgm:spPr/>
      <dgm:t>
        <a:bodyPr/>
        <a:lstStyle/>
        <a:p>
          <a:endParaRPr lang="en-US"/>
        </a:p>
      </dgm:t>
    </dgm:pt>
    <dgm:pt modelId="{C4609B41-245A-472C-9BBB-0A55F4A69A16}">
      <dgm:prSet phldrT="[Text]"/>
      <dgm:spPr/>
      <dgm:t>
        <a:bodyPr/>
        <a:lstStyle/>
        <a:p>
          <a:r>
            <a:rPr lang="en-US" dirty="0"/>
            <a:t>Default </a:t>
          </a:r>
          <a:r>
            <a:rPr lang="en-US" dirty="0" smtClean="0"/>
            <a:t>Calendar</a:t>
          </a:r>
          <a:endParaRPr lang="en-US" dirty="0"/>
        </a:p>
      </dgm:t>
    </dgm:pt>
    <dgm:pt modelId="{374533E8-7846-48FA-9A53-6B98DD4471B6}" type="parTrans" cxnId="{64FB1CCA-FB53-4952-AE99-474B8A63640B}">
      <dgm:prSet/>
      <dgm:spPr/>
      <dgm:t>
        <a:bodyPr/>
        <a:lstStyle/>
        <a:p>
          <a:endParaRPr lang="en-US"/>
        </a:p>
      </dgm:t>
    </dgm:pt>
    <dgm:pt modelId="{D97CCA67-D21C-49BF-9835-63B11B820BF8}" type="sibTrans" cxnId="{64FB1CCA-FB53-4952-AE99-474B8A63640B}">
      <dgm:prSet/>
      <dgm:spPr/>
      <dgm:t>
        <a:bodyPr/>
        <a:lstStyle/>
        <a:p>
          <a:endParaRPr lang="en-US"/>
        </a:p>
      </dgm:t>
    </dgm:pt>
    <dgm:pt modelId="{23DDDB9B-D964-4E9F-BACB-4D18AD3D331A}">
      <dgm:prSet phldrT="[Text]" custT="1"/>
      <dgm:spPr/>
      <dgm:t>
        <a:bodyPr/>
        <a:lstStyle/>
        <a:p>
          <a:r>
            <a:rPr lang="en-US" sz="2400" dirty="0" smtClean="0"/>
            <a:t>Task Calendar</a:t>
          </a:r>
          <a:endParaRPr lang="en-US" sz="2400" dirty="0"/>
        </a:p>
      </dgm:t>
    </dgm:pt>
    <dgm:pt modelId="{FCEB4A3C-2F32-4FCA-836B-FBBD0FD05129}" type="parTrans" cxnId="{3BB68DAC-ACC7-4BA5-B3D7-7E6BAF0B1C7A}">
      <dgm:prSet/>
      <dgm:spPr/>
      <dgm:t>
        <a:bodyPr/>
        <a:lstStyle/>
        <a:p>
          <a:endParaRPr lang="en-US"/>
        </a:p>
      </dgm:t>
    </dgm:pt>
    <dgm:pt modelId="{9D0DD099-29B6-4518-981F-8CFE8381621B}" type="sibTrans" cxnId="{3BB68DAC-ACC7-4BA5-B3D7-7E6BAF0B1C7A}">
      <dgm:prSet/>
      <dgm:spPr/>
      <dgm:t>
        <a:bodyPr/>
        <a:lstStyle/>
        <a:p>
          <a:endParaRPr lang="en-US"/>
        </a:p>
      </dgm:t>
    </dgm:pt>
    <dgm:pt modelId="{2360FB13-1E9E-43D8-B9AA-3592C08E4522}" type="pres">
      <dgm:prSet presAssocID="{58FA2B43-8BF2-4A33-AF02-BB231451CF1F}" presName="compositeShape" presStyleCnt="0">
        <dgm:presLayoutVars>
          <dgm:dir/>
          <dgm:resizeHandles/>
        </dgm:presLayoutVars>
      </dgm:prSet>
      <dgm:spPr/>
    </dgm:pt>
    <dgm:pt modelId="{1605B0DE-56E0-427A-B7F8-0A915E1804BB}" type="pres">
      <dgm:prSet presAssocID="{58FA2B43-8BF2-4A33-AF02-BB231451CF1F}" presName="pyramid" presStyleLbl="node1" presStyleIdx="0" presStyleCnt="1" custLinFactNeighborY="1010"/>
      <dgm:spPr/>
    </dgm:pt>
    <dgm:pt modelId="{096881AA-BECA-4084-AA8A-802806694C2A}" type="pres">
      <dgm:prSet presAssocID="{58FA2B43-8BF2-4A33-AF02-BB231451CF1F}" presName="theList" presStyleCnt="0"/>
      <dgm:spPr/>
    </dgm:pt>
    <dgm:pt modelId="{5995D8A6-17E6-46D7-BB58-570CB742725A}" type="pres">
      <dgm:prSet presAssocID="{95EA49CE-2368-4DB4-96FD-BC52BA9E4FC7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4B10CA-4EF0-42CD-A99F-E15BABF411F9}" type="pres">
      <dgm:prSet presAssocID="{95EA49CE-2368-4DB4-96FD-BC52BA9E4FC7}" presName="aSpace" presStyleCnt="0"/>
      <dgm:spPr/>
    </dgm:pt>
    <dgm:pt modelId="{4FA51584-FF07-4B96-9B69-6E1BB1451C9C}" type="pres">
      <dgm:prSet presAssocID="{23DDDB9B-D964-4E9F-BACB-4D18AD3D331A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C6CEFA-DCCD-4322-AC3B-4CA787934101}" type="pres">
      <dgm:prSet presAssocID="{23DDDB9B-D964-4E9F-BACB-4D18AD3D331A}" presName="aSpace" presStyleCnt="0"/>
      <dgm:spPr/>
    </dgm:pt>
    <dgm:pt modelId="{1277B508-979B-43E2-AF85-C5DFD58F07AA}" type="pres">
      <dgm:prSet presAssocID="{7BD15768-5398-4249-A0A0-0C788F7B08F8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8A52F0-419D-42EA-9CB6-B2F934A3580A}" type="pres">
      <dgm:prSet presAssocID="{7BD15768-5398-4249-A0A0-0C788F7B08F8}" presName="aSpace" presStyleCnt="0"/>
      <dgm:spPr/>
    </dgm:pt>
    <dgm:pt modelId="{BA041806-27CA-434A-94F4-BEE8FF57AEA2}" type="pres">
      <dgm:prSet presAssocID="{C4609B41-245A-472C-9BBB-0A55F4A69A16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6DDF55-5523-469C-B897-332C728E4BB3}" type="pres">
      <dgm:prSet presAssocID="{C4609B41-245A-472C-9BBB-0A55F4A69A16}" presName="aSpace" presStyleCnt="0"/>
      <dgm:spPr/>
    </dgm:pt>
  </dgm:ptLst>
  <dgm:cxnLst>
    <dgm:cxn modelId="{64FB1CCA-FB53-4952-AE99-474B8A63640B}" srcId="{58FA2B43-8BF2-4A33-AF02-BB231451CF1F}" destId="{C4609B41-245A-472C-9BBB-0A55F4A69A16}" srcOrd="3" destOrd="0" parTransId="{374533E8-7846-48FA-9A53-6B98DD4471B6}" sibTransId="{D97CCA67-D21C-49BF-9835-63B11B820BF8}"/>
    <dgm:cxn modelId="{73685E76-B0F5-4FBF-B4DF-3B9D24753722}" type="presOf" srcId="{7BD15768-5398-4249-A0A0-0C788F7B08F8}" destId="{1277B508-979B-43E2-AF85-C5DFD58F07AA}" srcOrd="0" destOrd="0" presId="urn:microsoft.com/office/officeart/2005/8/layout/pyramid2"/>
    <dgm:cxn modelId="{DE224C1E-6031-48F3-8702-5515247470D9}" type="presOf" srcId="{58FA2B43-8BF2-4A33-AF02-BB231451CF1F}" destId="{2360FB13-1E9E-43D8-B9AA-3592C08E4522}" srcOrd="0" destOrd="0" presId="urn:microsoft.com/office/officeart/2005/8/layout/pyramid2"/>
    <dgm:cxn modelId="{3BB68DAC-ACC7-4BA5-B3D7-7E6BAF0B1C7A}" srcId="{58FA2B43-8BF2-4A33-AF02-BB231451CF1F}" destId="{23DDDB9B-D964-4E9F-BACB-4D18AD3D331A}" srcOrd="1" destOrd="0" parTransId="{FCEB4A3C-2F32-4FCA-836B-FBBD0FD05129}" sibTransId="{9D0DD099-29B6-4518-981F-8CFE8381621B}"/>
    <dgm:cxn modelId="{C57951A8-6A25-4B65-B0C7-2223CE2DE085}" srcId="{58FA2B43-8BF2-4A33-AF02-BB231451CF1F}" destId="{95EA49CE-2368-4DB4-96FD-BC52BA9E4FC7}" srcOrd="0" destOrd="0" parTransId="{AE08D0FF-C88E-4C57-9666-D4B18A0B22A9}" sibTransId="{99E8D897-4D69-4DF2-A97B-D17FD64B4B05}"/>
    <dgm:cxn modelId="{E211E008-D2CD-4321-81B4-0F2FD49E0053}" type="presOf" srcId="{23DDDB9B-D964-4E9F-BACB-4D18AD3D331A}" destId="{4FA51584-FF07-4B96-9B69-6E1BB1451C9C}" srcOrd="0" destOrd="0" presId="urn:microsoft.com/office/officeart/2005/8/layout/pyramid2"/>
    <dgm:cxn modelId="{381E9BFB-65D6-4A1E-8CB7-B2E6055812A8}" srcId="{58FA2B43-8BF2-4A33-AF02-BB231451CF1F}" destId="{7BD15768-5398-4249-A0A0-0C788F7B08F8}" srcOrd="2" destOrd="0" parTransId="{6A64E2F6-BD17-4EEC-8E07-566BA46669E3}" sibTransId="{EF8D899A-FEE2-4D91-94CC-45354DD35D2D}"/>
    <dgm:cxn modelId="{90F5B75B-E368-48B0-8046-BBDA4CC35D74}" type="presOf" srcId="{95EA49CE-2368-4DB4-96FD-BC52BA9E4FC7}" destId="{5995D8A6-17E6-46D7-BB58-570CB742725A}" srcOrd="0" destOrd="0" presId="urn:microsoft.com/office/officeart/2005/8/layout/pyramid2"/>
    <dgm:cxn modelId="{5FAC0FB9-DF7B-4FB6-A74D-5CB03C558846}" type="presOf" srcId="{C4609B41-245A-472C-9BBB-0A55F4A69A16}" destId="{BA041806-27CA-434A-94F4-BEE8FF57AEA2}" srcOrd="0" destOrd="0" presId="urn:microsoft.com/office/officeart/2005/8/layout/pyramid2"/>
    <dgm:cxn modelId="{ACE8C66A-18D3-477E-B653-CE04639089BB}" type="presParOf" srcId="{2360FB13-1E9E-43D8-B9AA-3592C08E4522}" destId="{1605B0DE-56E0-427A-B7F8-0A915E1804BB}" srcOrd="0" destOrd="0" presId="urn:microsoft.com/office/officeart/2005/8/layout/pyramid2"/>
    <dgm:cxn modelId="{4104E0B4-30C0-43C6-ADC5-18D4D8800910}" type="presParOf" srcId="{2360FB13-1E9E-43D8-B9AA-3592C08E4522}" destId="{096881AA-BECA-4084-AA8A-802806694C2A}" srcOrd="1" destOrd="0" presId="urn:microsoft.com/office/officeart/2005/8/layout/pyramid2"/>
    <dgm:cxn modelId="{E389279A-C651-4261-9FD3-6001870B42EF}" type="presParOf" srcId="{096881AA-BECA-4084-AA8A-802806694C2A}" destId="{5995D8A6-17E6-46D7-BB58-570CB742725A}" srcOrd="0" destOrd="0" presId="urn:microsoft.com/office/officeart/2005/8/layout/pyramid2"/>
    <dgm:cxn modelId="{5799ED56-418F-46CE-BFBD-FA639A0205B3}" type="presParOf" srcId="{096881AA-BECA-4084-AA8A-802806694C2A}" destId="{394B10CA-4EF0-42CD-A99F-E15BABF411F9}" srcOrd="1" destOrd="0" presId="urn:microsoft.com/office/officeart/2005/8/layout/pyramid2"/>
    <dgm:cxn modelId="{96A93E36-972E-4DC3-B2F3-614E8506D0DC}" type="presParOf" srcId="{096881AA-BECA-4084-AA8A-802806694C2A}" destId="{4FA51584-FF07-4B96-9B69-6E1BB1451C9C}" srcOrd="2" destOrd="0" presId="urn:microsoft.com/office/officeart/2005/8/layout/pyramid2"/>
    <dgm:cxn modelId="{D34BDA21-CC8F-46B0-A164-A606483EF203}" type="presParOf" srcId="{096881AA-BECA-4084-AA8A-802806694C2A}" destId="{97C6CEFA-DCCD-4322-AC3B-4CA787934101}" srcOrd="3" destOrd="0" presId="urn:microsoft.com/office/officeart/2005/8/layout/pyramid2"/>
    <dgm:cxn modelId="{D4471B4E-D9CD-4258-ADEC-CB5AA4CD4C65}" type="presParOf" srcId="{096881AA-BECA-4084-AA8A-802806694C2A}" destId="{1277B508-979B-43E2-AF85-C5DFD58F07AA}" srcOrd="4" destOrd="0" presId="urn:microsoft.com/office/officeart/2005/8/layout/pyramid2"/>
    <dgm:cxn modelId="{4B884680-965C-451C-9B33-7EDE67F3AE88}" type="presParOf" srcId="{096881AA-BECA-4084-AA8A-802806694C2A}" destId="{7F8A52F0-419D-42EA-9CB6-B2F934A3580A}" srcOrd="5" destOrd="0" presId="urn:microsoft.com/office/officeart/2005/8/layout/pyramid2"/>
    <dgm:cxn modelId="{7EFB6916-8D88-49B4-A995-941D65CF9CE7}" type="presParOf" srcId="{096881AA-BECA-4084-AA8A-802806694C2A}" destId="{BA041806-27CA-434A-94F4-BEE8FF57AEA2}" srcOrd="6" destOrd="0" presId="urn:microsoft.com/office/officeart/2005/8/layout/pyramid2"/>
    <dgm:cxn modelId="{D4017A31-6156-4672-B577-6E8928CA54F9}" type="presParOf" srcId="{096881AA-BECA-4084-AA8A-802806694C2A}" destId="{7E6DDF55-5523-469C-B897-332C728E4BB3}" srcOrd="7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05B0DE-56E0-427A-B7F8-0A915E1804BB}">
      <dsp:nvSpPr>
        <dsp:cNvPr id="0" name=""/>
        <dsp:cNvSpPr/>
      </dsp:nvSpPr>
      <dsp:spPr>
        <a:xfrm>
          <a:off x="789389" y="0"/>
          <a:ext cx="4714907" cy="4714907"/>
        </a:xfrm>
        <a:prstGeom prst="triangle">
          <a:avLst/>
        </a:prstGeom>
        <a:gradFill rotWithShape="0">
          <a:gsLst>
            <a:gs pos="0">
              <a:schemeClr val="accent5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95D8A6-17E6-46D7-BB58-570CB742725A}">
      <dsp:nvSpPr>
        <dsp:cNvPr id="0" name=""/>
        <dsp:cNvSpPr/>
      </dsp:nvSpPr>
      <dsp:spPr>
        <a:xfrm>
          <a:off x="3146843" y="471951"/>
          <a:ext cx="3064690" cy="83800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Resource calendar</a:t>
          </a:r>
        </a:p>
      </dsp:txBody>
      <dsp:txXfrm>
        <a:off x="3146843" y="471951"/>
        <a:ext cx="3064690" cy="838001"/>
      </dsp:txXfrm>
    </dsp:sp>
    <dsp:sp modelId="{4FA51584-FF07-4B96-9B69-6E1BB1451C9C}">
      <dsp:nvSpPr>
        <dsp:cNvPr id="0" name=""/>
        <dsp:cNvSpPr/>
      </dsp:nvSpPr>
      <dsp:spPr>
        <a:xfrm>
          <a:off x="3146843" y="1414702"/>
          <a:ext cx="3064690" cy="83800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126486"/>
              <a:satOff val="-2798"/>
              <a:lumOff val="2099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Task Calendar</a:t>
          </a:r>
          <a:endParaRPr lang="en-US" sz="2400" kern="1200" dirty="0"/>
        </a:p>
      </dsp:txBody>
      <dsp:txXfrm>
        <a:off x="3146843" y="1414702"/>
        <a:ext cx="3064690" cy="838001"/>
      </dsp:txXfrm>
    </dsp:sp>
    <dsp:sp modelId="{1277B508-979B-43E2-AF85-C5DFD58F07AA}">
      <dsp:nvSpPr>
        <dsp:cNvPr id="0" name=""/>
        <dsp:cNvSpPr/>
      </dsp:nvSpPr>
      <dsp:spPr>
        <a:xfrm>
          <a:off x="3146843" y="2357453"/>
          <a:ext cx="3064690" cy="83800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252972"/>
              <a:satOff val="-5595"/>
              <a:lumOff val="4198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Customized calendar</a:t>
          </a:r>
        </a:p>
      </dsp:txBody>
      <dsp:txXfrm>
        <a:off x="3146843" y="2357453"/>
        <a:ext cx="3064690" cy="838001"/>
      </dsp:txXfrm>
    </dsp:sp>
    <dsp:sp modelId="{BA041806-27CA-434A-94F4-BEE8FF57AEA2}">
      <dsp:nvSpPr>
        <dsp:cNvPr id="0" name=""/>
        <dsp:cNvSpPr/>
      </dsp:nvSpPr>
      <dsp:spPr>
        <a:xfrm>
          <a:off x="3146843" y="3300205"/>
          <a:ext cx="3064690" cy="83800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126486"/>
              <a:satOff val="-2798"/>
              <a:lumOff val="2099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Default </a:t>
          </a:r>
          <a:r>
            <a:rPr lang="en-US" sz="2500" kern="1200" dirty="0" smtClean="0"/>
            <a:t>Calendar</a:t>
          </a:r>
          <a:endParaRPr lang="en-US" sz="2500" kern="1200" dirty="0"/>
        </a:p>
      </dsp:txBody>
      <dsp:txXfrm>
        <a:off x="3146843" y="3300205"/>
        <a:ext cx="3064690" cy="8380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D8CC-62F8-4DCF-A4A0-C7DDF1079FE7}" type="datetime1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A33-A33C-4B27-994C-A99BBBD4D104}" type="datetime1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52F6-CF52-4B4A-B356-74264D986EA5}" type="datetime1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D378-E15B-4E94-A650-F854014FFA2C}" type="datetime1">
              <a:rPr lang="en-US" smtClean="0"/>
              <a:pPr/>
              <a:t>19/05/2014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586D-F78D-4E9C-89C5-3C218A30BD78}" type="datetime1">
              <a:rPr lang="en-US" smtClean="0"/>
              <a:pPr/>
              <a:t>19/05/2014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00EEE-1BE9-4FF7-AF85-179A0AA4ABED}" type="datetime1">
              <a:rPr lang="en-US" smtClean="0"/>
              <a:pPr/>
              <a:t>19/05/2014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0ACC-9778-4E52-88F2-F4E2B7863ABF}" type="datetime1">
              <a:rPr lang="en-US" smtClean="0"/>
              <a:pPr/>
              <a:t>19/05/2014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B613-F499-400E-B854-7CF4385FFE6B}" type="datetime1">
              <a:rPr lang="en-US" smtClean="0"/>
              <a:pPr/>
              <a:t>19/05/2014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AB1F2-7962-4B49-8B9C-C02180AA32C5}" type="datetime1">
              <a:rPr lang="en-US" smtClean="0"/>
              <a:pPr/>
              <a:t>19/05/2014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7C45-8FF8-42EE-99FF-05E756F4DD96}" type="datetime1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AC8A-A34B-4F33-BCB3-FD1E1304372B}" type="datetime1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58DCD-3621-4005-B0E0-730359B6A3E6}" type="datetime1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Network View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Setting project information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Changing Date Format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Automatic scheduling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Entering tasks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Working times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Calendars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Adding new column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Linking tasks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Assigning calendar to multiple activities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Checking project total time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Entering durations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days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could be different timings and working days for</a:t>
            </a:r>
          </a:p>
          <a:p>
            <a:pPr lvl="1"/>
            <a:r>
              <a:rPr lang="en-US" dirty="0" smtClean="0"/>
              <a:t>Different organizations</a:t>
            </a:r>
          </a:p>
          <a:p>
            <a:pPr lvl="1"/>
            <a:r>
              <a:rPr lang="en-US" dirty="0" smtClean="0"/>
              <a:t>Different Projects</a:t>
            </a:r>
          </a:p>
          <a:p>
            <a:pPr lvl="1"/>
            <a:r>
              <a:rPr lang="en-US" dirty="0" smtClean="0"/>
              <a:t>Different Tasks</a:t>
            </a:r>
          </a:p>
          <a:p>
            <a:pPr lvl="1"/>
            <a:r>
              <a:rPr lang="en-US" dirty="0" smtClean="0"/>
              <a:t>Different resources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Calendar Precedence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Diagram 3"/>
          <p:cNvGraphicFramePr/>
          <p:nvPr/>
        </p:nvGraphicFramePr>
        <p:xfrm>
          <a:off x="857224" y="1762092"/>
          <a:ext cx="7000924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time &amp; Calendars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9386" r="59307" b="61816"/>
          <a:stretch>
            <a:fillRect/>
          </a:stretch>
        </p:blipFill>
        <p:spPr bwMode="auto">
          <a:xfrm>
            <a:off x="467544" y="2348880"/>
            <a:ext cx="252028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1285860"/>
            <a:ext cx="5314947" cy="5314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Your Own Calendar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1800" dirty="0" smtClean="0"/>
          </a:p>
          <a:p>
            <a:r>
              <a:rPr lang="en-US" sz="1800" dirty="0" smtClean="0"/>
              <a:t>You can change working time </a:t>
            </a:r>
          </a:p>
          <a:p>
            <a:pPr lvl="1"/>
            <a:r>
              <a:rPr lang="en-US" sz="1400" dirty="0" smtClean="0"/>
              <a:t>(work weeks)</a:t>
            </a:r>
          </a:p>
          <a:p>
            <a:r>
              <a:rPr lang="en-US" sz="1800" dirty="0" smtClean="0"/>
              <a:t>You can add holidays</a:t>
            </a:r>
          </a:p>
          <a:p>
            <a:pPr lvl="1"/>
            <a:r>
              <a:rPr lang="en-US" sz="1400" dirty="0" smtClean="0"/>
              <a:t>(Exceptions)</a:t>
            </a:r>
            <a:endParaRPr lang="en-US" sz="1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357298"/>
            <a:ext cx="32385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 l="29166" t="16667" r="29167" b="16666"/>
          <a:stretch>
            <a:fillRect/>
          </a:stretch>
        </p:blipFill>
        <p:spPr bwMode="auto">
          <a:xfrm>
            <a:off x="4000496" y="1214422"/>
            <a:ext cx="4714908" cy="4714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Assigning Calendar To a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Select Task &gt; Project &gt; Task Information &gt; Advanced &gt; Select calendar </a:t>
            </a:r>
            <a:endParaRPr lang="en-US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071678"/>
            <a:ext cx="5981700" cy="3686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 r="81770" b="80000"/>
          <a:stretch>
            <a:fillRect/>
          </a:stretch>
        </p:blipFill>
        <p:spPr bwMode="auto">
          <a:xfrm>
            <a:off x="6357950" y="2786058"/>
            <a:ext cx="2500330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7681</TotalTime>
  <Words>134</Words>
  <Application>Microsoft Office PowerPoint</Application>
  <PresentationFormat>On-screen Show (4:3)</PresentationFormat>
  <Paragraphs>50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Project Management Software Application PRM 705</vt:lpstr>
      <vt:lpstr>Recap</vt:lpstr>
      <vt:lpstr>Today’s Outline</vt:lpstr>
      <vt:lpstr>Working days</vt:lpstr>
      <vt:lpstr>Calendar Precedence</vt:lpstr>
      <vt:lpstr>Working time &amp; Calendars</vt:lpstr>
      <vt:lpstr>Creating Your Own Calendar</vt:lpstr>
      <vt:lpstr>Assigning Calendar To a Task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94</cp:revision>
  <dcterms:created xsi:type="dcterms:W3CDTF">2006-08-16T00:00:00Z</dcterms:created>
  <dcterms:modified xsi:type="dcterms:W3CDTF">2014-05-19T10:06:10Z</dcterms:modified>
</cp:coreProperties>
</file>