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481" r:id="rId2"/>
    <p:sldId id="523" r:id="rId3"/>
    <p:sldId id="548" r:id="rId4"/>
    <p:sldId id="549" r:id="rId5"/>
    <p:sldId id="535" r:id="rId6"/>
    <p:sldId id="536" r:id="rId7"/>
    <p:sldId id="537" r:id="rId8"/>
    <p:sldId id="538" r:id="rId9"/>
    <p:sldId id="550" r:id="rId10"/>
    <p:sldId id="551" r:id="rId11"/>
    <p:sldId id="552" r:id="rId12"/>
    <p:sldId id="539" r:id="rId13"/>
    <p:sldId id="49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Timeline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Different views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Gantt Chart View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Sheet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Usage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Task Usage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Setting Project Properties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Network 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Setting </a:t>
            </a:r>
            <a:r>
              <a:rPr lang="en-US" sz="2800" dirty="0" smtClean="0"/>
              <a:t>project information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Changing Date </a:t>
            </a:r>
            <a:r>
              <a:rPr lang="en-US" sz="2800" dirty="0" smtClean="0"/>
              <a:t>Format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Automatic Schedule</a:t>
            </a: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Working times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Calendars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Diagram View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295400"/>
            <a:ext cx="853856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Information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63417" b="64366"/>
          <a:stretch>
            <a:fillRect/>
          </a:stretch>
        </p:blipFill>
        <p:spPr bwMode="auto">
          <a:xfrm>
            <a:off x="395536" y="1916832"/>
            <a:ext cx="2944923" cy="16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1571612"/>
            <a:ext cx="531495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Arrow Connector 9"/>
          <p:cNvCxnSpPr/>
          <p:nvPr/>
        </p:nvCxnSpPr>
        <p:spPr>
          <a:xfrm>
            <a:off x="755576" y="1340768"/>
            <a:ext cx="216024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Date Format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9710" r="14030" b="36022"/>
          <a:stretch>
            <a:fillRect/>
          </a:stretch>
        </p:blipFill>
        <p:spPr bwMode="auto">
          <a:xfrm>
            <a:off x="990600" y="2133600"/>
            <a:ext cx="7018421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4478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Goto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“Control </a:t>
            </a:r>
            <a:r>
              <a:rPr lang="en-US" dirty="0" smtClean="0"/>
              <a:t>P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anel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007224" y="3733800"/>
            <a:ext cx="545976" cy="483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Date Format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41073"/>
          <a:stretch>
            <a:fillRect/>
          </a:stretch>
        </p:blipFill>
        <p:spPr bwMode="auto">
          <a:xfrm>
            <a:off x="609600" y="2362200"/>
            <a:ext cx="8050085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4478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Goto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“Change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date, time or number format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733800" y="2819400"/>
            <a:ext cx="545976" cy="483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Date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96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For </a:t>
            </a:r>
            <a:r>
              <a:rPr lang="en-US" sz="1800" dirty="0" err="1" smtClean="0"/>
              <a:t>Wndows</a:t>
            </a:r>
            <a:r>
              <a:rPr lang="en-US" sz="1800" dirty="0" smtClean="0"/>
              <a:t> XP and Windows 7</a:t>
            </a: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286000"/>
            <a:ext cx="3491057" cy="419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286000"/>
            <a:ext cx="3629025" cy="4184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2667000" y="4191000"/>
            <a:ext cx="545976" cy="483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7772400" y="3048000"/>
            <a:ext cx="545976" cy="483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to automatic schedule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r="45267" b="39390"/>
          <a:stretch>
            <a:fillRect/>
          </a:stretch>
        </p:blipFill>
        <p:spPr bwMode="auto">
          <a:xfrm>
            <a:off x="2209800" y="1524000"/>
            <a:ext cx="660906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Arrow Connector 9"/>
          <p:cNvCxnSpPr/>
          <p:nvPr/>
        </p:nvCxnSpPr>
        <p:spPr>
          <a:xfrm>
            <a:off x="2819400" y="31242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to automatic schedule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984314" y="1600200"/>
            <a:ext cx="555008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>
            <a:off x="5073557" y="39624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 r="88287" b="37500"/>
          <a:stretch>
            <a:fillRect/>
          </a:stretch>
        </p:blipFill>
        <p:spPr bwMode="auto">
          <a:xfrm>
            <a:off x="381000" y="1524000"/>
            <a:ext cx="152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>
          <a:xfrm>
            <a:off x="228600" y="49530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to automatic schedule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r="41481" b="20870"/>
          <a:stretch>
            <a:fillRect/>
          </a:stretch>
        </p:blipFill>
        <p:spPr bwMode="auto">
          <a:xfrm>
            <a:off x="1295400" y="1600200"/>
            <a:ext cx="6234843" cy="4740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>
            <a:off x="1752600" y="31242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/>
          <a:lstStyle/>
          <a:p>
            <a:r>
              <a:rPr lang="en-US" dirty="0" smtClean="0"/>
              <a:t>Entering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t="10700" r="37500" b="49166"/>
          <a:stretch>
            <a:fillRect/>
          </a:stretch>
        </p:blipFill>
        <p:spPr bwMode="auto">
          <a:xfrm>
            <a:off x="285720" y="1295400"/>
            <a:ext cx="8572528" cy="3440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219200" y="7620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286000" y="7620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971800" y="7620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657600" y="7620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696200" y="19050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1000" y="762000"/>
            <a:ext cx="444624" cy="5592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153400" y="1600200"/>
            <a:ext cx="0" cy="228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219200" y="1676400"/>
            <a:ext cx="0" cy="228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3962400"/>
            <a:ext cx="1295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7673</TotalTime>
  <Words>130</Words>
  <Application>Microsoft Office PowerPoint</Application>
  <PresentationFormat>On-screen Show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Project Management Software Application PRM 705</vt:lpstr>
      <vt:lpstr>Recap</vt:lpstr>
      <vt:lpstr>Today’s Outline</vt:lpstr>
      <vt:lpstr>Network Diagram View</vt:lpstr>
      <vt:lpstr>Project Information</vt:lpstr>
      <vt:lpstr>Change Date Format</vt:lpstr>
      <vt:lpstr>Change Date Format</vt:lpstr>
      <vt:lpstr>Change Date Format</vt:lpstr>
      <vt:lpstr>Setting to automatic schedule</vt:lpstr>
      <vt:lpstr>Setting to automatic schedule</vt:lpstr>
      <vt:lpstr>Setting to automatic schedule</vt:lpstr>
      <vt:lpstr>Entering Tasks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97</cp:revision>
  <dcterms:created xsi:type="dcterms:W3CDTF">2006-08-16T00:00:00Z</dcterms:created>
  <dcterms:modified xsi:type="dcterms:W3CDTF">2014-05-17T08:52:14Z</dcterms:modified>
</cp:coreProperties>
</file>