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481" r:id="rId2"/>
    <p:sldId id="484" r:id="rId3"/>
    <p:sldId id="523" r:id="rId4"/>
    <p:sldId id="524" r:id="rId5"/>
    <p:sldId id="525" r:id="rId6"/>
    <p:sldId id="526" r:id="rId7"/>
    <p:sldId id="527" r:id="rId8"/>
    <p:sldId id="528" r:id="rId9"/>
    <p:sldId id="529" r:id="rId10"/>
    <p:sldId id="530" r:id="rId11"/>
    <p:sldId id="531" r:id="rId12"/>
    <p:sldId id="532" r:id="rId13"/>
    <p:sldId id="533" r:id="rId14"/>
    <p:sldId id="534" r:id="rId15"/>
    <p:sldId id="49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5/16/2014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981075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Recap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Why to use a software?</a:t>
            </a:r>
          </a:p>
          <a:p>
            <a:pPr eaLnBrk="1" hangingPunct="1"/>
            <a:r>
              <a:rPr lang="en-US" sz="2800" dirty="0" smtClean="0"/>
              <a:t>MS Project Environment</a:t>
            </a:r>
          </a:p>
          <a:p>
            <a:pPr eaLnBrk="1" hangingPunct="1"/>
            <a:r>
              <a:rPr lang="en-US" sz="2800" dirty="0" smtClean="0"/>
              <a:t>Customizing toolbar</a:t>
            </a:r>
          </a:p>
          <a:p>
            <a:pPr eaLnBrk="1" hangingPunct="1"/>
            <a:r>
              <a:rPr lang="en-US" sz="2800" dirty="0" smtClean="0"/>
              <a:t>Customizing Ribbon</a:t>
            </a:r>
          </a:p>
          <a:p>
            <a:pPr eaLnBrk="1" hangingPunct="1"/>
            <a:r>
              <a:rPr lang="en-US" sz="2800" dirty="0" smtClean="0"/>
              <a:t>Getting help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Timeline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Different views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Setting Project Properties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Setting project information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Entering tasks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Working times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Calendars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the </a:t>
            </a:r>
            <a:r>
              <a:rPr lang="en-US" b="1" dirty="0" smtClean="0"/>
              <a:t>View tab, in the Split View group, click the Timeline check box. </a:t>
            </a:r>
          </a:p>
          <a:p>
            <a:endParaRPr lang="en-US" dirty="0" smtClean="0"/>
          </a:p>
          <a:p>
            <a:r>
              <a:rPr lang="en-US" dirty="0" smtClean="0"/>
              <a:t>Project displays the Timeline view. The Timeline view is a handy way of seeing the “big picture” of the project plan.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show timeline at top</a:t>
            </a:r>
            <a:endParaRPr lang="en-US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V="1">
            <a:off x="6228184" y="1412776"/>
            <a:ext cx="432048" cy="4812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6660232" y="1187460"/>
            <a:ext cx="11480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Lucida Sans Unicode" pitchFamily="34" charset="0"/>
              </a:rPr>
              <a:t>Timeline</a:t>
            </a:r>
            <a:endParaRPr lang="en-GB" sz="1800" b="1" dirty="0">
              <a:solidFill>
                <a:srgbClr val="FF0000"/>
              </a:solidFill>
              <a:latin typeface="Lucida Sans Unicode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7380312" y="1628800"/>
            <a:ext cx="216024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Gantt Chart 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Sheet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Resource Sheet view displays details about resources in a row-and-column format (called a table), with one resource per row.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Sheet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the </a:t>
            </a:r>
            <a:r>
              <a:rPr lang="en-US" b="1" dirty="0" smtClean="0"/>
              <a:t>View tab, in the Resource Views group, click Resource Usage. </a:t>
            </a:r>
          </a:p>
          <a:p>
            <a:endParaRPr lang="en-US" dirty="0" smtClean="0"/>
          </a:p>
          <a:p>
            <a:r>
              <a:rPr lang="en-US" dirty="0" smtClean="0"/>
              <a:t>This usage view groups the tasks to which each resource is assigned and shows you the work assignments per resource on a timescale, such as daily or weekly.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Usage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Usage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Setting Properties For Your Project</a:t>
            </a:r>
            <a:endParaRPr lang="en-US" sz="4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46957" y="1600200"/>
            <a:ext cx="80500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932040" y="2636912"/>
            <a:ext cx="1728192" cy="1584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Setting Properties For Your Project</a:t>
            </a:r>
            <a:endParaRPr lang="en-US" sz="4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1789" r="24954" b="47726"/>
          <a:stretch>
            <a:fillRect/>
          </a:stretch>
        </p:blipFill>
        <p:spPr bwMode="auto">
          <a:xfrm>
            <a:off x="395536" y="1628799"/>
            <a:ext cx="3414464" cy="431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1828800" y="2971800"/>
            <a:ext cx="216024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2819400" y="4191000"/>
            <a:ext cx="93610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484784"/>
            <a:ext cx="3667125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Basic Statistics</a:t>
            </a:r>
            <a:endParaRPr lang="en-US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1789" r="24954" b="45274"/>
          <a:stretch>
            <a:fillRect/>
          </a:stretch>
        </p:blipFill>
        <p:spPr bwMode="auto">
          <a:xfrm>
            <a:off x="539552" y="1916832"/>
            <a:ext cx="1872208" cy="24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>
            <a:off x="1259632" y="2204864"/>
            <a:ext cx="216024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979712" y="3645024"/>
            <a:ext cx="93610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2060848"/>
            <a:ext cx="528637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7628</TotalTime>
  <Words>229</Words>
  <Application>Microsoft Office PowerPoint</Application>
  <PresentationFormat>On-screen Show (4:3)</PresentationFormat>
  <Paragraphs>54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Project Management Software Application PRM 705</vt:lpstr>
      <vt:lpstr>Recap</vt:lpstr>
      <vt:lpstr>Today’s Outline</vt:lpstr>
      <vt:lpstr>Timeline</vt:lpstr>
      <vt:lpstr>How to show timeline at top</vt:lpstr>
      <vt:lpstr>Gantt Chart View</vt:lpstr>
      <vt:lpstr>Resource Sheet</vt:lpstr>
      <vt:lpstr>Resource Sheet</vt:lpstr>
      <vt:lpstr>Resource Usage</vt:lpstr>
      <vt:lpstr>Resource Usage</vt:lpstr>
      <vt:lpstr>Task Usage</vt:lpstr>
      <vt:lpstr>Setting Properties For Your Project</vt:lpstr>
      <vt:lpstr>Setting Properties For Your Project</vt:lpstr>
      <vt:lpstr>Project Basic Statistics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91</cp:revision>
  <dcterms:created xsi:type="dcterms:W3CDTF">2006-08-16T00:00:00Z</dcterms:created>
  <dcterms:modified xsi:type="dcterms:W3CDTF">2014-05-16T13:59:03Z</dcterms:modified>
</cp:coreProperties>
</file>