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87" r:id="rId2"/>
    <p:sldId id="289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75AB-BFF8-4919-9E07-D40253553132}" type="datetimeFigureOut">
              <a:rPr lang="en-US" smtClean="0"/>
              <a:t>08/06/2014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D6D85-18B9-44F2-AC32-434BDCCA32E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32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057400"/>
            <a:ext cx="8229600" cy="1143000"/>
          </a:xfrm>
        </p:spPr>
        <p:txBody>
          <a:bodyPr/>
          <a:lstStyle/>
          <a:p>
            <a:r>
              <a:rPr lang="en-US" dirty="0" smtClean="0"/>
              <a:t>Complete Course Revision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Course Recap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/>
          <a:lstStyle/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What is Project?</a:t>
            </a:r>
          </a:p>
          <a:p>
            <a:pPr eaLnBrk="1" hangingPunct="1"/>
            <a:r>
              <a:rPr lang="en-US" sz="2800" dirty="0" smtClean="0"/>
              <a:t>What is Project Management?</a:t>
            </a:r>
          </a:p>
          <a:p>
            <a:pPr eaLnBrk="1" hangingPunct="1"/>
            <a:r>
              <a:rPr lang="en-US" sz="2800" dirty="0" smtClean="0"/>
              <a:t>Importance of PM</a:t>
            </a:r>
          </a:p>
          <a:p>
            <a:pPr eaLnBrk="1" hangingPunct="1"/>
            <a:r>
              <a:rPr lang="en-US" sz="2800" dirty="0" smtClean="0"/>
              <a:t>Benefits of Project Management Tools</a:t>
            </a:r>
          </a:p>
          <a:p>
            <a:pPr eaLnBrk="1" hangingPunct="1"/>
            <a:r>
              <a:rPr lang="en-US" sz="2800" dirty="0" smtClean="0"/>
              <a:t>OBS, WBS &amp; PBS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r>
              <a:rPr lang="en-US" dirty="0" smtClean="0"/>
              <a:t>Course Recap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Requirement gathering</a:t>
            </a:r>
          </a:p>
          <a:p>
            <a:pPr eaLnBrk="1" hangingPunct="1"/>
            <a:r>
              <a:rPr lang="en-US" sz="2800" dirty="0" smtClean="0"/>
              <a:t>WBS</a:t>
            </a:r>
          </a:p>
          <a:p>
            <a:pPr eaLnBrk="1" hangingPunct="1"/>
            <a:r>
              <a:rPr lang="en-US" sz="2800" dirty="0" smtClean="0"/>
              <a:t>WBS Dictionary</a:t>
            </a:r>
          </a:p>
          <a:p>
            <a:pPr eaLnBrk="1" hangingPunct="1"/>
            <a:r>
              <a:rPr lang="en-US" sz="2800" dirty="0" smtClean="0"/>
              <a:t>PBS</a:t>
            </a:r>
          </a:p>
          <a:p>
            <a:pPr eaLnBrk="1" hangingPunct="1"/>
            <a:r>
              <a:rPr lang="en-US" sz="2800" dirty="0" smtClean="0"/>
              <a:t>RAM</a:t>
            </a:r>
          </a:p>
          <a:p>
            <a:pPr eaLnBrk="1" hangingPunct="1"/>
            <a:r>
              <a:rPr lang="en-US" sz="2800" dirty="0" smtClean="0"/>
              <a:t>Resources</a:t>
            </a:r>
          </a:p>
          <a:p>
            <a:pPr eaLnBrk="1" hangingPunct="1"/>
            <a:r>
              <a:rPr lang="en-US" sz="2800" dirty="0" smtClean="0"/>
              <a:t>Dependency Types</a:t>
            </a:r>
          </a:p>
          <a:p>
            <a:pPr eaLnBrk="1" hangingPunct="1"/>
            <a:r>
              <a:rPr lang="en-US" sz="2800" dirty="0" smtClean="0"/>
              <a:t>Lag &amp; Lead</a:t>
            </a:r>
          </a:p>
          <a:p>
            <a:pPr eaLnBrk="1" hangingPunct="1"/>
            <a:r>
              <a:rPr lang="en-US" sz="2800" dirty="0" smtClean="0"/>
              <a:t>Over-allocation</a:t>
            </a:r>
          </a:p>
          <a:p>
            <a:pPr eaLnBrk="1" hangingPunct="1"/>
            <a:r>
              <a:rPr lang="en-US" sz="2800" dirty="0" smtClean="0"/>
              <a:t>Resource Leveling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r>
              <a:rPr lang="en-US" dirty="0" smtClean="0"/>
              <a:t>Course Recap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>
            <a:normAutofit/>
          </a:bodyPr>
          <a:lstStyle/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Dependency Types</a:t>
            </a:r>
          </a:p>
          <a:p>
            <a:pPr eaLnBrk="1" hangingPunct="1"/>
            <a:r>
              <a:rPr lang="en-US" sz="2800" dirty="0" smtClean="0"/>
              <a:t>Lag &amp; Lead</a:t>
            </a:r>
          </a:p>
          <a:p>
            <a:pPr eaLnBrk="1" hangingPunct="1"/>
            <a:r>
              <a:rPr lang="en-US" sz="2800" dirty="0" smtClean="0"/>
              <a:t>Over-allocation</a:t>
            </a:r>
          </a:p>
          <a:p>
            <a:pPr eaLnBrk="1" hangingPunct="1"/>
            <a:r>
              <a:rPr lang="en-US" sz="2800" dirty="0" smtClean="0"/>
              <a:t>Resource Leveling</a:t>
            </a:r>
          </a:p>
          <a:p>
            <a:pPr eaLnBrk="1" hangingPunct="1"/>
            <a:r>
              <a:rPr lang="en-US" sz="2800" dirty="0" smtClean="0"/>
              <a:t>Network diagram</a:t>
            </a:r>
          </a:p>
          <a:p>
            <a:pPr eaLnBrk="1" hangingPunct="1"/>
            <a:r>
              <a:rPr lang="en-US" sz="2800" dirty="0" smtClean="0"/>
              <a:t>CPM</a:t>
            </a:r>
          </a:p>
          <a:p>
            <a:pPr eaLnBrk="1" hangingPunct="1"/>
            <a:r>
              <a:rPr lang="en-US" sz="2800" dirty="0" smtClean="0"/>
              <a:t>Gantt Chart</a:t>
            </a:r>
          </a:p>
          <a:p>
            <a:pPr eaLnBrk="1" hangingPunct="1"/>
            <a:r>
              <a:rPr lang="en-US" sz="2800" dirty="0" smtClean="0"/>
              <a:t>Slack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r>
              <a:rPr lang="en-US" dirty="0" smtClean="0"/>
              <a:t>Course Recap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>
            <a:normAutofit/>
          </a:bodyPr>
          <a:lstStyle/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Lag &amp; Lead</a:t>
            </a:r>
          </a:p>
          <a:p>
            <a:pPr eaLnBrk="1" hangingPunct="1"/>
            <a:r>
              <a:rPr lang="en-US" sz="2800" dirty="0" smtClean="0"/>
              <a:t>Network diagram</a:t>
            </a:r>
          </a:p>
          <a:p>
            <a:pPr eaLnBrk="1" hangingPunct="1"/>
            <a:r>
              <a:rPr lang="en-US" sz="2800" dirty="0" smtClean="0"/>
              <a:t>CPM</a:t>
            </a:r>
          </a:p>
          <a:p>
            <a:pPr eaLnBrk="1" hangingPunct="1"/>
            <a:r>
              <a:rPr lang="en-US" sz="2800" dirty="0" smtClean="0"/>
              <a:t>Gantt Chart</a:t>
            </a:r>
          </a:p>
          <a:p>
            <a:pPr eaLnBrk="1" hangingPunct="1"/>
            <a:r>
              <a:rPr lang="en-US" sz="2800" dirty="0" smtClean="0"/>
              <a:t>Slack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Timeline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Different views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Setting Project Properties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Setting project information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Entering tasks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Working times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Calendars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Network View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Setting project information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Changing Date Format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Automatic Schedule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Adding new column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Linking tasks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Assigning calendar to multiple activities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Checking project total time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Entering durations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Adding new column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Linking tasks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Assigning calendar to multiple activities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Checking project total time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Entering durations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Task linking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Changing links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Adding Lag and Lead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Date format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bar format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Putting data near bar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Identifying critical activities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timescale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Gridlines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Formatting summery bar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Critical Path on bars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Printing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Handshake with other MS Excel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Inserting customized column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Indicator column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Creating WBS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WBS Codes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Creating Milestone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Constraints and its types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Deadline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Setting default currency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Cost Types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units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Cost accrual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Sheet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Task types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Assignment units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Accrual at fix cost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Effort driven scheduling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allocation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resources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Assignment units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Accrual at fix cost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Effort driven scheduling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allocation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Fixed Cost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Creating S-Curve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Tables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Grouping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Sorting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Filtering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Work contours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Views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Inserting sub projects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Recurring tasks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Splitting Task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Adding Notes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Tracking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Baseline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Baseline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Set and save baseline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Update progress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Showing status line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Tracking Gantt Chart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Reporting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Intro to PV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History &amp; Present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Oracle Primavera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Applications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Solution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Installation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EPS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Creating new project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Creating activities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Toolbar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Setting up column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Bottom view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914400" y="15287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Calendar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calendar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Durations column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Entering durations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relationships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relationships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Automatic scheduling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calendar to multiple activities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Checking project duration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Project Export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Project Import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Edit relationship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Finding Free slack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Edit relationship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Finding Free slack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Date formatting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Bar formatting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Info near the bar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Bar legend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Customizing detailed layout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Changing row height and background color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Another way of changing relationship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Row height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Background color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Progress spot light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Curtains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Timescale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printing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WBS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Creating WBS Dictionary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Associating Activities to WBS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User defined fields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OBS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Activity Codes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Default Currency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Default Costing Unit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Material Unit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 Dictionary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 Assignment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 leveling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Milestones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Activity types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 curves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Customized curves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Cash flow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S curve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14211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Costing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Cost Accounts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Indirect costing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Tracking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Milestones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Baseline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Update progress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Activity % complete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Progress using activity steps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514</Words>
  <Application>Microsoft Office PowerPoint</Application>
  <PresentationFormat>On-screen Show (4:3)</PresentationFormat>
  <Paragraphs>612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Project Management Software Application PRM 705</vt:lpstr>
      <vt:lpstr>Complete Course Revision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Course Recap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Software Application</dc:title>
  <dc:creator>stdb_lp</dc:creator>
  <cp:lastModifiedBy>NTS</cp:lastModifiedBy>
  <cp:revision>16</cp:revision>
  <dcterms:created xsi:type="dcterms:W3CDTF">2006-08-16T00:00:00Z</dcterms:created>
  <dcterms:modified xsi:type="dcterms:W3CDTF">2014-06-08T08:46:23Z</dcterms:modified>
</cp:coreProperties>
</file>