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481" r:id="rId2"/>
    <p:sldId id="732" r:id="rId3"/>
    <p:sldId id="627" r:id="rId4"/>
    <p:sldId id="733" r:id="rId5"/>
    <p:sldId id="734" r:id="rId6"/>
    <p:sldId id="735" r:id="rId7"/>
    <p:sldId id="736" r:id="rId8"/>
    <p:sldId id="737" r:id="rId9"/>
    <p:sldId id="738" r:id="rId10"/>
    <p:sldId id="739" r:id="rId11"/>
    <p:sldId id="740" r:id="rId12"/>
    <p:sldId id="741" r:id="rId13"/>
    <p:sldId id="742" r:id="rId14"/>
    <p:sldId id="743" r:id="rId15"/>
    <p:sldId id="744" r:id="rId16"/>
    <p:sldId id="745" r:id="rId17"/>
    <p:sldId id="746" r:id="rId18"/>
    <p:sldId id="747" r:id="rId19"/>
    <p:sldId id="748" r:id="rId20"/>
    <p:sldId id="749" r:id="rId21"/>
    <p:sldId id="49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E0EBC-71A9-4E67-8923-ACD42853A0AF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B6B9-2906-4349-BA24-09A6FB1C8F6C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2EC34-1179-4F01-AFA7-46513FF71204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CDE20-0BB1-40CA-A9A7-34A8FBA06DF1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5F70-59F5-4975-9BAE-17ACCF7B77B7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E8B14-C6FB-4BBA-BF1C-7B795BC2E23D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8CB3-3BD1-44A7-AAC3-283DAF1A687A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FC59-E413-44CC-AEE5-5641E296AEF5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47B0A-4CC2-4088-A4B7-914A53C595C2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713AE-9963-4585-B151-297E4F78DCAE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25E16-790A-47AB-815D-FACC55F9016B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184C6-F74A-4AF6-AE71-B887BF40DDA8}" type="datetime1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Creating resource dictionary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Resource assignment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Resource leveling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Milestones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Activity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Resource curves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Customized curves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Cash flow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S curve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14211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Costing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Cost Accounts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Indirect costing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Tracking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Milestones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Baseline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Update progress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Activity % complete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Progress using activity steps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</a:t>
            </a:r>
          </a:p>
          <a:p>
            <a:pPr lvl="1"/>
            <a:r>
              <a:rPr lang="en-US" dirty="0" smtClean="0"/>
              <a:t>Direct</a:t>
            </a:r>
          </a:p>
          <a:p>
            <a:pPr lvl="1"/>
            <a:r>
              <a:rPr lang="en-US" dirty="0" smtClean="0"/>
              <a:t>Indirect (admin expenses etc)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r>
              <a:rPr lang="en-US" dirty="0" smtClean="0"/>
              <a:t>Enterprise &gt; cost accounts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b="32485"/>
          <a:stretch>
            <a:fillRect/>
          </a:stretch>
        </p:blipFill>
        <p:spPr bwMode="auto">
          <a:xfrm>
            <a:off x="214282" y="1928802"/>
            <a:ext cx="538162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>
            <a:off x="5429256" y="2786058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14649" t="36133" r="9765" b="34570"/>
          <a:stretch>
            <a:fillRect/>
          </a:stretch>
        </p:blipFill>
        <p:spPr bwMode="auto">
          <a:xfrm>
            <a:off x="285720" y="4643446"/>
            <a:ext cx="8572528" cy="1993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 Indirect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Admin &gt; admin categories &gt; expense categories</a:t>
            </a:r>
            <a:endParaRPr lang="en-US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357430"/>
            <a:ext cx="55340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dirty="0" smtClean="0"/>
              <a:t>Assign Indirect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5273" t="7812" r="13281" b="6250"/>
          <a:stretch>
            <a:fillRect/>
          </a:stretch>
        </p:blipFill>
        <p:spPr bwMode="auto">
          <a:xfrm>
            <a:off x="0" y="1069015"/>
            <a:ext cx="9144000" cy="5788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V="1">
            <a:off x="1142976" y="4786322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14348" y="6000768"/>
            <a:ext cx="714380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571868" y="3214686"/>
            <a:ext cx="1143008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1857356" y="4786322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2857488" y="4786322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4286248" y="4786322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286000"/>
            <a:ext cx="8229600" cy="1143000"/>
          </a:xfrm>
        </p:spPr>
        <p:txBody>
          <a:bodyPr/>
          <a:lstStyle/>
          <a:p>
            <a:r>
              <a:rPr lang="en-US" sz="5400" dirty="0" smtClean="0"/>
              <a:t>Tracking</a:t>
            </a:r>
            <a:endParaRPr lang="en-US" sz="5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Milestone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836" r="45508" b="22851"/>
          <a:stretch>
            <a:fillRect/>
          </a:stretch>
        </p:blipFill>
        <p:spPr bwMode="auto">
          <a:xfrm>
            <a:off x="857224" y="1428736"/>
            <a:ext cx="7012798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>
            <a:off x="5715008" y="3357562"/>
            <a:ext cx="714380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214546" y="4071942"/>
            <a:ext cx="714380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3857620" y="4929198"/>
            <a:ext cx="714380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Securing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3 or 4 copies of your final project at this stage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baseline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7031" r="75977" b="62891"/>
          <a:stretch>
            <a:fillRect/>
          </a:stretch>
        </p:blipFill>
        <p:spPr bwMode="auto">
          <a:xfrm>
            <a:off x="0" y="1714488"/>
            <a:ext cx="2071702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2461" t="25586" r="22461" b="26562"/>
          <a:stretch>
            <a:fillRect/>
          </a:stretch>
        </p:blipFill>
        <p:spPr bwMode="auto">
          <a:xfrm>
            <a:off x="2214546" y="1428736"/>
            <a:ext cx="671517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>
            <a:off x="8786810" y="1571612"/>
            <a:ext cx="714380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000232" y="2643182"/>
            <a:ext cx="1000132" cy="785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 baseline to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6445" r="77149" b="62891"/>
          <a:stretch>
            <a:fillRect/>
          </a:stretch>
        </p:blipFill>
        <p:spPr bwMode="auto">
          <a:xfrm>
            <a:off x="285720" y="1857364"/>
            <a:ext cx="2000264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785926"/>
            <a:ext cx="481965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>
            <a:off x="6143636" y="3000372"/>
            <a:ext cx="714380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Display the assigned baseline bars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&gt; bars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357430"/>
            <a:ext cx="73533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14282" y="2928934"/>
            <a:ext cx="785850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4071934" y="4357694"/>
            <a:ext cx="1071538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point</a:t>
            </a:r>
          </a:p>
          <a:p>
            <a:pPr lvl="1"/>
            <a:r>
              <a:rPr lang="en-US" dirty="0" smtClean="0"/>
              <a:t>Data date will calculate what should have been done till now.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Once new data date selected , you can’t go back to any previous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25000" b="26758"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5500694" y="4000504"/>
            <a:ext cx="785850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% complete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5859" t="6836" r="15625" b="23828"/>
          <a:stretch>
            <a:fillRect/>
          </a:stretch>
        </p:blipFill>
        <p:spPr bwMode="auto">
          <a:xfrm>
            <a:off x="0" y="1500174"/>
            <a:ext cx="957269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en-US" dirty="0" smtClean="0"/>
              <a:t>Update project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1718" t="5859" r="12695" b="14062"/>
          <a:stretch>
            <a:fillRect/>
          </a:stretch>
        </p:blipFill>
        <p:spPr bwMode="auto">
          <a:xfrm>
            <a:off x="-71502" y="1000084"/>
            <a:ext cx="921550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85720" y="1857364"/>
            <a:ext cx="857256" cy="22145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14480" y="4643446"/>
            <a:ext cx="2714644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52962" y="2009764"/>
            <a:ext cx="2500330" cy="22145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286380" y="5143512"/>
            <a:ext cx="1643074" cy="71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Progress calculations using activity steps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steps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5273" t="6836" r="54297" b="29687"/>
          <a:stretch>
            <a:fillRect/>
          </a:stretch>
        </p:blipFill>
        <p:spPr bwMode="auto">
          <a:xfrm>
            <a:off x="3571868" y="1608890"/>
            <a:ext cx="5572132" cy="524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6572264" y="4714884"/>
            <a:ext cx="785850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>
            <a:off x="7286644" y="6429396"/>
            <a:ext cx="9286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"/>
            <a:ext cx="8229600" cy="1143000"/>
          </a:xfrm>
        </p:spPr>
        <p:txBody>
          <a:bodyPr/>
          <a:lstStyle/>
          <a:p>
            <a:r>
              <a:rPr lang="en-US" sz="3200" dirty="0" smtClean="0"/>
              <a:t>Progress calculations using activity steps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6445" t="4883" r="20312" b="11132"/>
          <a:stretch>
            <a:fillRect/>
          </a:stretch>
        </p:blipFill>
        <p:spPr bwMode="auto">
          <a:xfrm>
            <a:off x="428596" y="1107549"/>
            <a:ext cx="8358214" cy="575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>
            <a:off x="1500166" y="1428736"/>
            <a:ext cx="1071570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86512" y="4143380"/>
            <a:ext cx="785850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8596" y="4786322"/>
            <a:ext cx="1143008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Progress calculations using activity steps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5859" t="4883" r="21484" b="27734"/>
          <a:stretch>
            <a:fillRect/>
          </a:stretch>
        </p:blipFill>
        <p:spPr bwMode="auto">
          <a:xfrm>
            <a:off x="-99413" y="1714488"/>
            <a:ext cx="9243413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1357290" y="2857496"/>
            <a:ext cx="785850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2714628" y="2143100"/>
            <a:ext cx="785818" cy="5000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3714744" y="2857496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571736" y="4714884"/>
            <a:ext cx="785850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786050" y="5500702"/>
            <a:ext cx="785818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12441</TotalTime>
  <Words>186</Words>
  <Application>Microsoft Office PowerPoint</Application>
  <PresentationFormat>On-screen Show (4:3)</PresentationFormat>
  <Paragraphs>119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Project Management Software Application PRM 705</vt:lpstr>
      <vt:lpstr>Recap</vt:lpstr>
      <vt:lpstr>Today’s Outline</vt:lpstr>
      <vt:lpstr>Costing</vt:lpstr>
      <vt:lpstr>Cost Accounts</vt:lpstr>
      <vt:lpstr>Assign Indirect Costs</vt:lpstr>
      <vt:lpstr>Assign Indirect Costs</vt:lpstr>
      <vt:lpstr>Tracking</vt:lpstr>
      <vt:lpstr>Milestone</vt:lpstr>
      <vt:lpstr>Securing your project</vt:lpstr>
      <vt:lpstr>Create baseline of project</vt:lpstr>
      <vt:lpstr>Assign baseline to the project</vt:lpstr>
      <vt:lpstr>Display the assigned baseline bars</vt:lpstr>
      <vt:lpstr>Update progress</vt:lpstr>
      <vt:lpstr>Update progress</vt:lpstr>
      <vt:lpstr>Activity % complete column</vt:lpstr>
      <vt:lpstr>Update project progress</vt:lpstr>
      <vt:lpstr>Progress calculations using activity steps</vt:lpstr>
      <vt:lpstr>Progress calculations using activity steps</vt:lpstr>
      <vt:lpstr>Progress calculations using activity steps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157</cp:revision>
  <dcterms:created xsi:type="dcterms:W3CDTF">2006-08-16T00:00:00Z</dcterms:created>
  <dcterms:modified xsi:type="dcterms:W3CDTF">2014-06-08T06:56:15Z</dcterms:modified>
</cp:coreProperties>
</file>