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2"/>
  </p:notesMasterIdLst>
  <p:sldIdLst>
    <p:sldId id="481" r:id="rId2"/>
    <p:sldId id="732" r:id="rId3"/>
    <p:sldId id="627" r:id="rId4"/>
    <p:sldId id="683" r:id="rId5"/>
    <p:sldId id="684" r:id="rId6"/>
    <p:sldId id="685" r:id="rId7"/>
    <p:sldId id="686" r:id="rId8"/>
    <p:sldId id="687" r:id="rId9"/>
    <p:sldId id="688" r:id="rId10"/>
    <p:sldId id="689" r:id="rId11"/>
    <p:sldId id="690" r:id="rId12"/>
    <p:sldId id="691" r:id="rId13"/>
    <p:sldId id="692" r:id="rId14"/>
    <p:sldId id="693" r:id="rId15"/>
    <p:sldId id="694" r:id="rId16"/>
    <p:sldId id="695" r:id="rId17"/>
    <p:sldId id="696" r:id="rId18"/>
    <p:sldId id="697" r:id="rId19"/>
    <p:sldId id="698" r:id="rId20"/>
    <p:sldId id="498" r:id="rId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>
        <p:scale>
          <a:sx n="70" d="100"/>
          <a:sy n="70" d="100"/>
        </p:scale>
        <p:origin x="-1302" y="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2BA4D35-C827-45ED-9DD7-E497C4B3624A}" type="datetimeFigureOut">
              <a:rPr lang="en-US" smtClean="0"/>
              <a:pPr/>
              <a:t>07/06/2014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62CC008-22B1-474A-9B77-C8102054B7A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295228-36C7-4D8C-967E-40395674DE62}" type="datetime1">
              <a:rPr lang="en-US" smtClean="0"/>
              <a:pPr/>
              <a:t>07/06/2014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 smtClean="0"/>
              <a:t>Mian</a:t>
            </a:r>
            <a:r>
              <a:rPr lang="en-US" dirty="0" smtClean="0"/>
              <a:t> </a:t>
            </a:r>
            <a:r>
              <a:rPr lang="en-US" dirty="0" err="1" smtClean="0"/>
              <a:t>Wasim</a:t>
            </a:r>
            <a:r>
              <a:rPr lang="en-US" dirty="0" smtClean="0"/>
              <a:t> </a:t>
            </a:r>
            <a:r>
              <a:rPr lang="en-US" dirty="0" err="1" smtClean="0"/>
              <a:t>Irshad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E77E80-DC37-465C-9160-AA2FDE70C925}" type="datetime1">
              <a:rPr lang="en-US" smtClean="0"/>
              <a:pPr/>
              <a:t>07/06/2014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 smtClean="0"/>
              <a:t>Mian</a:t>
            </a:r>
            <a:r>
              <a:rPr lang="en-US" dirty="0" smtClean="0"/>
              <a:t> </a:t>
            </a:r>
            <a:r>
              <a:rPr lang="en-US" dirty="0" err="1" smtClean="0"/>
              <a:t>Wasim</a:t>
            </a:r>
            <a:r>
              <a:rPr lang="en-US" dirty="0" smtClean="0"/>
              <a:t> </a:t>
            </a:r>
            <a:r>
              <a:rPr lang="en-US" dirty="0" err="1" smtClean="0"/>
              <a:t>Irshad</a:t>
            </a:r>
            <a:endParaRPr lang="en-US" dirty="0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5BA655-4DE5-4CF8-BC1E-4577383C9365}" type="datetime1">
              <a:rPr lang="en-US" smtClean="0"/>
              <a:pPr/>
              <a:t>07/06/2014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Mian Wasim Irshad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F59A2E-A819-44ED-8BC6-5A478E5D7398}" type="datetime1">
              <a:rPr lang="en-US" smtClean="0"/>
              <a:pPr/>
              <a:t>07/06/2014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Mian Wasim Irshad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B06C1-BE48-44DD-A2E9-4BB532458D2E}" type="datetime1">
              <a:rPr lang="en-US" smtClean="0"/>
              <a:pPr/>
              <a:t>07/06/2014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Mian Wasim Irshad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04CE55-E9D6-4648-BE0E-BE1F478A3E8F}" type="datetime1">
              <a:rPr lang="en-US" smtClean="0"/>
              <a:pPr/>
              <a:t>07/06/2014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Mian Wasim Irshad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75A515-BA49-438C-A81D-0E6B41C7B8DE}" type="datetime1">
              <a:rPr lang="en-US" smtClean="0"/>
              <a:pPr/>
              <a:t>07/06/2014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Mian Wasim Irshad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F38238-3AE2-41C7-8233-897A48A3BBC4}" type="datetime1">
              <a:rPr lang="en-US" smtClean="0"/>
              <a:pPr/>
              <a:t>07/06/2014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Mian Wasim Irshad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230BC1-D4F0-456C-9729-A3B269FBD60C}" type="datetime1">
              <a:rPr lang="en-US" smtClean="0"/>
              <a:pPr/>
              <a:t>07/06/2014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Mian Wasim Irshad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FBC3AF-9A62-4A5A-9564-18D3C3741EBC}" type="datetime1">
              <a:rPr lang="en-US" smtClean="0"/>
              <a:pPr/>
              <a:t>07/06/2014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Mian Wasim Irshad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8C5F44-2EBF-4022-BDAE-621E3FA9C989}" type="datetime1">
              <a:rPr lang="en-US" smtClean="0"/>
              <a:pPr/>
              <a:t>07/06/2014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Mian Wasim Irshad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D6A681-C07A-45D6-AE45-D09A4B9BCA7E}" type="datetime1">
              <a:rPr lang="en-US" smtClean="0"/>
              <a:pPr/>
              <a:t>07/06/2014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err="1" smtClean="0"/>
              <a:t>Mian</a:t>
            </a:r>
            <a:r>
              <a:rPr lang="en-US" dirty="0" smtClean="0"/>
              <a:t> </a:t>
            </a:r>
            <a:r>
              <a:rPr lang="en-US" dirty="0" err="1" smtClean="0"/>
              <a:t>Wasim</a:t>
            </a:r>
            <a:r>
              <a:rPr lang="en-US" dirty="0" smtClean="0"/>
              <a:t> </a:t>
            </a:r>
            <a:r>
              <a:rPr lang="en-US" dirty="0" err="1" smtClean="0"/>
              <a:t>Irshad</a:t>
            </a:r>
            <a:endParaRPr lang="en-US" dirty="0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74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Project Management Software Application</a:t>
            </a:r>
            <a:br>
              <a:rPr lang="en-US" b="1" dirty="0" smtClean="0"/>
            </a:br>
            <a:r>
              <a:rPr lang="en-US" b="1" dirty="0" smtClean="0"/>
              <a:t>PRM 705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733800"/>
            <a:ext cx="8229600" cy="2392363"/>
          </a:xfrm>
        </p:spPr>
        <p:txBody>
          <a:bodyPr/>
          <a:lstStyle/>
          <a:p>
            <a:pPr algn="r">
              <a:buNone/>
            </a:pPr>
            <a:r>
              <a:rPr lang="en-US" dirty="0" smtClean="0"/>
              <a:t>Lecture 29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Recap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762000" y="1376363"/>
            <a:ext cx="8229600" cy="5054600"/>
          </a:xfrm>
          <a:prstGeom prst="rect">
            <a:avLst/>
          </a:prstGeom>
        </p:spPr>
        <p:txBody>
          <a:bodyPr>
            <a:normAutofit/>
          </a:bodyPr>
          <a:lstStyle/>
          <a:p>
            <a:pPr>
              <a:buFont typeface="Arial" pitchFamily="34" charset="0"/>
              <a:buChar char="•"/>
            </a:pPr>
            <a:endParaRPr lang="en-US" sz="2800" dirty="0" smtClean="0"/>
          </a:p>
          <a:p>
            <a:pPr>
              <a:buFont typeface="Arial" pitchFamily="34" charset="0"/>
              <a:buChar char="•"/>
            </a:pPr>
            <a:endParaRPr lang="en-US" sz="2800" dirty="0" smtClean="0"/>
          </a:p>
          <a:p>
            <a:pPr>
              <a:buFont typeface="Arial" pitchFamily="34" charset="0"/>
              <a:buChar char="•"/>
            </a:pPr>
            <a:endParaRPr lang="en-US" sz="2800" dirty="0" smtClean="0"/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sz="2800" dirty="0" smtClean="0"/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sz="2800" dirty="0" smtClean="0"/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sz="2800" dirty="0" smtClean="0"/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sz="2800" dirty="0" smtClean="0"/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sz="280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lang="en-US" sz="280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609600" y="17526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2800" dirty="0" smtClean="0"/>
              <a:t>Printing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2800" dirty="0" smtClean="0"/>
              <a:t>WBS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2800" dirty="0" smtClean="0"/>
              <a:t>Creating WBS Dictionary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2800" dirty="0" smtClean="0"/>
              <a:t>Associating Activities to WBS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2800" dirty="0" smtClean="0"/>
              <a:t>User defined fields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2800" dirty="0" smtClean="0"/>
              <a:t>OBS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lang="en-US" sz="280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Today’s 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762000" y="1376363"/>
            <a:ext cx="8229600" cy="5054600"/>
          </a:xfrm>
          <a:prstGeom prst="rect">
            <a:avLst/>
          </a:prstGeom>
        </p:spPr>
        <p:txBody>
          <a:bodyPr>
            <a:normAutofit/>
          </a:bodyPr>
          <a:lstStyle/>
          <a:p>
            <a:pPr>
              <a:buFont typeface="Arial" pitchFamily="34" charset="0"/>
              <a:buChar char="•"/>
            </a:pPr>
            <a:endParaRPr lang="en-US" sz="2800" dirty="0" smtClean="0"/>
          </a:p>
          <a:p>
            <a:pPr>
              <a:buFont typeface="Arial" pitchFamily="34" charset="0"/>
              <a:buChar char="•"/>
            </a:pPr>
            <a:endParaRPr lang="en-US" sz="2800" dirty="0" smtClean="0"/>
          </a:p>
          <a:p>
            <a:pPr>
              <a:buFont typeface="Arial" pitchFamily="34" charset="0"/>
              <a:buChar char="•"/>
            </a:pPr>
            <a:endParaRPr lang="en-US" sz="2800" dirty="0" smtClean="0"/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sz="2800" dirty="0" smtClean="0"/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sz="2800" dirty="0" smtClean="0"/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sz="2800" dirty="0" smtClean="0"/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sz="2800" dirty="0" smtClean="0"/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sz="280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lang="en-US" sz="280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457200" y="1268760"/>
            <a:ext cx="8229600" cy="485740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Responsible Manager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2400" dirty="0" smtClean="0"/>
              <a:t>Activity Codes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2400" dirty="0" smtClean="0"/>
              <a:t>Resources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2400" dirty="0" smtClean="0"/>
              <a:t>Default Currency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2400" dirty="0" smtClean="0"/>
              <a:t>Default Costing Unit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2400" dirty="0" smtClean="0"/>
              <a:t>Material Unit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2400" dirty="0" smtClean="0"/>
              <a:t>Resource Dictionary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2400" dirty="0" smtClean="0"/>
              <a:t>Resource Assignment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lang="en-US" sz="240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lang="en-US" sz="240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1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1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Assign Responsible Manager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 err="1" smtClean="0"/>
              <a:t>Goto</a:t>
            </a:r>
            <a:r>
              <a:rPr lang="en-US" sz="2400" dirty="0" smtClean="0"/>
              <a:t> WBS mode &gt; add column “responsible manager”</a:t>
            </a:r>
            <a:endParaRPr lang="en-US" sz="2400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 l="7617" t="14648" r="25000" b="35547"/>
          <a:stretch>
            <a:fillRect/>
          </a:stretch>
        </p:blipFill>
        <p:spPr bwMode="auto">
          <a:xfrm>
            <a:off x="0" y="2214554"/>
            <a:ext cx="9144000" cy="40551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Activity Codes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4857403"/>
          </a:xfrm>
        </p:spPr>
        <p:txBody>
          <a:bodyPr/>
          <a:lstStyle/>
          <a:p>
            <a:r>
              <a:rPr lang="en-US" sz="2400" dirty="0" smtClean="0"/>
              <a:t>Activity Codes enable you to classify and categorize activities according to you organizational and project needs.</a:t>
            </a:r>
          </a:p>
          <a:p>
            <a:r>
              <a:rPr lang="en-US" sz="2400" dirty="0" smtClean="0"/>
              <a:t>You can use activity codes to view and roll-up activities in the Activity Table; build reports in the Report Wizard or Report Editor; organize a layout by grouping activities into specific categories; and select and summarize activities.</a:t>
            </a:r>
          </a:p>
          <a:p>
            <a:r>
              <a:rPr lang="en-US" sz="2400" dirty="0" smtClean="0"/>
              <a:t>Examples include Phase, Area, Site, and Division.</a:t>
            </a:r>
          </a:p>
          <a:p>
            <a:endParaRPr lang="en-US" sz="1800" dirty="0" smtClean="0"/>
          </a:p>
          <a:p>
            <a:endParaRPr lang="en-US" sz="1800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24"/>
            <a:ext cx="8229600" cy="1143000"/>
          </a:xfrm>
        </p:spPr>
        <p:txBody>
          <a:bodyPr/>
          <a:lstStyle/>
          <a:p>
            <a:r>
              <a:rPr lang="en-US" dirty="0" smtClean="0"/>
              <a:t>Creating activity codes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14262" y="1142984"/>
            <a:ext cx="8229600" cy="4525963"/>
          </a:xfrm>
        </p:spPr>
        <p:txBody>
          <a:bodyPr/>
          <a:lstStyle/>
          <a:p>
            <a:r>
              <a:rPr lang="en-US" sz="2400" dirty="0" smtClean="0"/>
              <a:t>Division wise / city wise / contractor wise</a:t>
            </a:r>
          </a:p>
          <a:p>
            <a:r>
              <a:rPr lang="en-US" sz="2400" dirty="0" smtClean="0"/>
              <a:t>Enterprise &gt; activity codes</a:t>
            </a:r>
          </a:p>
          <a:p>
            <a:endParaRPr lang="en-US" sz="2400" dirty="0" smtClean="0"/>
          </a:p>
          <a:p>
            <a:r>
              <a:rPr lang="en-US" sz="2400" dirty="0" smtClean="0"/>
              <a:t>Used for grouping</a:t>
            </a:r>
            <a:endParaRPr lang="en-US" sz="2400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/>
          <a:srcRect l="31055" t="17578" r="26757" b="15039"/>
          <a:stretch>
            <a:fillRect/>
          </a:stretch>
        </p:blipFill>
        <p:spPr bwMode="auto">
          <a:xfrm>
            <a:off x="4000464" y="1928778"/>
            <a:ext cx="5143536" cy="49292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5" name="Straight Arrow Connector 4"/>
          <p:cNvCxnSpPr/>
          <p:nvPr/>
        </p:nvCxnSpPr>
        <p:spPr>
          <a:xfrm rot="5400000">
            <a:off x="5965042" y="1321578"/>
            <a:ext cx="1214444" cy="71438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 rot="5400000">
            <a:off x="7500959" y="2143115"/>
            <a:ext cx="1214444" cy="214314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 flipV="1">
            <a:off x="7215206" y="4572006"/>
            <a:ext cx="928694" cy="642944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rot="16200000" flipV="1">
            <a:off x="5715007" y="4572009"/>
            <a:ext cx="857258" cy="857256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Creating activity codes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00232" y="1571612"/>
            <a:ext cx="4619625" cy="4714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5" name="Straight Arrow Connector 4"/>
          <p:cNvCxnSpPr/>
          <p:nvPr/>
        </p:nvCxnSpPr>
        <p:spPr>
          <a:xfrm rot="5400000">
            <a:off x="2464580" y="1464454"/>
            <a:ext cx="1285882" cy="785818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6" name="Straight Arrow Connector 5"/>
          <p:cNvCxnSpPr/>
          <p:nvPr/>
        </p:nvCxnSpPr>
        <p:spPr>
          <a:xfrm rot="10800000" flipV="1">
            <a:off x="6500826" y="2428868"/>
            <a:ext cx="1143008" cy="857254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 flipV="1">
            <a:off x="857224" y="3643314"/>
            <a:ext cx="1285884" cy="571504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Assigning Activity Codes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/>
          <a:srcRect l="6445" b="10156"/>
          <a:stretch>
            <a:fillRect/>
          </a:stretch>
        </p:blipFill>
        <p:spPr bwMode="auto">
          <a:xfrm>
            <a:off x="0" y="1643026"/>
            <a:ext cx="9050616" cy="52149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5" name="Straight Arrow Connector 4"/>
          <p:cNvCxnSpPr/>
          <p:nvPr/>
        </p:nvCxnSpPr>
        <p:spPr>
          <a:xfrm rot="5400000">
            <a:off x="2035952" y="3178966"/>
            <a:ext cx="1285882" cy="785818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6" name="Straight Arrow Connector 5"/>
          <p:cNvCxnSpPr/>
          <p:nvPr/>
        </p:nvCxnSpPr>
        <p:spPr>
          <a:xfrm>
            <a:off x="0" y="4429132"/>
            <a:ext cx="1285852" cy="1143006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 rot="16200000" flipV="1">
            <a:off x="8001024" y="5214950"/>
            <a:ext cx="1428760" cy="285752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0034" y="2286000"/>
            <a:ext cx="8229600" cy="1143000"/>
          </a:xfrm>
        </p:spPr>
        <p:txBody>
          <a:bodyPr/>
          <a:lstStyle/>
          <a:p>
            <a:r>
              <a:rPr lang="en-US" sz="5400" dirty="0" smtClean="0"/>
              <a:t>Resources</a:t>
            </a:r>
            <a:endParaRPr lang="en-US" sz="5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Resources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Pre-requisites for resources</a:t>
            </a:r>
          </a:p>
          <a:p>
            <a:pPr lvl="1"/>
            <a:r>
              <a:rPr lang="en-US" dirty="0" smtClean="0"/>
              <a:t>Default currency</a:t>
            </a:r>
          </a:p>
          <a:p>
            <a:pPr lvl="1"/>
            <a:r>
              <a:rPr lang="en-US" dirty="0" smtClean="0"/>
              <a:t>Costing unit</a:t>
            </a:r>
          </a:p>
          <a:p>
            <a:pPr lvl="1"/>
            <a:r>
              <a:rPr lang="en-US" dirty="0" smtClean="0"/>
              <a:t>Material measuring units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Default currency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214422"/>
            <a:ext cx="4071934" cy="4525963"/>
          </a:xfrm>
        </p:spPr>
        <p:txBody>
          <a:bodyPr/>
          <a:lstStyle/>
          <a:p>
            <a:r>
              <a:rPr lang="en-US" sz="2400" dirty="0" smtClean="0"/>
              <a:t>Edit &gt; user preferences</a:t>
            </a:r>
          </a:p>
          <a:p>
            <a:endParaRPr lang="en-US" sz="2400" dirty="0" smtClean="0"/>
          </a:p>
          <a:p>
            <a:r>
              <a:rPr lang="en-US" sz="2400" dirty="0" smtClean="0"/>
              <a:t>PKR won’t be available</a:t>
            </a:r>
            <a:endParaRPr lang="en-US" sz="2400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/>
          <a:srcRect l="35156" t="18554" r="22656" b="9179"/>
          <a:stretch>
            <a:fillRect/>
          </a:stretch>
        </p:blipFill>
        <p:spPr bwMode="auto">
          <a:xfrm>
            <a:off x="4214810" y="1791889"/>
            <a:ext cx="4929190" cy="506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Default currency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Admin &gt; currencies</a:t>
            </a:r>
            <a:endParaRPr lang="en-US" dirty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00232" y="2495550"/>
            <a:ext cx="5210175" cy="4362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5" name="Straight Arrow Connector 4"/>
          <p:cNvCxnSpPr/>
          <p:nvPr/>
        </p:nvCxnSpPr>
        <p:spPr>
          <a:xfrm rot="10800000" flipV="1">
            <a:off x="7072330" y="2571744"/>
            <a:ext cx="1143008" cy="714378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>
            <a:off x="1214414" y="4286256"/>
            <a:ext cx="1000132" cy="71438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Default currency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1600" dirty="0" smtClean="0"/>
              <a:t>Normally contracts are in USD</a:t>
            </a:r>
            <a:endParaRPr lang="en-US" sz="1600" dirty="0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000500" y="1619250"/>
            <a:ext cx="5143500" cy="523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Changing defaults of project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 cstate="print"/>
          <a:srcRect l="5859" t="5859" r="32031" b="10156"/>
          <a:stretch>
            <a:fillRect/>
          </a:stretch>
        </p:blipFill>
        <p:spPr bwMode="auto">
          <a:xfrm>
            <a:off x="1285852" y="1351882"/>
            <a:ext cx="6786610" cy="55061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Changing costing unit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 cstate="print"/>
          <a:srcRect t="3906" r="20312" b="13086"/>
          <a:stretch>
            <a:fillRect/>
          </a:stretch>
        </p:blipFill>
        <p:spPr bwMode="auto">
          <a:xfrm>
            <a:off x="71406" y="1285860"/>
            <a:ext cx="8915433" cy="55721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5" name="Straight Arrow Connector 4"/>
          <p:cNvCxnSpPr/>
          <p:nvPr/>
        </p:nvCxnSpPr>
        <p:spPr>
          <a:xfrm rot="5400000">
            <a:off x="7322364" y="4250536"/>
            <a:ext cx="1071568" cy="142876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 rot="5400000">
            <a:off x="2678894" y="4822040"/>
            <a:ext cx="1071568" cy="142876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 rot="5400000">
            <a:off x="750068" y="892950"/>
            <a:ext cx="1071568" cy="142876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Defining Material Unit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Admin &gt; admin categories</a:t>
            </a:r>
            <a:endParaRPr lang="en-US" dirty="0"/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85918" y="2357430"/>
            <a:ext cx="5534025" cy="423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5" name="Straight Arrow Connector 4"/>
          <p:cNvCxnSpPr/>
          <p:nvPr/>
        </p:nvCxnSpPr>
        <p:spPr>
          <a:xfrm flipV="1">
            <a:off x="1000100" y="4786322"/>
            <a:ext cx="928694" cy="857258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 rot="16200000" flipV="1">
            <a:off x="3607587" y="4107661"/>
            <a:ext cx="1143008" cy="35719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Creating resource dictionary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4422"/>
            <a:ext cx="8229600" cy="4911741"/>
          </a:xfrm>
        </p:spPr>
        <p:txBody>
          <a:bodyPr/>
          <a:lstStyle/>
          <a:p>
            <a:r>
              <a:rPr lang="en-US" dirty="0" smtClean="0"/>
              <a:t>Enterprise &gt; resources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 r="64258" b="56055"/>
          <a:stretch>
            <a:fillRect/>
          </a:stretch>
        </p:blipFill>
        <p:spPr bwMode="auto">
          <a:xfrm>
            <a:off x="0" y="2214554"/>
            <a:ext cx="3873528" cy="2857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71934" y="1857364"/>
            <a:ext cx="4819650" cy="3638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Creating resource dictionary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8" y="1643050"/>
            <a:ext cx="4819650" cy="3638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72132" y="2357430"/>
            <a:ext cx="2857500" cy="2952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6" name="Straight Arrow Connector 5"/>
          <p:cNvCxnSpPr>
            <a:endCxn id="2051" idx="1"/>
          </p:cNvCxnSpPr>
          <p:nvPr/>
        </p:nvCxnSpPr>
        <p:spPr>
          <a:xfrm flipV="1">
            <a:off x="2071670" y="3833805"/>
            <a:ext cx="3500462" cy="666765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7" name="Curved Right Arrow 6"/>
          <p:cNvSpPr/>
          <p:nvPr/>
        </p:nvSpPr>
        <p:spPr>
          <a:xfrm>
            <a:off x="323528" y="3717032"/>
            <a:ext cx="288032" cy="504056"/>
          </a:xfrm>
          <a:prstGeom prst="curvedRightArrow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Creating resource dictionary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57290" y="1571612"/>
            <a:ext cx="5715040" cy="43145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5" name="Straight Arrow Connector 4"/>
          <p:cNvCxnSpPr/>
          <p:nvPr/>
        </p:nvCxnSpPr>
        <p:spPr>
          <a:xfrm>
            <a:off x="785786" y="3643314"/>
            <a:ext cx="928694" cy="857256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 rot="5400000">
            <a:off x="6429388" y="4357694"/>
            <a:ext cx="1571636" cy="857256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895600"/>
            <a:ext cx="8229600" cy="1143000"/>
          </a:xfrm>
        </p:spPr>
        <p:txBody>
          <a:bodyPr/>
          <a:lstStyle/>
          <a:p>
            <a:r>
              <a:rPr lang="en-US" dirty="0" smtClean="0"/>
              <a:t>Thank You</a:t>
            </a: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12367</TotalTime>
  <Words>208</Words>
  <Application>Microsoft Office PowerPoint</Application>
  <PresentationFormat>On-screen Show (4:3)</PresentationFormat>
  <Paragraphs>83</Paragraphs>
  <Slides>20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Office Theme</vt:lpstr>
      <vt:lpstr>Project Management Software Application PRM 705</vt:lpstr>
      <vt:lpstr>Recap</vt:lpstr>
      <vt:lpstr>Today’s Outline</vt:lpstr>
      <vt:lpstr>Assign Responsible Manager</vt:lpstr>
      <vt:lpstr>Activity Codes</vt:lpstr>
      <vt:lpstr>Creating activity codes</vt:lpstr>
      <vt:lpstr>Creating activity codes</vt:lpstr>
      <vt:lpstr>Assigning Activity Codes</vt:lpstr>
      <vt:lpstr>Resources</vt:lpstr>
      <vt:lpstr>Resources</vt:lpstr>
      <vt:lpstr>Default currency</vt:lpstr>
      <vt:lpstr>Default currency</vt:lpstr>
      <vt:lpstr>Default currency</vt:lpstr>
      <vt:lpstr>Changing defaults of project</vt:lpstr>
      <vt:lpstr>Changing costing unit</vt:lpstr>
      <vt:lpstr>Defining Material Unit</vt:lpstr>
      <vt:lpstr>Creating resource dictionary</vt:lpstr>
      <vt:lpstr>Creating resource dictionary</vt:lpstr>
      <vt:lpstr>Creating resource dictionary</vt:lpstr>
      <vt:lpstr>Thank You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Project Management Using Software Applications</dc:title>
  <dc:creator>Wasim</dc:creator>
  <cp:lastModifiedBy>NTS</cp:lastModifiedBy>
  <cp:revision>152</cp:revision>
  <dcterms:created xsi:type="dcterms:W3CDTF">2006-08-16T00:00:00Z</dcterms:created>
  <dcterms:modified xsi:type="dcterms:W3CDTF">2014-06-07T11:40:43Z</dcterms:modified>
</cp:coreProperties>
</file>