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481" r:id="rId2"/>
    <p:sldId id="688" r:id="rId3"/>
    <p:sldId id="627" r:id="rId4"/>
    <p:sldId id="668" r:id="rId5"/>
    <p:sldId id="669" r:id="rId6"/>
    <p:sldId id="689" r:id="rId7"/>
    <p:sldId id="671" r:id="rId8"/>
    <p:sldId id="672" r:id="rId9"/>
    <p:sldId id="673" r:id="rId10"/>
    <p:sldId id="674" r:id="rId11"/>
    <p:sldId id="675" r:id="rId12"/>
    <p:sldId id="676" r:id="rId13"/>
    <p:sldId id="677" r:id="rId14"/>
    <p:sldId id="678" r:id="rId15"/>
    <p:sldId id="679" r:id="rId16"/>
    <p:sldId id="680" r:id="rId17"/>
    <p:sldId id="681" r:id="rId18"/>
    <p:sldId id="682" r:id="rId19"/>
    <p:sldId id="49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0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4D35-C827-45ED-9DD7-E497C4B3624A}" type="datetimeFigureOut">
              <a:rPr lang="en-US" smtClean="0"/>
              <a:pPr/>
              <a:t>06/06/2014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CC008-22B1-474A-9B77-C8102054B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95228-36C7-4D8C-967E-40395674DE62}" type="datetime1">
              <a:rPr lang="en-US" smtClean="0"/>
              <a:pPr/>
              <a:t>06/06/2014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77E80-DC37-465C-9160-AA2FDE70C925}" type="datetime1">
              <a:rPr lang="en-US" smtClean="0"/>
              <a:pPr/>
              <a:t>06/06/2014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BA655-4DE5-4CF8-BC1E-4577383C9365}" type="datetime1">
              <a:rPr lang="en-US" smtClean="0"/>
              <a:pPr/>
              <a:t>06/06/2014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59A2E-A819-44ED-8BC6-5A478E5D7398}" type="datetime1">
              <a:rPr lang="en-US" smtClean="0"/>
              <a:pPr/>
              <a:t>06/06/2014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B06C1-BE48-44DD-A2E9-4BB532458D2E}" type="datetime1">
              <a:rPr lang="en-US" smtClean="0"/>
              <a:pPr/>
              <a:t>06/06/2014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CE55-E9D6-4648-BE0E-BE1F478A3E8F}" type="datetime1">
              <a:rPr lang="en-US" smtClean="0"/>
              <a:pPr/>
              <a:t>06/06/2014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515-BA49-438C-A81D-0E6B41C7B8DE}" type="datetime1">
              <a:rPr lang="en-US" smtClean="0"/>
              <a:pPr/>
              <a:t>06/06/2014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38238-3AE2-41C7-8233-897A48A3BBC4}" type="datetime1">
              <a:rPr lang="en-US" smtClean="0"/>
              <a:pPr/>
              <a:t>06/06/2014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30BC1-D4F0-456C-9729-A3B269FBD60C}" type="datetime1">
              <a:rPr lang="en-US" smtClean="0"/>
              <a:pPr/>
              <a:t>06/06/2014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BC3AF-9A62-4A5A-9564-18D3C3741EBC}" type="datetime1">
              <a:rPr lang="en-US" smtClean="0"/>
              <a:pPr/>
              <a:t>06/06/2014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C5F44-2EBF-4022-BDAE-621E3FA9C989}" type="datetime1">
              <a:rPr lang="en-US" smtClean="0"/>
              <a:pPr/>
              <a:t>06/06/2014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6A681-C07A-45D6-AE45-D09A4B9BCA7E}" type="datetime1">
              <a:rPr lang="en-US" smtClean="0"/>
              <a:pPr/>
              <a:t>06/06/2014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Management Software Application</a:t>
            </a:r>
            <a:br>
              <a:rPr lang="en-US" b="1" dirty="0" smtClean="0"/>
            </a:br>
            <a:r>
              <a:rPr lang="en-US" b="1" dirty="0" smtClean="0"/>
              <a:t>PRM 705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/>
          <a:lstStyle/>
          <a:p>
            <a:pPr algn="r">
              <a:buNone/>
            </a:pPr>
            <a:r>
              <a:rPr lang="en-US" dirty="0" smtClean="0"/>
              <a:t>Lecture 28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Another way of changing relationship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Row height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Background color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Progress spot light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Curtains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Timescale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sz="28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Printing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WBS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Creating WBS Dictionary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Associating Activities to WBS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User defined fields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OBS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Activity Codes</a:t>
            </a: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print according to your divide line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428868"/>
            <a:ext cx="714375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flipV="1">
            <a:off x="714348" y="4357694"/>
            <a:ext cx="857256" cy="5000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print some specific interval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785926"/>
            <a:ext cx="714375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10800000">
            <a:off x="4286248" y="2857496"/>
            <a:ext cx="1071570" cy="35719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0800000">
            <a:off x="4357686" y="2571744"/>
            <a:ext cx="1071570" cy="35719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WBS Dictionary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53550" b="28025"/>
          <a:stretch>
            <a:fillRect/>
          </a:stretch>
        </p:blipFill>
        <p:spPr bwMode="auto">
          <a:xfrm>
            <a:off x="1643042" y="1428736"/>
            <a:ext cx="5810993" cy="506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1802" y="274638"/>
            <a:ext cx="5614998" cy="1143000"/>
          </a:xfrm>
        </p:spPr>
        <p:txBody>
          <a:bodyPr/>
          <a:lstStyle/>
          <a:p>
            <a:r>
              <a:rPr lang="en-US" sz="3600" dirty="0" smtClean="0"/>
              <a:t>Creating WBS Dictionary</a:t>
            </a:r>
            <a:endParaRPr lang="en-US" sz="36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61536" b="34339"/>
          <a:stretch>
            <a:fillRect/>
          </a:stretch>
        </p:blipFill>
        <p:spPr bwMode="auto">
          <a:xfrm>
            <a:off x="0" y="1142984"/>
            <a:ext cx="4436121" cy="4257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5400000">
            <a:off x="1839481" y="2303868"/>
            <a:ext cx="1714512" cy="1071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 l="9774" t="2787" b="57259"/>
          <a:stretch>
            <a:fillRect/>
          </a:stretch>
        </p:blipFill>
        <p:spPr bwMode="auto">
          <a:xfrm>
            <a:off x="1643042" y="3714752"/>
            <a:ext cx="7500958" cy="3071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WBS Dictionary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 l="12891" r="17968" b="44336"/>
          <a:stretch>
            <a:fillRect/>
          </a:stretch>
        </p:blipFill>
        <p:spPr bwMode="auto">
          <a:xfrm>
            <a:off x="0" y="1500173"/>
            <a:ext cx="9144000" cy="4416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5400000">
            <a:off x="35688" y="1750208"/>
            <a:ext cx="1143006" cy="21431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428604"/>
            <a:ext cx="869162" cy="80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activities to WBS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l="5859" t="15625" r="37305" b="10156"/>
          <a:stretch>
            <a:fillRect/>
          </a:stretch>
        </p:blipFill>
        <p:spPr bwMode="auto">
          <a:xfrm>
            <a:off x="928662" y="1214422"/>
            <a:ext cx="6929486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>
            <a:off x="3428992" y="5143512"/>
            <a:ext cx="1071570" cy="10715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0800000" flipV="1">
            <a:off x="1500165" y="4500570"/>
            <a:ext cx="857256" cy="5000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activities to WBS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Another method of doing same thing is to add a WBS column and select WBS from there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Grouping according to WBS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View &gt; group n sort</a:t>
            </a: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2362200"/>
            <a:ext cx="581025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10800000" flipV="1">
            <a:off x="3071802" y="3929066"/>
            <a:ext cx="857256" cy="5000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 this WBS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 l="5273" t="14648" r="42578" b="28711"/>
          <a:stretch>
            <a:fillRect/>
          </a:stretch>
        </p:blipFill>
        <p:spPr bwMode="auto">
          <a:xfrm>
            <a:off x="428596" y="1214422"/>
            <a:ext cx="8215370" cy="535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user defined 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0547" r="73047" b="44336"/>
          <a:stretch>
            <a:fillRect/>
          </a:stretch>
        </p:blipFill>
        <p:spPr bwMode="auto">
          <a:xfrm>
            <a:off x="214282" y="1571612"/>
            <a:ext cx="2000264" cy="407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1714488"/>
            <a:ext cx="452437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 rot="10800000" flipV="1">
            <a:off x="7215206" y="2000240"/>
            <a:ext cx="857256" cy="5000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user defined 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columns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2214554"/>
            <a:ext cx="6827248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10800000" flipV="1">
            <a:off x="3286116" y="5143512"/>
            <a:ext cx="857256" cy="5000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user defined 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4101" t="15625" r="32031" b="31640"/>
          <a:stretch>
            <a:fillRect/>
          </a:stretch>
        </p:blipFill>
        <p:spPr bwMode="auto">
          <a:xfrm>
            <a:off x="0" y="1571611"/>
            <a:ext cx="9144000" cy="453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OBS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0547" r="73633" b="44336"/>
          <a:stretch>
            <a:fillRect/>
          </a:stretch>
        </p:blipFill>
        <p:spPr bwMode="auto">
          <a:xfrm>
            <a:off x="500034" y="1571612"/>
            <a:ext cx="1928826" cy="407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 l="27148" t="21679" r="27734" b="22656"/>
          <a:stretch>
            <a:fillRect/>
          </a:stretch>
        </p:blipFill>
        <p:spPr bwMode="auto">
          <a:xfrm>
            <a:off x="2643174" y="1500174"/>
            <a:ext cx="5500726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>
            <a:off x="1643042" y="928670"/>
            <a:ext cx="1357322" cy="10001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this OBS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357298"/>
            <a:ext cx="7500990" cy="5474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12419</TotalTime>
  <Words>119</Words>
  <Application>Microsoft Office PowerPoint</Application>
  <PresentationFormat>On-screen Show (4:3)</PresentationFormat>
  <Paragraphs>71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Project Management Software Application PRM 705</vt:lpstr>
      <vt:lpstr>Recap</vt:lpstr>
      <vt:lpstr>Today’s outline</vt:lpstr>
      <vt:lpstr>Printing</vt:lpstr>
      <vt:lpstr>To print some specific interval</vt:lpstr>
      <vt:lpstr>WBS</vt:lpstr>
      <vt:lpstr>Creating WBS Dictionary</vt:lpstr>
      <vt:lpstr>Creating WBS Dictionary</vt:lpstr>
      <vt:lpstr>Creating WBS Dictionary</vt:lpstr>
      <vt:lpstr>Adding activities to WBS</vt:lpstr>
      <vt:lpstr>Adding activities to WBS</vt:lpstr>
      <vt:lpstr>Grouping according to WBS</vt:lpstr>
      <vt:lpstr>Apply this WBS</vt:lpstr>
      <vt:lpstr>Adding user defined fields</vt:lpstr>
      <vt:lpstr>Adding user defined fields</vt:lpstr>
      <vt:lpstr>Adding user defined fields</vt:lpstr>
      <vt:lpstr>Creating OBS</vt:lpstr>
      <vt:lpstr>Create this OBS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Using Software Applications</dc:title>
  <dc:creator>Wasim</dc:creator>
  <cp:lastModifiedBy>NTS</cp:lastModifiedBy>
  <cp:revision>156</cp:revision>
  <dcterms:created xsi:type="dcterms:W3CDTF">2006-08-16T00:00:00Z</dcterms:created>
  <dcterms:modified xsi:type="dcterms:W3CDTF">2014-06-06T16:01:03Z</dcterms:modified>
</cp:coreProperties>
</file>