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481" r:id="rId2"/>
    <p:sldId id="627" r:id="rId3"/>
    <p:sldId id="594" r:id="rId4"/>
    <p:sldId id="649" r:id="rId5"/>
    <p:sldId id="650" r:id="rId6"/>
    <p:sldId id="651" r:id="rId7"/>
    <p:sldId id="652" r:id="rId8"/>
    <p:sldId id="653" r:id="rId9"/>
    <p:sldId id="654" r:id="rId10"/>
    <p:sldId id="655" r:id="rId11"/>
    <p:sldId id="656" r:id="rId12"/>
    <p:sldId id="657" r:id="rId13"/>
    <p:sldId id="658" r:id="rId14"/>
    <p:sldId id="49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05/06/2014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</a:t>
            </a:r>
            <a:r>
              <a:rPr lang="en-US" dirty="0" smtClean="0"/>
              <a:t>26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5287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relationships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Automatic scheduling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calendar to multiple activities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Checking project duration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Project Export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Project </a:t>
            </a:r>
            <a:r>
              <a:rPr lang="en-US" sz="2800" dirty="0" smtClean="0"/>
              <a:t>Import</a:t>
            </a: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Edit </a:t>
            </a:r>
            <a:r>
              <a:rPr lang="en-US" sz="2800" dirty="0" smtClean="0"/>
              <a:t>relationship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Finding Free </a:t>
            </a:r>
            <a:r>
              <a:rPr lang="en-US" sz="2800" dirty="0" smtClean="0"/>
              <a:t>slack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Date formatting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Bar formatting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Info near the bar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Bar legend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Customizing detailed layout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Changing row height and background color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edit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821637" y="4036223"/>
            <a:ext cx="107157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20937" b="6250"/>
          <a:stretch>
            <a:fillRect/>
          </a:stretch>
        </p:blipFill>
        <p:spPr bwMode="auto">
          <a:xfrm>
            <a:off x="857224" y="1357298"/>
            <a:ext cx="7643834" cy="509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6200000" flipH="1">
            <a:off x="642910" y="5357826"/>
            <a:ext cx="1071570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1714480" y="3286124"/>
            <a:ext cx="1071570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7072330" y="3500438"/>
            <a:ext cx="1428760" cy="10001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2285984" y="5643578"/>
            <a:ext cx="1357322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 these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9374" t="15625" r="26172" b="43359"/>
          <a:stretch>
            <a:fillRect/>
          </a:stretch>
        </p:blipFill>
        <p:spPr bwMode="auto">
          <a:xfrm>
            <a:off x="0" y="1500174"/>
            <a:ext cx="9144000" cy="349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total float or free slack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33984" t="36133" r="21484" b="18945"/>
          <a:stretch>
            <a:fillRect/>
          </a:stretch>
        </p:blipFill>
        <p:spPr bwMode="auto">
          <a:xfrm>
            <a:off x="642910" y="1428735"/>
            <a:ext cx="7500990" cy="454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Insert an activity somewhere between existing activities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activity</a:t>
            </a:r>
          </a:p>
          <a:p>
            <a:r>
              <a:rPr lang="en-US" dirty="0" smtClean="0"/>
              <a:t>Change ID as required</a:t>
            </a:r>
          </a:p>
          <a:p>
            <a:r>
              <a:rPr lang="en-US" dirty="0" smtClean="0"/>
              <a:t>Update relationship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EDITING</a:t>
            </a:r>
            <a:br>
              <a:rPr lang="en-US" b="1" dirty="0" smtClean="0"/>
            </a:br>
            <a:r>
              <a:rPr lang="en-US" b="1" dirty="0" smtClean="0"/>
              <a:t>FORMATTING CUSTOMIZATIONS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format the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Edit &gt; Use preferences</a:t>
            </a:r>
            <a:endParaRPr lang="en-US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1285860"/>
            <a:ext cx="51435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bar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&gt; Bars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73533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214282" y="3786190"/>
            <a:ext cx="785818" cy="785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Showing info near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&gt; Bars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428868"/>
            <a:ext cx="73533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6858016" y="3714752"/>
            <a:ext cx="1714512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Showing legend for bars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525963"/>
          </a:xfrm>
        </p:spPr>
        <p:txBody>
          <a:bodyPr/>
          <a:lstStyle/>
          <a:p>
            <a:r>
              <a:rPr lang="en-US" dirty="0" smtClean="0"/>
              <a:t>View &gt; Bar &gt; options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1850" y="1857364"/>
            <a:ext cx="577215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071670" y="2285992"/>
            <a:ext cx="157163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49805" t="25390" r="10351" b="40430"/>
          <a:stretch>
            <a:fillRect/>
          </a:stretch>
        </p:blipFill>
        <p:spPr bwMode="auto">
          <a:xfrm>
            <a:off x="-571536" y="4714884"/>
            <a:ext cx="485778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Bottom layout options to add remove tabs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&gt; Bottom layout options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214554"/>
            <a:ext cx="664648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12465</TotalTime>
  <Words>123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Project Management Software Application PRM 705</vt:lpstr>
      <vt:lpstr>Recap</vt:lpstr>
      <vt:lpstr>Today’s Outline</vt:lpstr>
      <vt:lpstr>How to edit relationships</vt:lpstr>
      <vt:lpstr>Apply these relationships</vt:lpstr>
      <vt:lpstr>Find total float or free slack</vt:lpstr>
      <vt:lpstr>Insert an activity somewhere between existing activities</vt:lpstr>
      <vt:lpstr>EDITING FORMATTING CUSTOMIZATIONS</vt:lpstr>
      <vt:lpstr>How to format the dates</vt:lpstr>
      <vt:lpstr>Changing bar format</vt:lpstr>
      <vt:lpstr>Showing info near bar</vt:lpstr>
      <vt:lpstr>Showing legend for bars</vt:lpstr>
      <vt:lpstr>Bottom layout options to add remove tabs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149</cp:revision>
  <dcterms:created xsi:type="dcterms:W3CDTF">2006-08-16T00:00:00Z</dcterms:created>
  <dcterms:modified xsi:type="dcterms:W3CDTF">2014-06-05T16:02:42Z</dcterms:modified>
</cp:coreProperties>
</file>