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481" r:id="rId2"/>
    <p:sldId id="627" r:id="rId3"/>
    <p:sldId id="594" r:id="rId4"/>
    <p:sldId id="628" r:id="rId5"/>
    <p:sldId id="629" r:id="rId6"/>
    <p:sldId id="630" r:id="rId7"/>
    <p:sldId id="631" r:id="rId8"/>
    <p:sldId id="632" r:id="rId9"/>
    <p:sldId id="633" r:id="rId10"/>
    <p:sldId id="634" r:id="rId11"/>
    <p:sldId id="635" r:id="rId12"/>
    <p:sldId id="636" r:id="rId13"/>
    <p:sldId id="637" r:id="rId14"/>
    <p:sldId id="638" r:id="rId15"/>
    <p:sldId id="639" r:id="rId16"/>
    <p:sldId id="640" r:id="rId17"/>
    <p:sldId id="641" r:id="rId18"/>
    <p:sldId id="642" r:id="rId19"/>
    <p:sldId id="643" r:id="rId20"/>
    <p:sldId id="644" r:id="rId21"/>
    <p:sldId id="645" r:id="rId22"/>
    <p:sldId id="646" r:id="rId23"/>
    <p:sldId id="647" r:id="rId24"/>
    <p:sldId id="648" r:id="rId25"/>
    <p:sldId id="49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05/06/2014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5228-36C7-4D8C-967E-40395674DE62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7E80-DC37-465C-9160-AA2FDE70C925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A655-4DE5-4CF8-BC1E-4577383C9365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9A2E-A819-44ED-8BC6-5A478E5D7398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06C1-BE48-44DD-A2E9-4BB532458D2E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CE55-E9D6-4648-BE0E-BE1F478A3E8F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515-BA49-438C-A81D-0E6B41C7B8DE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38238-3AE2-41C7-8233-897A48A3BBC4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30BC1-D4F0-456C-9729-A3B269FBD60C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C3AF-9A62-4A5A-9564-18D3C3741EBC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5F44-2EBF-4022-BDAE-621E3FA9C989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A681-C07A-45D6-AE45-D09A4B9BCA7E}" type="datetime1">
              <a:rPr lang="en-US" smtClean="0"/>
              <a:pPr/>
              <a:t>05/06/2014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smtClean="0"/>
              <a:t>Lecture 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14400" y="15287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Bottom layout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Calendar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calendar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Durations column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Entering durations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relationships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relationships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Automatic scheduling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calendar to multiple activities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Checking project duration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Project Export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Project Import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Edit relationship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Finding Free slack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you can see links but without any calculation (you cannot see waterfall)</a:t>
            </a:r>
          </a:p>
          <a:p>
            <a:r>
              <a:rPr lang="en-US" dirty="0" smtClean="0"/>
              <a:t>This is because by default calculation mode in on “manual” settings</a:t>
            </a:r>
          </a:p>
          <a:p>
            <a:r>
              <a:rPr lang="en-US" dirty="0" smtClean="0"/>
              <a:t>Change calculations mode to “Automatic”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5859" r="67773" b="36523"/>
          <a:stretch>
            <a:fillRect/>
          </a:stretch>
        </p:blipFill>
        <p:spPr bwMode="auto">
          <a:xfrm>
            <a:off x="142844" y="1428760"/>
            <a:ext cx="3214710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500174"/>
            <a:ext cx="51339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5400000">
            <a:off x="8286760" y="2357446"/>
            <a:ext cx="1000132" cy="7143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357298"/>
            <a:ext cx="5934075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285720" y="2784470"/>
            <a:ext cx="1500198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7429520" y="1000108"/>
            <a:ext cx="1071570" cy="7874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in planning phase, your current data date should be project start date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928934"/>
            <a:ext cx="51339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5857090" y="3144042"/>
            <a:ext cx="1144596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8000214" y="3001150"/>
            <a:ext cx="858844" cy="7144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6445" t="15625" r="8593" b="16992"/>
          <a:stretch>
            <a:fillRect/>
          </a:stretch>
        </p:blipFill>
        <p:spPr bwMode="auto">
          <a:xfrm>
            <a:off x="65194" y="1643050"/>
            <a:ext cx="900740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to apply calendar on all activities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 a column showing calendar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r="46094" b="44336"/>
          <a:stretch>
            <a:fillRect/>
          </a:stretch>
        </p:blipFill>
        <p:spPr bwMode="auto">
          <a:xfrm>
            <a:off x="1142976" y="2428868"/>
            <a:ext cx="657226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5857090" y="2929728"/>
            <a:ext cx="17161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to apply calendar on all activities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r="46094" b="33594"/>
          <a:stretch>
            <a:fillRect/>
          </a:stretch>
        </p:blipFill>
        <p:spPr bwMode="auto">
          <a:xfrm>
            <a:off x="928662" y="1571612"/>
            <a:ext cx="6572264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6786578" y="2214554"/>
            <a:ext cx="1571636" cy="12160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to apply calendar on all activities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all activities including row one.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5273" t="7812" r="46680" b="44336"/>
          <a:stretch>
            <a:fillRect/>
          </a:stretch>
        </p:blipFill>
        <p:spPr bwMode="auto">
          <a:xfrm>
            <a:off x="357158" y="2357430"/>
            <a:ext cx="585791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to apply calendar on all activities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r="46094" b="36523"/>
          <a:stretch>
            <a:fillRect/>
          </a:stretch>
        </p:blipFill>
        <p:spPr bwMode="auto">
          <a:xfrm>
            <a:off x="857224" y="1643050"/>
            <a:ext cx="6572264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to apply calendar on all activities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r="42578" b="35547"/>
          <a:stretch>
            <a:fillRect/>
          </a:stretch>
        </p:blipFill>
        <p:spPr bwMode="auto">
          <a:xfrm>
            <a:off x="857224" y="1785926"/>
            <a:ext cx="7000892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to show total length of the project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2343" r="81250" b="28711"/>
          <a:stretch>
            <a:fillRect/>
          </a:stretch>
        </p:blipFill>
        <p:spPr bwMode="auto">
          <a:xfrm>
            <a:off x="214282" y="1214446"/>
            <a:ext cx="2000264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428736"/>
            <a:ext cx="58102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 flipV="1">
            <a:off x="3857620" y="2143116"/>
            <a:ext cx="1571636" cy="12160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929322" y="2143116"/>
            <a:ext cx="1500166" cy="3587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your project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85938" b="43359"/>
          <a:stretch>
            <a:fillRect/>
          </a:stretch>
        </p:blipFill>
        <p:spPr bwMode="auto">
          <a:xfrm>
            <a:off x="285720" y="1643050"/>
            <a:ext cx="1714480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2143116"/>
            <a:ext cx="48196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143116"/>
            <a:ext cx="48196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214554"/>
            <a:ext cx="48196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9883" t="9765" r="12695" b="25781"/>
          <a:stretch>
            <a:fillRect/>
          </a:stretch>
        </p:blipFill>
        <p:spPr bwMode="auto">
          <a:xfrm>
            <a:off x="1214414" y="1428736"/>
            <a:ext cx="700092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2175" y="1714500"/>
            <a:ext cx="48196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9883" t="26367" r="30273" b="26758"/>
          <a:stretch>
            <a:fillRect/>
          </a:stretch>
        </p:blipFill>
        <p:spPr bwMode="auto">
          <a:xfrm>
            <a:off x="1714480" y="2000240"/>
            <a:ext cx="485778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411681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714488"/>
            <a:ext cx="4248178" cy="302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000240"/>
            <a:ext cx="3915976" cy="2786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l="30078" t="26562" r="30664" b="26562"/>
          <a:stretch>
            <a:fillRect/>
          </a:stretch>
        </p:blipFill>
        <p:spPr bwMode="auto">
          <a:xfrm>
            <a:off x="4714876" y="2000240"/>
            <a:ext cx="3929090" cy="281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8711" t="26367" r="30273" b="11133"/>
          <a:stretch>
            <a:fillRect/>
          </a:stretch>
        </p:blipFill>
        <p:spPr bwMode="auto">
          <a:xfrm>
            <a:off x="2071670" y="1357298"/>
            <a:ext cx="500066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>
            <a:off x="6858017" y="3429000"/>
            <a:ext cx="1143008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42910" y="4143380"/>
            <a:ext cx="135732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28802"/>
            <a:ext cx="4071966" cy="289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928802"/>
            <a:ext cx="4105302" cy="292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12370</TotalTime>
  <Words>187</Words>
  <Application>Microsoft Office PowerPoint</Application>
  <PresentationFormat>On-screen Show (4:3)</PresentationFormat>
  <Paragraphs>84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Project Management Software Application PRM 705</vt:lpstr>
      <vt:lpstr>Recap</vt:lpstr>
      <vt:lpstr>Today’s Outline</vt:lpstr>
      <vt:lpstr>Applying relationships</vt:lpstr>
      <vt:lpstr>Applying relationships</vt:lpstr>
      <vt:lpstr>Applying relationships</vt:lpstr>
      <vt:lpstr>Applying relationships</vt:lpstr>
      <vt:lpstr>Applying relationships</vt:lpstr>
      <vt:lpstr>How to apply calendar on all activities</vt:lpstr>
      <vt:lpstr>How to apply calendar on all activities</vt:lpstr>
      <vt:lpstr>How to apply calendar on all activities</vt:lpstr>
      <vt:lpstr>How to apply calendar on all activities</vt:lpstr>
      <vt:lpstr>How to apply calendar on all activities</vt:lpstr>
      <vt:lpstr>How to show total length of the project</vt:lpstr>
      <vt:lpstr>Export your project</vt:lpstr>
      <vt:lpstr>Export your project</vt:lpstr>
      <vt:lpstr>Export your project</vt:lpstr>
      <vt:lpstr>Export your project</vt:lpstr>
      <vt:lpstr>Export your project</vt:lpstr>
      <vt:lpstr>Export your project</vt:lpstr>
      <vt:lpstr>Import your project</vt:lpstr>
      <vt:lpstr>Import your project</vt:lpstr>
      <vt:lpstr>Import your project</vt:lpstr>
      <vt:lpstr>Import your project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146</cp:revision>
  <dcterms:created xsi:type="dcterms:W3CDTF">2006-08-16T00:00:00Z</dcterms:created>
  <dcterms:modified xsi:type="dcterms:W3CDTF">2014-06-05T14:27:13Z</dcterms:modified>
</cp:coreProperties>
</file>