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80DFE-CB1C-47AB-8358-978BD755D49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731B5-B3C0-47AC-8DC3-2472452C7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new project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activities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Toolbar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Setting up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914400" y="15287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Bottom layout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calendar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Durations column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Entering durations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Applying relationships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top &amp; bottom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en-US" dirty="0" smtClean="0"/>
              <a:t>This is default view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67188" b="29687"/>
          <a:stretch>
            <a:fillRect/>
          </a:stretch>
        </p:blipFill>
        <p:spPr bwMode="auto">
          <a:xfrm>
            <a:off x="71406" y="2000264"/>
            <a:ext cx="400049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66406" b="28515"/>
          <a:stretch>
            <a:fillRect/>
          </a:stretch>
        </p:blipFill>
        <p:spPr bwMode="auto">
          <a:xfrm>
            <a:off x="4929190" y="1914540"/>
            <a:ext cx="4095736" cy="522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types</a:t>
            </a:r>
          </a:p>
          <a:p>
            <a:pPr lvl="1"/>
            <a:r>
              <a:rPr lang="en-US" dirty="0" smtClean="0"/>
              <a:t>Global</a:t>
            </a:r>
          </a:p>
          <a:p>
            <a:pPr lvl="1"/>
            <a:r>
              <a:rPr lang="en-US" dirty="0" smtClean="0"/>
              <a:t>Resource</a:t>
            </a:r>
          </a:p>
          <a:p>
            <a:pPr lvl="1"/>
            <a:r>
              <a:rPr lang="en-US" dirty="0" smtClean="0"/>
              <a:t>Project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0547" r="73047" b="43359"/>
          <a:stretch>
            <a:fillRect/>
          </a:stretch>
        </p:blipFill>
        <p:spPr bwMode="auto">
          <a:xfrm>
            <a:off x="214282" y="1714488"/>
            <a:ext cx="2000264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714487"/>
            <a:ext cx="5500726" cy="4077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7643834" y="2357430"/>
            <a:ext cx="928694" cy="785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179355" y="1464455"/>
            <a:ext cx="928694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28575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714488"/>
            <a:ext cx="43434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8072462" y="2786058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559117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5643570" y="3929066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5143512"/>
            <a:ext cx="42291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calendar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85926"/>
            <a:ext cx="5591175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6500826" y="3143248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500826" y="3429000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6500826" y="3786190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5543550"/>
            <a:ext cx="42291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10800000" flipV="1">
            <a:off x="6500826" y="4572008"/>
            <a:ext cx="857256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Applying calendar on the activity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activities by ID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859" t="18554" r="12695" b="16992"/>
          <a:stretch>
            <a:fillRect/>
          </a:stretch>
        </p:blipFill>
        <p:spPr bwMode="auto">
          <a:xfrm>
            <a:off x="0" y="2373393"/>
            <a:ext cx="9144000" cy="434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8465355" y="5822157"/>
            <a:ext cx="1071570" cy="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4786314" y="2928934"/>
            <a:ext cx="107157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Applying calendar on the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44531" t="38086" r="32031" b="21875"/>
          <a:stretch>
            <a:fillRect/>
          </a:stretch>
        </p:blipFill>
        <p:spPr bwMode="auto">
          <a:xfrm>
            <a:off x="500034" y="1857364"/>
            <a:ext cx="3786214" cy="388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928802"/>
            <a:ext cx="3714776" cy="383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6200000" flipH="1">
            <a:off x="-142892" y="1500190"/>
            <a:ext cx="1000132" cy="7143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durations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3984" t="37109" r="21484" b="19922"/>
          <a:stretch>
            <a:fillRect/>
          </a:stretch>
        </p:blipFill>
        <p:spPr bwMode="auto">
          <a:xfrm>
            <a:off x="1071538" y="1714488"/>
            <a:ext cx="678661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14282" y="2285992"/>
            <a:ext cx="121441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durations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3984" t="37110" r="21484" b="18945"/>
          <a:stretch>
            <a:fillRect/>
          </a:stretch>
        </p:blipFill>
        <p:spPr bwMode="auto">
          <a:xfrm>
            <a:off x="714348" y="1571612"/>
            <a:ext cx="7143800" cy="422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6679405" y="1464439"/>
            <a:ext cx="928694" cy="8572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durations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7314909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 flipH="1" flipV="1">
            <a:off x="5214942" y="3429000"/>
            <a:ext cx="1000132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2786018" y="4429132"/>
            <a:ext cx="928726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893191" y="1964505"/>
            <a:ext cx="1071570" cy="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7786678" y="2428868"/>
            <a:ext cx="1071602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 durations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38476" b="42383"/>
          <a:stretch>
            <a:fillRect/>
          </a:stretch>
        </p:blipFill>
        <p:spPr bwMode="auto">
          <a:xfrm>
            <a:off x="285720" y="1643050"/>
            <a:ext cx="8358246" cy="469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following durations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6445" t="2929" r="50781" b="44336"/>
          <a:stretch>
            <a:fillRect/>
          </a:stretch>
        </p:blipFill>
        <p:spPr bwMode="auto">
          <a:xfrm>
            <a:off x="785786" y="1285860"/>
            <a:ext cx="753270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en-US" dirty="0" smtClean="0"/>
              <a:t>Default relationship is FS</a:t>
            </a:r>
          </a:p>
          <a:p>
            <a:r>
              <a:rPr lang="en-US" dirty="0" smtClean="0"/>
              <a:t>Select all activities using </a:t>
            </a:r>
            <a:r>
              <a:rPr lang="en-US" sz="2000" dirty="0" smtClean="0"/>
              <a:t>SHIFT + DOWN ARROW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r="37305" b="42383"/>
          <a:stretch>
            <a:fillRect/>
          </a:stretch>
        </p:blipFill>
        <p:spPr bwMode="auto">
          <a:xfrm>
            <a:off x="571472" y="2643182"/>
            <a:ext cx="7643834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050" y="1600200"/>
            <a:ext cx="5900750" cy="4525963"/>
          </a:xfrm>
        </p:spPr>
        <p:txBody>
          <a:bodyPr/>
          <a:lstStyle/>
          <a:p>
            <a:r>
              <a:rPr lang="en-US" dirty="0" smtClean="0"/>
              <a:t>Don’t press it twice</a:t>
            </a:r>
          </a:p>
          <a:p>
            <a:r>
              <a:rPr lang="en-US" dirty="0" smtClean="0"/>
              <a:t>If you don’t see the links on Gantt chart Press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r="82422" b="42383"/>
          <a:stretch>
            <a:fillRect/>
          </a:stretch>
        </p:blipFill>
        <p:spPr bwMode="auto">
          <a:xfrm>
            <a:off x="285720" y="1285860"/>
            <a:ext cx="2143108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11328" t="2149" r="38867" b="52930"/>
          <a:stretch>
            <a:fillRect/>
          </a:stretch>
        </p:blipFill>
        <p:spPr bwMode="auto">
          <a:xfrm>
            <a:off x="2857488" y="3357562"/>
            <a:ext cx="607223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3571868" y="3214686"/>
            <a:ext cx="2214578" cy="9286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121</Words>
  <Application>Microsoft Office PowerPoint</Application>
  <PresentationFormat>On-screen Show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Project Management Software Application PRM 705</vt:lpstr>
      <vt:lpstr>Recap</vt:lpstr>
      <vt:lpstr>Today’s Outline</vt:lpstr>
      <vt:lpstr>Setting up top &amp; bottom view</vt:lpstr>
      <vt:lpstr>Creating a calendar</vt:lpstr>
      <vt:lpstr>Creating a calendar</vt:lpstr>
      <vt:lpstr>Creating a calendar</vt:lpstr>
      <vt:lpstr>Creating a calendar</vt:lpstr>
      <vt:lpstr>Creating a calendar</vt:lpstr>
      <vt:lpstr>Applying calendar on the activity</vt:lpstr>
      <vt:lpstr>Applying calendar on the activity</vt:lpstr>
      <vt:lpstr>Insert durations column</vt:lpstr>
      <vt:lpstr>Insert durations column</vt:lpstr>
      <vt:lpstr>Insert durations column</vt:lpstr>
      <vt:lpstr>Insert durations column</vt:lpstr>
      <vt:lpstr>Enter following durations</vt:lpstr>
      <vt:lpstr>Applying relationships</vt:lpstr>
      <vt:lpstr>Applying relationships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Software Application PRM 705</dc:title>
  <dc:creator>NTS</dc:creator>
  <cp:lastModifiedBy>NTS</cp:lastModifiedBy>
  <cp:revision>12</cp:revision>
  <dcterms:created xsi:type="dcterms:W3CDTF">2014-06-04T13:52:34Z</dcterms:created>
  <dcterms:modified xsi:type="dcterms:W3CDTF">2014-06-04T15:37:31Z</dcterms:modified>
</cp:coreProperties>
</file>