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481" r:id="rId2"/>
    <p:sldId id="627" r:id="rId3"/>
    <p:sldId id="594" r:id="rId4"/>
    <p:sldId id="613" r:id="rId5"/>
    <p:sldId id="614" r:id="rId6"/>
    <p:sldId id="615" r:id="rId7"/>
    <p:sldId id="616" r:id="rId8"/>
    <p:sldId id="617" r:id="rId9"/>
    <p:sldId id="618" r:id="rId10"/>
    <p:sldId id="619" r:id="rId11"/>
    <p:sldId id="620" r:id="rId12"/>
    <p:sldId id="621" r:id="rId13"/>
    <p:sldId id="622" r:id="rId14"/>
    <p:sldId id="623" r:id="rId15"/>
    <p:sldId id="624" r:id="rId16"/>
    <p:sldId id="625" r:id="rId17"/>
    <p:sldId id="626" r:id="rId18"/>
    <p:sldId id="628" r:id="rId19"/>
    <p:sldId id="49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6/4/2014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23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Intro </a:t>
            </a:r>
            <a:r>
              <a:rPr lang="en-US" sz="2800" dirty="0" smtClean="0"/>
              <a:t>to PV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History &amp; Present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Oracle Primavera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Applications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Solution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Installation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Showing welcome dialog</a:t>
            </a: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EPS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new project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Creating activities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Toolbar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Setting up column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/>
              <a:t>Bottom view</a:t>
            </a:r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ar-EG" dirty="0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26135" t="37225" r="28522" b="21409"/>
          <a:stretch>
            <a:fillRect/>
          </a:stretch>
        </p:blipFill>
        <p:spPr bwMode="auto">
          <a:xfrm>
            <a:off x="1619672" y="2060848"/>
            <a:ext cx="4896544" cy="361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EPS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45092" b="39655"/>
          <a:stretch>
            <a:fillRect/>
          </a:stretch>
        </p:blipFill>
        <p:spPr bwMode="auto">
          <a:xfrm>
            <a:off x="1115616" y="1340767"/>
            <a:ext cx="5885276" cy="4850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EPS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en-US" sz="2000" dirty="0" smtClean="0"/>
              <a:t>Click ‘Add’ &gt; click on ‘EPS Name’ and modify it</a:t>
            </a:r>
          </a:p>
          <a:p>
            <a:r>
              <a:rPr lang="en-US" sz="2000" dirty="0" smtClean="0"/>
              <a:t>Click ‘EPS ID’ and change it to any alpha-numeric value</a:t>
            </a:r>
            <a:endParaRPr lang="ar-EG" sz="2000" dirty="0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143125"/>
            <a:ext cx="54673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 rot="16200000" flipH="1">
            <a:off x="2000232" y="2214554"/>
            <a:ext cx="1000132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3869589" y="2035959"/>
            <a:ext cx="1214446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6929454" y="2357430"/>
            <a:ext cx="714380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214587"/>
            <a:ext cx="546735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new EPS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r>
              <a:rPr lang="en-US" sz="2000" dirty="0" smtClean="0"/>
              <a:t>Add Sub companies for your enterprise</a:t>
            </a:r>
          </a:p>
          <a:p>
            <a:r>
              <a:rPr lang="en-US" sz="2000" dirty="0" smtClean="0"/>
              <a:t>You can use arrow buttons</a:t>
            </a:r>
            <a:endParaRPr lang="ar-EG" sz="2000" dirty="0"/>
          </a:p>
        </p:txBody>
      </p:sp>
      <p:sp>
        <p:nvSpPr>
          <p:cNvPr id="5" name="Rectangle 4"/>
          <p:cNvSpPr/>
          <p:nvPr/>
        </p:nvSpPr>
        <p:spPr>
          <a:xfrm>
            <a:off x="1571604" y="71438"/>
            <a:ext cx="7358114" cy="21429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2844" y="71414"/>
            <a:ext cx="1353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Lecture Progress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571604" y="71438"/>
            <a:ext cx="428628" cy="2142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7000892" y="2071678"/>
            <a:ext cx="1000132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7143768" y="3786190"/>
            <a:ext cx="714380" cy="6429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new project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r="84766" b="45312"/>
          <a:stretch>
            <a:fillRect/>
          </a:stretch>
        </p:blipFill>
        <p:spPr bwMode="auto">
          <a:xfrm>
            <a:off x="357158" y="1428736"/>
            <a:ext cx="1857356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30078" t="19726" r="30078" b="26562"/>
          <a:stretch>
            <a:fillRect/>
          </a:stretch>
        </p:blipFill>
        <p:spPr bwMode="auto">
          <a:xfrm>
            <a:off x="3500430" y="1357298"/>
            <a:ext cx="485778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5822165" y="5107793"/>
            <a:ext cx="785818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new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66" y="1600201"/>
            <a:ext cx="3614734" cy="1614486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Numeric ID is preferred here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4422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24350" y="3429000"/>
            <a:ext cx="48196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5400000">
            <a:off x="8286776" y="6072206"/>
            <a:ext cx="928694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r="73633" b="39453"/>
          <a:stretch>
            <a:fillRect/>
          </a:stretch>
        </p:blipFill>
        <p:spPr bwMode="auto">
          <a:xfrm>
            <a:off x="2428860" y="1643050"/>
            <a:ext cx="3214678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 project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00166" y="1357298"/>
            <a:ext cx="1214446" cy="100013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a project</a:t>
            </a:r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032251" y="1600200"/>
            <a:ext cx="507949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Toolbars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800364" y="1600200"/>
            <a:ext cx="75432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 to activities mode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60417" b="28972"/>
          <a:stretch>
            <a:fillRect/>
          </a:stretch>
        </p:blipFill>
        <p:spPr bwMode="auto">
          <a:xfrm>
            <a:off x="2500298" y="1428736"/>
            <a:ext cx="4071966" cy="438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b="3439"/>
          <a:stretch>
            <a:fillRect/>
          </a:stretch>
        </p:blipFill>
        <p:spPr bwMode="auto">
          <a:xfrm>
            <a:off x="0" y="1371624"/>
            <a:ext cx="9144000" cy="529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activity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800364" y="1600200"/>
            <a:ext cx="754327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flipV="1">
            <a:off x="6012160" y="2204864"/>
            <a:ext cx="2214578" cy="18573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activity name and press finish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500306"/>
            <a:ext cx="48196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en-US" dirty="0" smtClean="0"/>
              <a:t>Enter following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 r="40235" b="37500"/>
          <a:stretch>
            <a:fillRect/>
          </a:stretch>
        </p:blipFill>
        <p:spPr bwMode="auto">
          <a:xfrm>
            <a:off x="0" y="1120593"/>
            <a:ext cx="9144000" cy="573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36" y="1600200"/>
            <a:ext cx="6115064" cy="4525963"/>
          </a:xfrm>
        </p:spPr>
        <p:txBody>
          <a:bodyPr/>
          <a:lstStyle/>
          <a:p>
            <a:r>
              <a:rPr lang="en-US" sz="2400" dirty="0" smtClean="0"/>
              <a:t>You can hide columns which you don’t need at this time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r="80664" b="28711"/>
          <a:stretch>
            <a:fillRect/>
          </a:stretch>
        </p:blipFill>
        <p:spPr bwMode="auto">
          <a:xfrm>
            <a:off x="0" y="1071546"/>
            <a:ext cx="2357422" cy="521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2571744"/>
            <a:ext cx="6429388" cy="3767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12357</TotalTime>
  <Words>148</Words>
  <Application>Microsoft Office PowerPoint</Application>
  <PresentationFormat>On-screen Show (4:3)</PresentationFormat>
  <Paragraphs>75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Project Management Software Application PRM 705</vt:lpstr>
      <vt:lpstr>Recap</vt:lpstr>
      <vt:lpstr>Today’s Outline</vt:lpstr>
      <vt:lpstr>EPS</vt:lpstr>
      <vt:lpstr>Create a new EPS</vt:lpstr>
      <vt:lpstr>Create a new EPS</vt:lpstr>
      <vt:lpstr>Create a new EPS</vt:lpstr>
      <vt:lpstr>Create new project</vt:lpstr>
      <vt:lpstr>Create new project</vt:lpstr>
      <vt:lpstr>Open a project</vt:lpstr>
      <vt:lpstr>Open a project</vt:lpstr>
      <vt:lpstr>Toolbars</vt:lpstr>
      <vt:lpstr>Go to activities mode</vt:lpstr>
      <vt:lpstr>Activities Mode</vt:lpstr>
      <vt:lpstr>Adding new activity</vt:lpstr>
      <vt:lpstr>Adding new activity</vt:lpstr>
      <vt:lpstr>Enter following activities</vt:lpstr>
      <vt:lpstr>Setting up columns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148</cp:revision>
  <dcterms:created xsi:type="dcterms:W3CDTF">2006-08-16T00:00:00Z</dcterms:created>
  <dcterms:modified xsi:type="dcterms:W3CDTF">2014-06-04T13:53:25Z</dcterms:modified>
</cp:coreProperties>
</file>