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481" r:id="rId2"/>
    <p:sldId id="627" r:id="rId3"/>
    <p:sldId id="594" r:id="rId4"/>
    <p:sldId id="595" r:id="rId5"/>
    <p:sldId id="596" r:id="rId6"/>
    <p:sldId id="597" r:id="rId7"/>
    <p:sldId id="598" r:id="rId8"/>
    <p:sldId id="599" r:id="rId9"/>
    <p:sldId id="600" r:id="rId10"/>
    <p:sldId id="601" r:id="rId11"/>
    <p:sldId id="602" r:id="rId12"/>
    <p:sldId id="603" r:id="rId13"/>
    <p:sldId id="604" r:id="rId14"/>
    <p:sldId id="605" r:id="rId15"/>
    <p:sldId id="606" r:id="rId16"/>
    <p:sldId id="607" r:id="rId17"/>
    <p:sldId id="608" r:id="rId18"/>
    <p:sldId id="609" r:id="rId19"/>
    <p:sldId id="610" r:id="rId20"/>
    <p:sldId id="611" r:id="rId21"/>
    <p:sldId id="49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MSP Review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Intro to PV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History &amp; Present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Oracle Primavera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Applications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Solution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Installation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22266" t="18554" r="21484" b="11133"/>
          <a:stretch>
            <a:fillRect/>
          </a:stretch>
        </p:blipFill>
        <p:spPr bwMode="auto">
          <a:xfrm>
            <a:off x="500034" y="285728"/>
            <a:ext cx="8286808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2915816" y="2852936"/>
            <a:ext cx="3600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19922" t="24414" r="19726" b="29687"/>
          <a:stretch>
            <a:fillRect/>
          </a:stretch>
        </p:blipFill>
        <p:spPr bwMode="auto">
          <a:xfrm>
            <a:off x="428596" y="1571612"/>
            <a:ext cx="829744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22266" t="16601" r="21484" b="13086"/>
          <a:stretch>
            <a:fillRect/>
          </a:stretch>
        </p:blipFill>
        <p:spPr bwMode="auto">
          <a:xfrm>
            <a:off x="500034" y="285728"/>
            <a:ext cx="8358246" cy="6268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362" t="16542" r="20407" b="9373"/>
          <a:stretch>
            <a:fillRect/>
          </a:stretch>
        </p:blipFill>
        <p:spPr bwMode="auto">
          <a:xfrm>
            <a:off x="683568" y="188640"/>
            <a:ext cx="801809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4283968" y="3068960"/>
            <a:ext cx="38884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51920" y="1988840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15616" y="3429000"/>
            <a:ext cx="56166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156176" y="3789040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Primavera P6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19922" t="23438" r="19140" b="14062"/>
          <a:stretch>
            <a:fillRect/>
          </a:stretch>
        </p:blipFill>
        <p:spPr bwMode="auto">
          <a:xfrm>
            <a:off x="428596" y="1428736"/>
            <a:ext cx="8143932" cy="501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20508" t="25390" r="20312" b="13086"/>
          <a:stretch>
            <a:fillRect/>
          </a:stretch>
        </p:blipFill>
        <p:spPr bwMode="auto">
          <a:xfrm>
            <a:off x="500034" y="1376395"/>
            <a:ext cx="8215370" cy="512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2266" t="20508" r="21484" b="10156"/>
          <a:stretch>
            <a:fillRect/>
          </a:stretch>
        </p:blipFill>
        <p:spPr bwMode="auto">
          <a:xfrm>
            <a:off x="357158" y="214290"/>
            <a:ext cx="8501122" cy="6287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22266" t="18555" r="21484" b="12109"/>
          <a:stretch>
            <a:fillRect/>
          </a:stretch>
        </p:blipFill>
        <p:spPr bwMode="auto">
          <a:xfrm>
            <a:off x="428596" y="214290"/>
            <a:ext cx="8429684" cy="6234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22266" t="21484" r="21484" b="9179"/>
          <a:stretch>
            <a:fillRect/>
          </a:stretch>
        </p:blipFill>
        <p:spPr bwMode="auto">
          <a:xfrm>
            <a:off x="357158" y="214290"/>
            <a:ext cx="8429684" cy="6234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(Primavera P6 R8.2)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en-US" sz="2800" dirty="0" smtClean="0"/>
              <a:t>Install “windows installer 4.5”</a:t>
            </a:r>
          </a:p>
          <a:p>
            <a:r>
              <a:rPr lang="en-US" sz="2800" dirty="0" smtClean="0"/>
              <a:t>Install “.NET Framework 4.0”</a:t>
            </a:r>
          </a:p>
          <a:p>
            <a:r>
              <a:rPr lang="en-US" sz="2800" dirty="0" smtClean="0"/>
              <a:t>Install “Java”</a:t>
            </a:r>
          </a:p>
          <a:p>
            <a:r>
              <a:rPr lang="en-US" sz="2800" dirty="0" smtClean="0"/>
              <a:t>You must have windows XP sp3 installed</a:t>
            </a:r>
          </a:p>
          <a:p>
            <a:r>
              <a:rPr lang="en-US" sz="2800" dirty="0" smtClean="0"/>
              <a:t>Run </a:t>
            </a:r>
            <a:r>
              <a:rPr lang="en-US" sz="2800" b="1" dirty="0" smtClean="0"/>
              <a:t>setup</a:t>
            </a:r>
          </a:p>
          <a:p>
            <a:r>
              <a:rPr lang="en-US" sz="2800" dirty="0" smtClean="0"/>
              <a:t>Choose “standalone”</a:t>
            </a:r>
          </a:p>
          <a:p>
            <a:r>
              <a:rPr lang="en-US" sz="2800" dirty="0" smtClean="0"/>
              <a:t>Uncheck “install sample projects”</a:t>
            </a:r>
          </a:p>
          <a:p>
            <a:r>
              <a:rPr lang="en-US" sz="2800" dirty="0" smtClean="0"/>
              <a:t>Username: admin</a:t>
            </a:r>
          </a:p>
          <a:p>
            <a:r>
              <a:rPr lang="en-US" sz="2800" dirty="0" smtClean="0"/>
              <a:t>Password: admin123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29600" cy="1143000"/>
          </a:xfrm>
        </p:spPr>
        <p:txBody>
          <a:bodyPr/>
          <a:lstStyle/>
          <a:p>
            <a:r>
              <a:rPr lang="en-US" dirty="0" smtClean="0"/>
              <a:t>Working on Primavera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Start..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861060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In…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1088" t="16313" r="19695" b="14019"/>
          <a:stretch>
            <a:fillRect/>
          </a:stretch>
        </p:blipFill>
        <p:spPr bwMode="auto">
          <a:xfrm>
            <a:off x="1428728" y="1500174"/>
            <a:ext cx="60722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9922" t="15625" r="19140" b="12109"/>
          <a:stretch>
            <a:fillRect/>
          </a:stretch>
        </p:blipFill>
        <p:spPr bwMode="auto">
          <a:xfrm>
            <a:off x="714348" y="1357298"/>
            <a:ext cx="7730716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Welcome Dialog Box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Show Welcome Dialog Box at start up</a:t>
            </a:r>
            <a:endParaRPr lang="ar-EG" dirty="0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r="77187" b="46102"/>
          <a:stretch>
            <a:fillRect/>
          </a:stretch>
        </p:blipFill>
        <p:spPr bwMode="auto">
          <a:xfrm>
            <a:off x="5220072" y="2348880"/>
            <a:ext cx="2428892" cy="43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Welcome Dialog Box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2946" t="9848" r="23783" b="17545"/>
          <a:stretch>
            <a:fillRect/>
          </a:stretch>
        </p:blipFill>
        <p:spPr bwMode="auto">
          <a:xfrm>
            <a:off x="2000232" y="1285860"/>
            <a:ext cx="4714908" cy="481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143108" y="2714620"/>
            <a:ext cx="1146998" cy="15121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00100" y="4286256"/>
            <a:ext cx="169790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Check this box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Dialog Box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785926"/>
            <a:ext cx="30765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285984" y="4000504"/>
            <a:ext cx="1071570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1472" y="3643314"/>
            <a:ext cx="16979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Click here for first time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12382</TotalTime>
  <Words>124</Words>
  <Application>Microsoft Office PowerPoint</Application>
  <PresentationFormat>On-screen Show (4:3)</PresentationFormat>
  <Paragraphs>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Project Management Software Application PRM 705</vt:lpstr>
      <vt:lpstr>Recap</vt:lpstr>
      <vt:lpstr>Today’s Outline</vt:lpstr>
      <vt:lpstr>Slide 4</vt:lpstr>
      <vt:lpstr>History And Present</vt:lpstr>
      <vt:lpstr>Slide 6</vt:lpstr>
      <vt:lpstr>Slide 7</vt:lpstr>
      <vt:lpstr>Primavera P6</vt:lpstr>
      <vt:lpstr>Applications</vt:lpstr>
      <vt:lpstr>Slide 10</vt:lpstr>
      <vt:lpstr>Slide 11</vt:lpstr>
      <vt:lpstr>Slide 12</vt:lpstr>
      <vt:lpstr>Installation (Primavera P6 R8.2)</vt:lpstr>
      <vt:lpstr>Working on Primavera</vt:lpstr>
      <vt:lpstr>How to Start..</vt:lpstr>
      <vt:lpstr>Logging In…</vt:lpstr>
      <vt:lpstr>Environment</vt:lpstr>
      <vt:lpstr>Show Welcome Dialog Box</vt:lpstr>
      <vt:lpstr>Show Welcome Dialog Box</vt:lpstr>
      <vt:lpstr>Welcome Dialog Box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141</cp:revision>
  <dcterms:created xsi:type="dcterms:W3CDTF">2006-08-16T00:00:00Z</dcterms:created>
  <dcterms:modified xsi:type="dcterms:W3CDTF">2014-06-03T14:42:24Z</dcterms:modified>
</cp:coreProperties>
</file>