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481" r:id="rId2"/>
    <p:sldId id="593" r:id="rId3"/>
    <p:sldId id="594" r:id="rId4"/>
    <p:sldId id="604" r:id="rId5"/>
    <p:sldId id="605" r:id="rId6"/>
    <p:sldId id="606" r:id="rId7"/>
    <p:sldId id="607" r:id="rId8"/>
    <p:sldId id="608" r:id="rId9"/>
    <p:sldId id="609" r:id="rId10"/>
    <p:sldId id="49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01/06/2014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34FD-CE21-4AE9-B79C-E3C4E66FEEC2}" type="datetime1">
              <a:rPr lang="en-US" smtClean="0"/>
              <a:t>01/06/2014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17ECB-7D1B-4AE0-B5AA-502A8D456D53}" type="datetime1">
              <a:rPr lang="en-US" smtClean="0"/>
              <a:t>01/06/2014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FFB31-D06F-45AD-9F26-BF88624FF7CE}" type="datetime1">
              <a:rPr lang="en-US" smtClean="0"/>
              <a:t>01/06/2014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903E-59A7-4B30-A2A2-6BB52702B065}" type="datetime1">
              <a:rPr lang="en-US" smtClean="0"/>
              <a:t>01/06/2014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36EA-C58E-4791-AC99-2F6FEE5F03EE}" type="datetime1">
              <a:rPr lang="en-US" smtClean="0"/>
              <a:t>01/06/2014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0D50D-0E82-4A5B-9F4E-6AB921701041}" type="datetime1">
              <a:rPr lang="en-US" smtClean="0"/>
              <a:t>01/06/2014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71DF8-D6CA-4168-96E9-BD974E4A503A}" type="datetime1">
              <a:rPr lang="en-US" smtClean="0"/>
              <a:t>01/06/2014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D32F-BFF3-4D66-B0AE-BC927DB23906}" type="datetime1">
              <a:rPr lang="en-US" smtClean="0"/>
              <a:t>01/06/2014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3AEF7-5375-47B1-BCE2-D998F077E837}" type="datetime1">
              <a:rPr lang="en-US" smtClean="0"/>
              <a:t>01/06/2014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0BCB7-6E53-497E-8FF8-BC3DD8FE4776}" type="datetime1">
              <a:rPr lang="en-US" smtClean="0"/>
              <a:t>01/06/2014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BF3C-25A9-4C66-A1E4-FF954549CA6B}" type="datetime1">
              <a:rPr lang="en-US" smtClean="0"/>
              <a:t>01/06/2014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AD2C7-873D-4476-82A3-3FAB8A62BD4A}" type="datetime1">
              <a:rPr lang="en-US" smtClean="0"/>
              <a:t>01/06/2014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</a:t>
            </a:r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Fixed Cost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Creating S-Curve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Tables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Grouping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Sorting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Filtering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Work contours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Views</a:t>
            </a: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Inserting sub projects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Recurring </a:t>
            </a:r>
            <a:r>
              <a:rPr lang="en-US" sz="2800" dirty="0" smtClean="0"/>
              <a:t>tasks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Splitting Task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Adding Notes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Tracking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Baseline</a:t>
            </a: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1622" t="1969" r="63754" b="62969"/>
          <a:stretch>
            <a:fillRect/>
          </a:stretch>
        </p:blipFill>
        <p:spPr bwMode="auto">
          <a:xfrm>
            <a:off x="1187624" y="1052736"/>
            <a:ext cx="3203848" cy="25649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sz="3200" b="1" dirty="0" smtClean="0"/>
              <a:t>Create Your Own Customized Views</a:t>
            </a:r>
            <a:endParaRPr lang="en-US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2267744" y="2996952"/>
            <a:ext cx="1512168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4817" y="4182194"/>
            <a:ext cx="3305175" cy="2343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980728"/>
            <a:ext cx="2657475" cy="1095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088" y="2208262"/>
            <a:ext cx="3200400" cy="2228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4088" y="4595961"/>
            <a:ext cx="3305175" cy="1857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Straight Arrow Connector 10"/>
          <p:cNvCxnSpPr/>
          <p:nvPr/>
        </p:nvCxnSpPr>
        <p:spPr>
          <a:xfrm flipH="1">
            <a:off x="4427984" y="4005064"/>
            <a:ext cx="360040" cy="6480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860032" y="1052736"/>
            <a:ext cx="576064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Sub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en-US" sz="2800" dirty="0" smtClean="0"/>
              <a:t>Create a copy of your project file</a:t>
            </a:r>
          </a:p>
          <a:p>
            <a:r>
              <a:rPr lang="en-US" sz="2800" dirty="0" smtClean="0"/>
              <a:t>Create a new project named “Main Project”</a:t>
            </a:r>
          </a:p>
          <a:p>
            <a:r>
              <a:rPr lang="en-US" sz="2800" dirty="0" smtClean="0"/>
              <a:t>Insert both projects under main project</a:t>
            </a:r>
          </a:p>
          <a:p>
            <a:r>
              <a:rPr lang="en-US" sz="2800" dirty="0" smtClean="0"/>
              <a:t>Any changes you make in original copy, will be reflected over here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r="65414" b="57062"/>
          <a:stretch>
            <a:fillRect/>
          </a:stretch>
        </p:blipFill>
        <p:spPr bwMode="auto">
          <a:xfrm>
            <a:off x="4139952" y="3356992"/>
            <a:ext cx="4499992" cy="31409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Straight Arrow Connector 5"/>
          <p:cNvCxnSpPr/>
          <p:nvPr/>
        </p:nvCxnSpPr>
        <p:spPr>
          <a:xfrm>
            <a:off x="2987824" y="4149080"/>
            <a:ext cx="129614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Recurring Task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697" t="3814" r="23165" b="69139"/>
          <a:stretch>
            <a:fillRect/>
          </a:stretch>
        </p:blipFill>
        <p:spPr bwMode="auto">
          <a:xfrm>
            <a:off x="467543" y="1412776"/>
            <a:ext cx="7471889" cy="15121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3071810"/>
            <a:ext cx="478155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 l="62500" t="10000" r="6250" b="76667"/>
          <a:stretch>
            <a:fillRect/>
          </a:stretch>
        </p:blipFill>
        <p:spPr bwMode="auto">
          <a:xfrm>
            <a:off x="500034" y="4786322"/>
            <a:ext cx="3500462" cy="933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Straight Arrow Connector 7"/>
          <p:cNvCxnSpPr/>
          <p:nvPr/>
        </p:nvCxnSpPr>
        <p:spPr>
          <a:xfrm flipH="1">
            <a:off x="7452320" y="1124744"/>
            <a:ext cx="864096" cy="11521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Splitting a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55729" t="10000" r="14583" b="70833"/>
          <a:stretch>
            <a:fillRect/>
          </a:stretch>
        </p:blipFill>
        <p:spPr bwMode="auto">
          <a:xfrm>
            <a:off x="4500562" y="4143380"/>
            <a:ext cx="4071966" cy="1643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r="53792" b="64937"/>
          <a:stretch>
            <a:fillRect/>
          </a:stretch>
        </p:blipFill>
        <p:spPr bwMode="auto">
          <a:xfrm>
            <a:off x="395536" y="1340768"/>
            <a:ext cx="6012160" cy="25649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Arrow Connector 6"/>
          <p:cNvCxnSpPr/>
          <p:nvPr/>
        </p:nvCxnSpPr>
        <p:spPr>
          <a:xfrm flipV="1">
            <a:off x="2915816" y="2348880"/>
            <a:ext cx="1440160" cy="7920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1857364"/>
            <a:ext cx="598170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2000240"/>
            <a:ext cx="8229600" cy="1143000"/>
          </a:xfrm>
        </p:spPr>
        <p:txBody>
          <a:bodyPr/>
          <a:lstStyle/>
          <a:p>
            <a:r>
              <a:rPr lang="en-US" sz="6000" dirty="0" smtClean="0"/>
              <a:t>TRACKING</a:t>
            </a:r>
            <a:endParaRPr lang="en-US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9910</TotalTime>
  <Words>95</Words>
  <Application>Microsoft Office PowerPoint</Application>
  <PresentationFormat>On-screen Show (4:3)</PresentationFormat>
  <Paragraphs>64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Project Management Software Application PRM 705</vt:lpstr>
      <vt:lpstr>Recap</vt:lpstr>
      <vt:lpstr>Today’s Outline</vt:lpstr>
      <vt:lpstr>Create Your Own Customized Views</vt:lpstr>
      <vt:lpstr>Inserting Sub Projects</vt:lpstr>
      <vt:lpstr>Recurring Task</vt:lpstr>
      <vt:lpstr>Splitting a task</vt:lpstr>
      <vt:lpstr>Adding Notes</vt:lpstr>
      <vt:lpstr>TRACKING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133</cp:revision>
  <dcterms:created xsi:type="dcterms:W3CDTF">2006-08-16T00:00:00Z</dcterms:created>
  <dcterms:modified xsi:type="dcterms:W3CDTF">2014-06-01T10:45:36Z</dcterms:modified>
</cp:coreProperties>
</file>