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481" r:id="rId2"/>
    <p:sldId id="482" r:id="rId3"/>
    <p:sldId id="483" r:id="rId4"/>
    <p:sldId id="484" r:id="rId5"/>
    <p:sldId id="267" r:id="rId6"/>
    <p:sldId id="268" r:id="rId7"/>
    <p:sldId id="463" r:id="rId8"/>
    <p:sldId id="464" r:id="rId9"/>
    <p:sldId id="269" r:id="rId10"/>
    <p:sldId id="270" r:id="rId11"/>
    <p:sldId id="478" r:id="rId12"/>
    <p:sldId id="477" r:id="rId13"/>
    <p:sldId id="479" r:id="rId14"/>
    <p:sldId id="271" r:id="rId15"/>
    <p:sldId id="480" r:id="rId16"/>
    <p:sldId id="272" r:id="rId17"/>
    <p:sldId id="273" r:id="rId18"/>
    <p:sldId id="274" r:id="rId19"/>
    <p:sldId id="465" r:id="rId20"/>
    <p:sldId id="466" r:id="rId21"/>
    <p:sldId id="275" r:id="rId22"/>
    <p:sldId id="276" r:id="rId23"/>
    <p:sldId id="277" r:id="rId24"/>
    <p:sldId id="467" r:id="rId25"/>
    <p:sldId id="468" r:id="rId26"/>
    <p:sldId id="469" r:id="rId27"/>
    <p:sldId id="470" r:id="rId28"/>
    <p:sldId id="471"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D216A1-167B-4BAF-B2CD-6877C7E8190A}" type="doc">
      <dgm:prSet loTypeId="urn:microsoft.com/office/officeart/2005/8/layout/hierarchy6" loCatId="hierarchy" qsTypeId="urn:microsoft.com/office/officeart/2005/8/quickstyle/simple1" qsCatId="simple" csTypeId="urn:microsoft.com/office/officeart/2005/8/colors/accent2_1" csCatId="accent2" phldr="1"/>
      <dgm:spPr/>
      <dgm:t>
        <a:bodyPr/>
        <a:lstStyle/>
        <a:p>
          <a:endParaRPr lang="es-UY"/>
        </a:p>
      </dgm:t>
    </dgm:pt>
    <dgm:pt modelId="{5BC97325-338E-46B8-93D5-F6EF86A0CBEA}">
      <dgm:prSet phldrT="[Text]"/>
      <dgm:spPr/>
      <dgm:t>
        <a:bodyPr/>
        <a:lstStyle/>
        <a:p>
          <a:r>
            <a:rPr lang="es-UY" dirty="0" smtClean="0"/>
            <a:t>PM</a:t>
          </a:r>
          <a:endParaRPr lang="es-UY" dirty="0"/>
        </a:p>
      </dgm:t>
    </dgm:pt>
    <dgm:pt modelId="{BDED1860-3AE2-438C-AA7F-E0CB7EB665F2}" type="parTrans" cxnId="{99336501-BB92-470A-9681-DB5E0BB0FE73}">
      <dgm:prSet/>
      <dgm:spPr/>
      <dgm:t>
        <a:bodyPr/>
        <a:lstStyle/>
        <a:p>
          <a:endParaRPr lang="es-UY"/>
        </a:p>
      </dgm:t>
    </dgm:pt>
    <dgm:pt modelId="{51255010-8580-47AB-8805-1C75A9631BC0}" type="sibTrans" cxnId="{99336501-BB92-470A-9681-DB5E0BB0FE73}">
      <dgm:prSet/>
      <dgm:spPr/>
      <dgm:t>
        <a:bodyPr/>
        <a:lstStyle/>
        <a:p>
          <a:endParaRPr lang="es-UY"/>
        </a:p>
      </dgm:t>
    </dgm:pt>
    <dgm:pt modelId="{BBBF6F86-E50E-4199-9541-80CC1B1240DA}" type="asst">
      <dgm:prSet phldrT="[Text]"/>
      <dgm:spPr/>
      <dgm:t>
        <a:bodyPr/>
        <a:lstStyle/>
        <a:p>
          <a:r>
            <a:rPr lang="es-UY" dirty="0" err="1" smtClean="0"/>
            <a:t>Cord</a:t>
          </a:r>
          <a:endParaRPr lang="es-UY" dirty="0"/>
        </a:p>
      </dgm:t>
    </dgm:pt>
    <dgm:pt modelId="{B9698768-8381-4512-9D0A-B1BAA5E9E2A9}" type="parTrans" cxnId="{F5F90857-50EF-48F9-B1E8-2486AA96D021}">
      <dgm:prSet/>
      <dgm:spPr/>
      <dgm:t>
        <a:bodyPr/>
        <a:lstStyle/>
        <a:p>
          <a:endParaRPr lang="es-UY"/>
        </a:p>
      </dgm:t>
    </dgm:pt>
    <dgm:pt modelId="{7AFDA1F4-7A36-4C9E-9CA2-34BEA5DA8AA6}" type="sibTrans" cxnId="{F5F90857-50EF-48F9-B1E8-2486AA96D021}">
      <dgm:prSet/>
      <dgm:spPr/>
      <dgm:t>
        <a:bodyPr/>
        <a:lstStyle/>
        <a:p>
          <a:endParaRPr lang="es-UY"/>
        </a:p>
      </dgm:t>
    </dgm:pt>
    <dgm:pt modelId="{E4002BFE-9FCD-4955-80C7-7082C14178A9}">
      <dgm:prSet phldrT="[Text]"/>
      <dgm:spPr/>
      <dgm:t>
        <a:bodyPr/>
        <a:lstStyle/>
        <a:p>
          <a:r>
            <a:rPr lang="es-UY" dirty="0" smtClean="0"/>
            <a:t>Networks TL</a:t>
          </a:r>
          <a:endParaRPr lang="es-UY" dirty="0"/>
        </a:p>
      </dgm:t>
    </dgm:pt>
    <dgm:pt modelId="{F3DD96CD-4CC1-46C0-84A4-1AC21532529F}" type="parTrans" cxnId="{A32318A9-D0A0-468B-BA6A-FC62BCA7D512}">
      <dgm:prSet/>
      <dgm:spPr/>
      <dgm:t>
        <a:bodyPr/>
        <a:lstStyle/>
        <a:p>
          <a:endParaRPr lang="es-UY"/>
        </a:p>
      </dgm:t>
    </dgm:pt>
    <dgm:pt modelId="{6722542E-6117-4F93-9E84-14C9E3096A50}" type="sibTrans" cxnId="{A32318A9-D0A0-468B-BA6A-FC62BCA7D512}">
      <dgm:prSet/>
      <dgm:spPr/>
      <dgm:t>
        <a:bodyPr/>
        <a:lstStyle/>
        <a:p>
          <a:endParaRPr lang="es-UY"/>
        </a:p>
      </dgm:t>
    </dgm:pt>
    <dgm:pt modelId="{D1EBE545-B572-4940-8482-79D908BD3EA7}">
      <dgm:prSet phldrT="[Text]"/>
      <dgm:spPr/>
      <dgm:t>
        <a:bodyPr/>
        <a:lstStyle/>
        <a:p>
          <a:r>
            <a:rPr lang="es-UY" dirty="0" err="1" smtClean="0"/>
            <a:t>Dev</a:t>
          </a:r>
          <a:r>
            <a:rPr lang="es-UY" dirty="0" smtClean="0"/>
            <a:t>. TL</a:t>
          </a:r>
          <a:endParaRPr lang="es-UY" dirty="0"/>
        </a:p>
      </dgm:t>
    </dgm:pt>
    <dgm:pt modelId="{7965CE02-FB7D-4520-A7B3-CCD8D5C29E2C}" type="parTrans" cxnId="{C7F6AC4C-BB55-44FC-874E-D157E7908752}">
      <dgm:prSet/>
      <dgm:spPr/>
      <dgm:t>
        <a:bodyPr/>
        <a:lstStyle/>
        <a:p>
          <a:endParaRPr lang="es-UY"/>
        </a:p>
      </dgm:t>
    </dgm:pt>
    <dgm:pt modelId="{6AA4BD2C-E273-4107-A482-913958F9A9FB}" type="sibTrans" cxnId="{C7F6AC4C-BB55-44FC-874E-D157E7908752}">
      <dgm:prSet/>
      <dgm:spPr/>
      <dgm:t>
        <a:bodyPr/>
        <a:lstStyle/>
        <a:p>
          <a:endParaRPr lang="es-UY"/>
        </a:p>
      </dgm:t>
    </dgm:pt>
    <dgm:pt modelId="{7DCCB60B-A731-49E4-95E5-497C8F59870A}">
      <dgm:prSet phldrT="[Text]"/>
      <dgm:spPr/>
      <dgm:t>
        <a:bodyPr/>
        <a:lstStyle/>
        <a:p>
          <a:r>
            <a:rPr lang="es-UY" dirty="0" smtClean="0"/>
            <a:t>Imp. TL</a:t>
          </a:r>
          <a:endParaRPr lang="es-UY" dirty="0"/>
        </a:p>
      </dgm:t>
    </dgm:pt>
    <dgm:pt modelId="{77AF20B4-BD24-49E6-B741-D39CBD06C514}" type="parTrans" cxnId="{ADDDFB41-E8FF-45BB-8DE0-53E5DED4FE55}">
      <dgm:prSet/>
      <dgm:spPr/>
      <dgm:t>
        <a:bodyPr/>
        <a:lstStyle/>
        <a:p>
          <a:endParaRPr lang="es-UY"/>
        </a:p>
      </dgm:t>
    </dgm:pt>
    <dgm:pt modelId="{A3390F98-A1B7-45EA-BE1A-E01B0EB5B76B}" type="sibTrans" cxnId="{ADDDFB41-E8FF-45BB-8DE0-53E5DED4FE55}">
      <dgm:prSet/>
      <dgm:spPr/>
      <dgm:t>
        <a:bodyPr/>
        <a:lstStyle/>
        <a:p>
          <a:endParaRPr lang="es-UY"/>
        </a:p>
      </dgm:t>
    </dgm:pt>
    <dgm:pt modelId="{988A0165-31C4-4F6C-9D05-B8C1917F7976}">
      <dgm:prSet phldrT="[Text]"/>
      <dgm:spPr/>
      <dgm:t>
        <a:bodyPr/>
        <a:lstStyle/>
        <a:p>
          <a:r>
            <a:rPr lang="es-UY" dirty="0" smtClean="0"/>
            <a:t>N </a:t>
          </a:r>
          <a:r>
            <a:rPr lang="es-UY" dirty="0" err="1" smtClean="0"/>
            <a:t>Eng</a:t>
          </a:r>
          <a:endParaRPr lang="es-UY" dirty="0"/>
        </a:p>
      </dgm:t>
    </dgm:pt>
    <dgm:pt modelId="{F65167CC-2BFA-4FDC-9206-7A77A9465B14}" type="parTrans" cxnId="{E8316BE2-552F-4122-88EA-E5719F6F6741}">
      <dgm:prSet/>
      <dgm:spPr/>
      <dgm:t>
        <a:bodyPr/>
        <a:lstStyle/>
        <a:p>
          <a:endParaRPr lang="es-UY"/>
        </a:p>
      </dgm:t>
    </dgm:pt>
    <dgm:pt modelId="{26AE1BA0-2379-4C33-800B-A448E5FDC422}" type="sibTrans" cxnId="{E8316BE2-552F-4122-88EA-E5719F6F6741}">
      <dgm:prSet/>
      <dgm:spPr/>
      <dgm:t>
        <a:bodyPr/>
        <a:lstStyle/>
        <a:p>
          <a:endParaRPr lang="es-UY"/>
        </a:p>
      </dgm:t>
    </dgm:pt>
    <dgm:pt modelId="{2ABA50C5-6BD2-4F91-9BA5-B1BA62384E19}">
      <dgm:prSet phldrT="[Text]"/>
      <dgm:spPr/>
      <dgm:t>
        <a:bodyPr/>
        <a:lstStyle/>
        <a:p>
          <a:r>
            <a:rPr lang="es-UY" dirty="0" smtClean="0"/>
            <a:t>N </a:t>
          </a:r>
          <a:r>
            <a:rPr lang="es-UY" dirty="0" err="1" smtClean="0"/>
            <a:t>Eng</a:t>
          </a:r>
          <a:endParaRPr lang="es-UY" dirty="0"/>
        </a:p>
      </dgm:t>
    </dgm:pt>
    <dgm:pt modelId="{34B9F72C-B999-45B4-B50F-890D88AADF40}" type="parTrans" cxnId="{52352A03-F47F-4684-BFAA-C5B363FF7FB4}">
      <dgm:prSet/>
      <dgm:spPr/>
      <dgm:t>
        <a:bodyPr/>
        <a:lstStyle/>
        <a:p>
          <a:endParaRPr lang="es-UY"/>
        </a:p>
      </dgm:t>
    </dgm:pt>
    <dgm:pt modelId="{257A4248-DA9B-45DA-839D-839CB4DEDA0D}" type="sibTrans" cxnId="{52352A03-F47F-4684-BFAA-C5B363FF7FB4}">
      <dgm:prSet/>
      <dgm:spPr/>
      <dgm:t>
        <a:bodyPr/>
        <a:lstStyle/>
        <a:p>
          <a:endParaRPr lang="es-UY"/>
        </a:p>
      </dgm:t>
    </dgm:pt>
    <dgm:pt modelId="{7E2FF699-5373-45E2-8D60-D199827D39B5}">
      <dgm:prSet phldrT="[Text]"/>
      <dgm:spPr/>
      <dgm:t>
        <a:bodyPr/>
        <a:lstStyle/>
        <a:p>
          <a:r>
            <a:rPr lang="es-UY" dirty="0" smtClean="0"/>
            <a:t>SW </a:t>
          </a:r>
          <a:r>
            <a:rPr lang="es-UY" dirty="0" err="1" smtClean="0"/>
            <a:t>Eng</a:t>
          </a:r>
          <a:endParaRPr lang="es-UY" dirty="0"/>
        </a:p>
      </dgm:t>
    </dgm:pt>
    <dgm:pt modelId="{669778E3-7ED0-4C88-BA90-17A26DECA7D0}" type="parTrans" cxnId="{037CA7C5-AAB5-4FEC-9FF2-B3FCD3DD74B2}">
      <dgm:prSet/>
      <dgm:spPr/>
      <dgm:t>
        <a:bodyPr/>
        <a:lstStyle/>
        <a:p>
          <a:endParaRPr lang="es-UY"/>
        </a:p>
      </dgm:t>
    </dgm:pt>
    <dgm:pt modelId="{0B580865-002C-4A23-930E-9951F6878C0A}" type="sibTrans" cxnId="{037CA7C5-AAB5-4FEC-9FF2-B3FCD3DD74B2}">
      <dgm:prSet/>
      <dgm:spPr/>
      <dgm:t>
        <a:bodyPr/>
        <a:lstStyle/>
        <a:p>
          <a:endParaRPr lang="es-UY"/>
        </a:p>
      </dgm:t>
    </dgm:pt>
    <dgm:pt modelId="{D6839A32-A4C1-407C-9F18-1117557A00B9}">
      <dgm:prSet phldrT="[Text]"/>
      <dgm:spPr/>
      <dgm:t>
        <a:bodyPr/>
        <a:lstStyle/>
        <a:p>
          <a:r>
            <a:rPr lang="es-UY" dirty="0" smtClean="0"/>
            <a:t>SW </a:t>
          </a:r>
          <a:r>
            <a:rPr lang="es-UY" dirty="0" err="1" smtClean="0"/>
            <a:t>Eng</a:t>
          </a:r>
          <a:endParaRPr lang="es-UY" dirty="0"/>
        </a:p>
      </dgm:t>
    </dgm:pt>
    <dgm:pt modelId="{0B7E485D-7322-4862-9123-4C3F28BA5286}" type="parTrans" cxnId="{2C031743-0273-4095-A324-B20521EA296E}">
      <dgm:prSet/>
      <dgm:spPr/>
      <dgm:t>
        <a:bodyPr/>
        <a:lstStyle/>
        <a:p>
          <a:endParaRPr lang="es-UY"/>
        </a:p>
      </dgm:t>
    </dgm:pt>
    <dgm:pt modelId="{7D7EE198-9AE3-4ACD-BA32-DB8A0B21BCB2}" type="sibTrans" cxnId="{2C031743-0273-4095-A324-B20521EA296E}">
      <dgm:prSet/>
      <dgm:spPr/>
      <dgm:t>
        <a:bodyPr/>
        <a:lstStyle/>
        <a:p>
          <a:endParaRPr lang="es-UY"/>
        </a:p>
      </dgm:t>
    </dgm:pt>
    <dgm:pt modelId="{6B9B738E-1271-425C-BC8D-7944024F7DA2}">
      <dgm:prSet phldrT="[Text]"/>
      <dgm:spPr/>
      <dgm:t>
        <a:bodyPr/>
        <a:lstStyle/>
        <a:p>
          <a:r>
            <a:rPr lang="es-UY" dirty="0" err="1" smtClean="0"/>
            <a:t>Imp</a:t>
          </a:r>
          <a:r>
            <a:rPr lang="es-UY" dirty="0" smtClean="0"/>
            <a:t> Off</a:t>
          </a:r>
          <a:endParaRPr lang="es-UY" dirty="0"/>
        </a:p>
      </dgm:t>
    </dgm:pt>
    <dgm:pt modelId="{B1F45D3C-40E4-4D98-9C72-989137D12F44}" type="parTrans" cxnId="{CDA390BC-7FBD-4518-8D11-D492A11F26B4}">
      <dgm:prSet/>
      <dgm:spPr/>
      <dgm:t>
        <a:bodyPr/>
        <a:lstStyle/>
        <a:p>
          <a:endParaRPr lang="es-UY"/>
        </a:p>
      </dgm:t>
    </dgm:pt>
    <dgm:pt modelId="{18559ACB-FEA6-4A32-8348-BE70113D5D99}" type="sibTrans" cxnId="{CDA390BC-7FBD-4518-8D11-D492A11F26B4}">
      <dgm:prSet/>
      <dgm:spPr/>
      <dgm:t>
        <a:bodyPr/>
        <a:lstStyle/>
        <a:p>
          <a:endParaRPr lang="es-UY"/>
        </a:p>
      </dgm:t>
    </dgm:pt>
    <dgm:pt modelId="{A434781B-4460-4673-98DF-D3A1324599F5}">
      <dgm:prSet phldrT="[Text]"/>
      <dgm:spPr/>
      <dgm:t>
        <a:bodyPr/>
        <a:lstStyle/>
        <a:p>
          <a:r>
            <a:rPr lang="es-UY" dirty="0" err="1" smtClean="0"/>
            <a:t>Imp</a:t>
          </a:r>
          <a:r>
            <a:rPr lang="es-UY" dirty="0" smtClean="0"/>
            <a:t> Off</a:t>
          </a:r>
          <a:endParaRPr lang="es-UY" dirty="0"/>
        </a:p>
      </dgm:t>
    </dgm:pt>
    <dgm:pt modelId="{95FA65A2-8C27-4C25-829A-BD4FEE245B75}" type="parTrans" cxnId="{BFE096D2-6E17-4075-8830-28FF3AAB070A}">
      <dgm:prSet/>
      <dgm:spPr/>
      <dgm:t>
        <a:bodyPr/>
        <a:lstStyle/>
        <a:p>
          <a:endParaRPr lang="es-UY"/>
        </a:p>
      </dgm:t>
    </dgm:pt>
    <dgm:pt modelId="{08D9116A-17BD-49C0-94EE-D03862698099}" type="sibTrans" cxnId="{BFE096D2-6E17-4075-8830-28FF3AAB070A}">
      <dgm:prSet/>
      <dgm:spPr/>
      <dgm:t>
        <a:bodyPr/>
        <a:lstStyle/>
        <a:p>
          <a:endParaRPr lang="es-UY"/>
        </a:p>
      </dgm:t>
    </dgm:pt>
    <dgm:pt modelId="{529D400E-76B4-43F8-A8AD-EF1B45B9456E}" type="pres">
      <dgm:prSet presAssocID="{58D216A1-167B-4BAF-B2CD-6877C7E8190A}" presName="mainComposite" presStyleCnt="0">
        <dgm:presLayoutVars>
          <dgm:chPref val="1"/>
          <dgm:dir/>
          <dgm:animOne val="branch"/>
          <dgm:animLvl val="lvl"/>
          <dgm:resizeHandles val="exact"/>
        </dgm:presLayoutVars>
      </dgm:prSet>
      <dgm:spPr/>
      <dgm:t>
        <a:bodyPr/>
        <a:lstStyle/>
        <a:p>
          <a:endParaRPr lang="es-UY"/>
        </a:p>
      </dgm:t>
    </dgm:pt>
    <dgm:pt modelId="{A17B4F57-BAAD-4ED2-811D-310FA96ACF64}" type="pres">
      <dgm:prSet presAssocID="{58D216A1-167B-4BAF-B2CD-6877C7E8190A}" presName="hierFlow" presStyleCnt="0"/>
      <dgm:spPr/>
    </dgm:pt>
    <dgm:pt modelId="{7612EE37-A4EF-4F73-81FD-87D5FFD69979}" type="pres">
      <dgm:prSet presAssocID="{58D216A1-167B-4BAF-B2CD-6877C7E8190A}" presName="hierChild1" presStyleCnt="0">
        <dgm:presLayoutVars>
          <dgm:chPref val="1"/>
          <dgm:animOne val="branch"/>
          <dgm:animLvl val="lvl"/>
        </dgm:presLayoutVars>
      </dgm:prSet>
      <dgm:spPr/>
    </dgm:pt>
    <dgm:pt modelId="{95B703ED-8935-49EC-B01A-9DEE274E113F}" type="pres">
      <dgm:prSet presAssocID="{5BC97325-338E-46B8-93D5-F6EF86A0CBEA}" presName="Name14" presStyleCnt="0"/>
      <dgm:spPr/>
    </dgm:pt>
    <dgm:pt modelId="{EC812B74-0B16-495B-A55E-3F87AD282E18}" type="pres">
      <dgm:prSet presAssocID="{5BC97325-338E-46B8-93D5-F6EF86A0CBEA}" presName="level1Shape" presStyleLbl="node0" presStyleIdx="0" presStyleCnt="1">
        <dgm:presLayoutVars>
          <dgm:chPref val="3"/>
        </dgm:presLayoutVars>
      </dgm:prSet>
      <dgm:spPr/>
      <dgm:t>
        <a:bodyPr/>
        <a:lstStyle/>
        <a:p>
          <a:endParaRPr lang="es-UY"/>
        </a:p>
      </dgm:t>
    </dgm:pt>
    <dgm:pt modelId="{E388A48D-BA9E-4712-8D18-02BAB5C4E78C}" type="pres">
      <dgm:prSet presAssocID="{5BC97325-338E-46B8-93D5-F6EF86A0CBEA}" presName="hierChild2" presStyleCnt="0"/>
      <dgm:spPr/>
    </dgm:pt>
    <dgm:pt modelId="{698A787F-837B-425F-A01B-86817C9EB78C}" type="pres">
      <dgm:prSet presAssocID="{B9698768-8381-4512-9D0A-B1BAA5E9E2A9}" presName="Name19" presStyleLbl="parChTrans1D2" presStyleIdx="0" presStyleCnt="4"/>
      <dgm:spPr/>
      <dgm:t>
        <a:bodyPr/>
        <a:lstStyle/>
        <a:p>
          <a:endParaRPr lang="es-UY"/>
        </a:p>
      </dgm:t>
    </dgm:pt>
    <dgm:pt modelId="{AEED97BF-9017-4416-9E24-4E376091C65F}" type="pres">
      <dgm:prSet presAssocID="{BBBF6F86-E50E-4199-9541-80CC1B1240DA}" presName="Name21" presStyleCnt="0"/>
      <dgm:spPr/>
    </dgm:pt>
    <dgm:pt modelId="{C2BCCAF8-5D74-45FB-A95A-10F10D41A46F}" type="pres">
      <dgm:prSet presAssocID="{BBBF6F86-E50E-4199-9541-80CC1B1240DA}" presName="level2Shape" presStyleLbl="asst1" presStyleIdx="0" presStyleCnt="1"/>
      <dgm:spPr/>
      <dgm:t>
        <a:bodyPr/>
        <a:lstStyle/>
        <a:p>
          <a:endParaRPr lang="es-UY"/>
        </a:p>
      </dgm:t>
    </dgm:pt>
    <dgm:pt modelId="{035C4281-644D-4361-943A-5FBB73F2F1AB}" type="pres">
      <dgm:prSet presAssocID="{BBBF6F86-E50E-4199-9541-80CC1B1240DA}" presName="hierChild3" presStyleCnt="0"/>
      <dgm:spPr/>
    </dgm:pt>
    <dgm:pt modelId="{2DDB89AF-45D3-4FC2-8F52-B6566B125C3F}" type="pres">
      <dgm:prSet presAssocID="{F3DD96CD-4CC1-46C0-84A4-1AC21532529F}" presName="Name19" presStyleLbl="parChTrans1D2" presStyleIdx="1" presStyleCnt="4"/>
      <dgm:spPr/>
      <dgm:t>
        <a:bodyPr/>
        <a:lstStyle/>
        <a:p>
          <a:endParaRPr lang="es-UY"/>
        </a:p>
      </dgm:t>
    </dgm:pt>
    <dgm:pt modelId="{56C91709-C73C-4602-B643-1B734A4B7279}" type="pres">
      <dgm:prSet presAssocID="{E4002BFE-9FCD-4955-80C7-7082C14178A9}" presName="Name21" presStyleCnt="0"/>
      <dgm:spPr/>
    </dgm:pt>
    <dgm:pt modelId="{DC03B521-EA4A-474F-9634-6C916E44CD26}" type="pres">
      <dgm:prSet presAssocID="{E4002BFE-9FCD-4955-80C7-7082C14178A9}" presName="level2Shape" presStyleLbl="node2" presStyleIdx="0" presStyleCnt="3"/>
      <dgm:spPr/>
      <dgm:t>
        <a:bodyPr/>
        <a:lstStyle/>
        <a:p>
          <a:endParaRPr lang="es-UY"/>
        </a:p>
      </dgm:t>
    </dgm:pt>
    <dgm:pt modelId="{2B9E684D-0801-4633-9BA8-572128A2F4B8}" type="pres">
      <dgm:prSet presAssocID="{E4002BFE-9FCD-4955-80C7-7082C14178A9}" presName="hierChild3" presStyleCnt="0"/>
      <dgm:spPr/>
    </dgm:pt>
    <dgm:pt modelId="{FEFA7E24-E2A9-4165-9103-0A7A36080FD7}" type="pres">
      <dgm:prSet presAssocID="{F65167CC-2BFA-4FDC-9206-7A77A9465B14}" presName="Name19" presStyleLbl="parChTrans1D3" presStyleIdx="0" presStyleCnt="6"/>
      <dgm:spPr/>
      <dgm:t>
        <a:bodyPr/>
        <a:lstStyle/>
        <a:p>
          <a:endParaRPr lang="es-UY"/>
        </a:p>
      </dgm:t>
    </dgm:pt>
    <dgm:pt modelId="{51CCB873-F179-4188-8816-C6EF9B236477}" type="pres">
      <dgm:prSet presAssocID="{988A0165-31C4-4F6C-9D05-B8C1917F7976}" presName="Name21" presStyleCnt="0"/>
      <dgm:spPr/>
    </dgm:pt>
    <dgm:pt modelId="{C774E846-71DE-4FF6-A037-410C1A9D2394}" type="pres">
      <dgm:prSet presAssocID="{988A0165-31C4-4F6C-9D05-B8C1917F7976}" presName="level2Shape" presStyleLbl="node3" presStyleIdx="0" presStyleCnt="6"/>
      <dgm:spPr/>
      <dgm:t>
        <a:bodyPr/>
        <a:lstStyle/>
        <a:p>
          <a:endParaRPr lang="es-UY"/>
        </a:p>
      </dgm:t>
    </dgm:pt>
    <dgm:pt modelId="{F934F2E0-C992-4614-92EE-73EA89D48D9E}" type="pres">
      <dgm:prSet presAssocID="{988A0165-31C4-4F6C-9D05-B8C1917F7976}" presName="hierChild3" presStyleCnt="0"/>
      <dgm:spPr/>
    </dgm:pt>
    <dgm:pt modelId="{56E94828-E726-4EAC-99B6-36346B56483F}" type="pres">
      <dgm:prSet presAssocID="{34B9F72C-B999-45B4-B50F-890D88AADF40}" presName="Name19" presStyleLbl="parChTrans1D3" presStyleIdx="1" presStyleCnt="6"/>
      <dgm:spPr/>
      <dgm:t>
        <a:bodyPr/>
        <a:lstStyle/>
        <a:p>
          <a:endParaRPr lang="es-UY"/>
        </a:p>
      </dgm:t>
    </dgm:pt>
    <dgm:pt modelId="{E42EE0AF-14D0-4AF0-A7E0-723575CC6373}" type="pres">
      <dgm:prSet presAssocID="{2ABA50C5-6BD2-4F91-9BA5-B1BA62384E19}" presName="Name21" presStyleCnt="0"/>
      <dgm:spPr/>
    </dgm:pt>
    <dgm:pt modelId="{35F88150-779C-4481-94DF-87506434F45F}" type="pres">
      <dgm:prSet presAssocID="{2ABA50C5-6BD2-4F91-9BA5-B1BA62384E19}" presName="level2Shape" presStyleLbl="node3" presStyleIdx="1" presStyleCnt="6"/>
      <dgm:spPr/>
      <dgm:t>
        <a:bodyPr/>
        <a:lstStyle/>
        <a:p>
          <a:endParaRPr lang="es-UY"/>
        </a:p>
      </dgm:t>
    </dgm:pt>
    <dgm:pt modelId="{AE57F4F2-00D9-4D37-A560-48501FD99F2E}" type="pres">
      <dgm:prSet presAssocID="{2ABA50C5-6BD2-4F91-9BA5-B1BA62384E19}" presName="hierChild3" presStyleCnt="0"/>
      <dgm:spPr/>
    </dgm:pt>
    <dgm:pt modelId="{D23924F8-122B-4472-8D71-486DBA1F5D18}" type="pres">
      <dgm:prSet presAssocID="{7965CE02-FB7D-4520-A7B3-CCD8D5C29E2C}" presName="Name19" presStyleLbl="parChTrans1D2" presStyleIdx="2" presStyleCnt="4"/>
      <dgm:spPr/>
      <dgm:t>
        <a:bodyPr/>
        <a:lstStyle/>
        <a:p>
          <a:endParaRPr lang="es-UY"/>
        </a:p>
      </dgm:t>
    </dgm:pt>
    <dgm:pt modelId="{B870CA4B-02E1-4840-8A89-9C2CD5E55993}" type="pres">
      <dgm:prSet presAssocID="{D1EBE545-B572-4940-8482-79D908BD3EA7}" presName="Name21" presStyleCnt="0"/>
      <dgm:spPr/>
    </dgm:pt>
    <dgm:pt modelId="{F938901F-4B30-4EBA-84F1-E6591962B2E1}" type="pres">
      <dgm:prSet presAssocID="{D1EBE545-B572-4940-8482-79D908BD3EA7}" presName="level2Shape" presStyleLbl="node2" presStyleIdx="1" presStyleCnt="3"/>
      <dgm:spPr/>
      <dgm:t>
        <a:bodyPr/>
        <a:lstStyle/>
        <a:p>
          <a:endParaRPr lang="es-UY"/>
        </a:p>
      </dgm:t>
    </dgm:pt>
    <dgm:pt modelId="{C7827484-1B3F-4EB7-AFB3-BE69479540CC}" type="pres">
      <dgm:prSet presAssocID="{D1EBE545-B572-4940-8482-79D908BD3EA7}" presName="hierChild3" presStyleCnt="0"/>
      <dgm:spPr/>
    </dgm:pt>
    <dgm:pt modelId="{B3E5A7C6-8A50-4B93-BB50-280BFAB676F7}" type="pres">
      <dgm:prSet presAssocID="{669778E3-7ED0-4C88-BA90-17A26DECA7D0}" presName="Name19" presStyleLbl="parChTrans1D3" presStyleIdx="2" presStyleCnt="6"/>
      <dgm:spPr/>
      <dgm:t>
        <a:bodyPr/>
        <a:lstStyle/>
        <a:p>
          <a:endParaRPr lang="es-UY"/>
        </a:p>
      </dgm:t>
    </dgm:pt>
    <dgm:pt modelId="{F15105AA-C4BA-497A-8AB2-A469672386FC}" type="pres">
      <dgm:prSet presAssocID="{7E2FF699-5373-45E2-8D60-D199827D39B5}" presName="Name21" presStyleCnt="0"/>
      <dgm:spPr/>
    </dgm:pt>
    <dgm:pt modelId="{ACFB5073-E6E0-4E8F-B849-1A5F3DEF0EE8}" type="pres">
      <dgm:prSet presAssocID="{7E2FF699-5373-45E2-8D60-D199827D39B5}" presName="level2Shape" presStyleLbl="node3" presStyleIdx="2" presStyleCnt="6"/>
      <dgm:spPr/>
      <dgm:t>
        <a:bodyPr/>
        <a:lstStyle/>
        <a:p>
          <a:endParaRPr lang="es-UY"/>
        </a:p>
      </dgm:t>
    </dgm:pt>
    <dgm:pt modelId="{F626F66F-3FF5-44E5-9B11-E2717DCF5F76}" type="pres">
      <dgm:prSet presAssocID="{7E2FF699-5373-45E2-8D60-D199827D39B5}" presName="hierChild3" presStyleCnt="0"/>
      <dgm:spPr/>
    </dgm:pt>
    <dgm:pt modelId="{8021EA78-26FE-4618-9F27-C0FAAB57FA13}" type="pres">
      <dgm:prSet presAssocID="{0B7E485D-7322-4862-9123-4C3F28BA5286}" presName="Name19" presStyleLbl="parChTrans1D3" presStyleIdx="3" presStyleCnt="6"/>
      <dgm:spPr/>
      <dgm:t>
        <a:bodyPr/>
        <a:lstStyle/>
        <a:p>
          <a:endParaRPr lang="es-UY"/>
        </a:p>
      </dgm:t>
    </dgm:pt>
    <dgm:pt modelId="{3B73B1EF-2388-4033-AB22-9682F0F20329}" type="pres">
      <dgm:prSet presAssocID="{D6839A32-A4C1-407C-9F18-1117557A00B9}" presName="Name21" presStyleCnt="0"/>
      <dgm:spPr/>
    </dgm:pt>
    <dgm:pt modelId="{D37989B0-28B6-4C60-BA9F-2EC9A3503B34}" type="pres">
      <dgm:prSet presAssocID="{D6839A32-A4C1-407C-9F18-1117557A00B9}" presName="level2Shape" presStyleLbl="node3" presStyleIdx="3" presStyleCnt="6"/>
      <dgm:spPr/>
      <dgm:t>
        <a:bodyPr/>
        <a:lstStyle/>
        <a:p>
          <a:endParaRPr lang="es-UY"/>
        </a:p>
      </dgm:t>
    </dgm:pt>
    <dgm:pt modelId="{85D548E0-E8F8-44B8-B1CB-32AD178DF0A5}" type="pres">
      <dgm:prSet presAssocID="{D6839A32-A4C1-407C-9F18-1117557A00B9}" presName="hierChild3" presStyleCnt="0"/>
      <dgm:spPr/>
    </dgm:pt>
    <dgm:pt modelId="{98433A04-34B0-4D78-9903-214633AB90F4}" type="pres">
      <dgm:prSet presAssocID="{77AF20B4-BD24-49E6-B741-D39CBD06C514}" presName="Name19" presStyleLbl="parChTrans1D2" presStyleIdx="3" presStyleCnt="4"/>
      <dgm:spPr/>
      <dgm:t>
        <a:bodyPr/>
        <a:lstStyle/>
        <a:p>
          <a:endParaRPr lang="es-UY"/>
        </a:p>
      </dgm:t>
    </dgm:pt>
    <dgm:pt modelId="{D97EB9C7-39D0-41AE-A95F-5DD5CF8869DF}" type="pres">
      <dgm:prSet presAssocID="{7DCCB60B-A731-49E4-95E5-497C8F59870A}" presName="Name21" presStyleCnt="0"/>
      <dgm:spPr/>
    </dgm:pt>
    <dgm:pt modelId="{190C4CF8-7C58-4FFF-81EC-EDE4C005DB74}" type="pres">
      <dgm:prSet presAssocID="{7DCCB60B-A731-49E4-95E5-497C8F59870A}" presName="level2Shape" presStyleLbl="node2" presStyleIdx="2" presStyleCnt="3"/>
      <dgm:spPr/>
      <dgm:t>
        <a:bodyPr/>
        <a:lstStyle/>
        <a:p>
          <a:endParaRPr lang="es-UY"/>
        </a:p>
      </dgm:t>
    </dgm:pt>
    <dgm:pt modelId="{4CD4EBB9-38A1-446F-A49F-600412A192B2}" type="pres">
      <dgm:prSet presAssocID="{7DCCB60B-A731-49E4-95E5-497C8F59870A}" presName="hierChild3" presStyleCnt="0"/>
      <dgm:spPr/>
    </dgm:pt>
    <dgm:pt modelId="{421D126F-7A23-4340-830D-084EB14959BF}" type="pres">
      <dgm:prSet presAssocID="{B1F45D3C-40E4-4D98-9C72-989137D12F44}" presName="Name19" presStyleLbl="parChTrans1D3" presStyleIdx="4" presStyleCnt="6"/>
      <dgm:spPr/>
      <dgm:t>
        <a:bodyPr/>
        <a:lstStyle/>
        <a:p>
          <a:endParaRPr lang="es-UY"/>
        </a:p>
      </dgm:t>
    </dgm:pt>
    <dgm:pt modelId="{982956F3-5D98-4B16-97EB-AEBC676C7C83}" type="pres">
      <dgm:prSet presAssocID="{6B9B738E-1271-425C-BC8D-7944024F7DA2}" presName="Name21" presStyleCnt="0"/>
      <dgm:spPr/>
    </dgm:pt>
    <dgm:pt modelId="{E8AB2718-B28A-45C8-AE08-C8DFCAA4CDDC}" type="pres">
      <dgm:prSet presAssocID="{6B9B738E-1271-425C-BC8D-7944024F7DA2}" presName="level2Shape" presStyleLbl="node3" presStyleIdx="4" presStyleCnt="6"/>
      <dgm:spPr/>
      <dgm:t>
        <a:bodyPr/>
        <a:lstStyle/>
        <a:p>
          <a:endParaRPr lang="es-UY"/>
        </a:p>
      </dgm:t>
    </dgm:pt>
    <dgm:pt modelId="{7B139CB8-DC82-4336-8203-E7F917D5B80A}" type="pres">
      <dgm:prSet presAssocID="{6B9B738E-1271-425C-BC8D-7944024F7DA2}" presName="hierChild3" presStyleCnt="0"/>
      <dgm:spPr/>
    </dgm:pt>
    <dgm:pt modelId="{F5471748-3908-4B2A-A720-8CD56B196780}" type="pres">
      <dgm:prSet presAssocID="{95FA65A2-8C27-4C25-829A-BD4FEE245B75}" presName="Name19" presStyleLbl="parChTrans1D3" presStyleIdx="5" presStyleCnt="6"/>
      <dgm:spPr/>
      <dgm:t>
        <a:bodyPr/>
        <a:lstStyle/>
        <a:p>
          <a:endParaRPr lang="es-UY"/>
        </a:p>
      </dgm:t>
    </dgm:pt>
    <dgm:pt modelId="{4CB0222F-3A1A-475A-9976-67F08AEDA0DF}" type="pres">
      <dgm:prSet presAssocID="{A434781B-4460-4673-98DF-D3A1324599F5}" presName="Name21" presStyleCnt="0"/>
      <dgm:spPr/>
    </dgm:pt>
    <dgm:pt modelId="{219BECD1-4C76-43DA-BD42-5E8345DB7D01}" type="pres">
      <dgm:prSet presAssocID="{A434781B-4460-4673-98DF-D3A1324599F5}" presName="level2Shape" presStyleLbl="node3" presStyleIdx="5" presStyleCnt="6"/>
      <dgm:spPr/>
      <dgm:t>
        <a:bodyPr/>
        <a:lstStyle/>
        <a:p>
          <a:endParaRPr lang="es-UY"/>
        </a:p>
      </dgm:t>
    </dgm:pt>
    <dgm:pt modelId="{26B5391C-90C6-4AF1-815E-383F6BA53B26}" type="pres">
      <dgm:prSet presAssocID="{A434781B-4460-4673-98DF-D3A1324599F5}" presName="hierChild3" presStyleCnt="0"/>
      <dgm:spPr/>
    </dgm:pt>
    <dgm:pt modelId="{A92B42D0-1572-48EE-85E7-5570EA59D7F8}" type="pres">
      <dgm:prSet presAssocID="{58D216A1-167B-4BAF-B2CD-6877C7E8190A}" presName="bgShapesFlow" presStyleCnt="0"/>
      <dgm:spPr/>
    </dgm:pt>
  </dgm:ptLst>
  <dgm:cxnLst>
    <dgm:cxn modelId="{502A4899-5A0C-4A12-BF57-103CCF860760}" type="presOf" srcId="{D1EBE545-B572-4940-8482-79D908BD3EA7}" destId="{F938901F-4B30-4EBA-84F1-E6591962B2E1}" srcOrd="0" destOrd="0" presId="urn:microsoft.com/office/officeart/2005/8/layout/hierarchy6"/>
    <dgm:cxn modelId="{EDA78B72-84D0-447C-A03E-3DFBF0A1E085}" type="presOf" srcId="{E4002BFE-9FCD-4955-80C7-7082C14178A9}" destId="{DC03B521-EA4A-474F-9634-6C916E44CD26}" srcOrd="0" destOrd="0" presId="urn:microsoft.com/office/officeart/2005/8/layout/hierarchy6"/>
    <dgm:cxn modelId="{C7F6AC4C-BB55-44FC-874E-D157E7908752}" srcId="{5BC97325-338E-46B8-93D5-F6EF86A0CBEA}" destId="{D1EBE545-B572-4940-8482-79D908BD3EA7}" srcOrd="2" destOrd="0" parTransId="{7965CE02-FB7D-4520-A7B3-CCD8D5C29E2C}" sibTransId="{6AA4BD2C-E273-4107-A482-913958F9A9FB}"/>
    <dgm:cxn modelId="{99336501-BB92-470A-9681-DB5E0BB0FE73}" srcId="{58D216A1-167B-4BAF-B2CD-6877C7E8190A}" destId="{5BC97325-338E-46B8-93D5-F6EF86A0CBEA}" srcOrd="0" destOrd="0" parTransId="{BDED1860-3AE2-438C-AA7F-E0CB7EB665F2}" sibTransId="{51255010-8580-47AB-8805-1C75A9631BC0}"/>
    <dgm:cxn modelId="{2C031743-0273-4095-A324-B20521EA296E}" srcId="{D1EBE545-B572-4940-8482-79D908BD3EA7}" destId="{D6839A32-A4C1-407C-9F18-1117557A00B9}" srcOrd="1" destOrd="0" parTransId="{0B7E485D-7322-4862-9123-4C3F28BA5286}" sibTransId="{7D7EE198-9AE3-4ACD-BA32-DB8A0B21BCB2}"/>
    <dgm:cxn modelId="{FCC88378-9605-4C90-92F6-A0AD121E7796}" type="presOf" srcId="{669778E3-7ED0-4C88-BA90-17A26DECA7D0}" destId="{B3E5A7C6-8A50-4B93-BB50-280BFAB676F7}" srcOrd="0" destOrd="0" presId="urn:microsoft.com/office/officeart/2005/8/layout/hierarchy6"/>
    <dgm:cxn modelId="{30DA079A-DC7D-4C3D-91DD-688841D8CAD4}" type="presOf" srcId="{A434781B-4460-4673-98DF-D3A1324599F5}" destId="{219BECD1-4C76-43DA-BD42-5E8345DB7D01}" srcOrd="0" destOrd="0" presId="urn:microsoft.com/office/officeart/2005/8/layout/hierarchy6"/>
    <dgm:cxn modelId="{075DA40B-B216-4619-8D2F-B896DA13F9FB}" type="presOf" srcId="{58D216A1-167B-4BAF-B2CD-6877C7E8190A}" destId="{529D400E-76B4-43F8-A8AD-EF1B45B9456E}" srcOrd="0" destOrd="0" presId="urn:microsoft.com/office/officeart/2005/8/layout/hierarchy6"/>
    <dgm:cxn modelId="{81833001-27F7-4889-9862-D502F47DA423}" type="presOf" srcId="{B9698768-8381-4512-9D0A-B1BAA5E9E2A9}" destId="{698A787F-837B-425F-A01B-86817C9EB78C}" srcOrd="0" destOrd="0" presId="urn:microsoft.com/office/officeart/2005/8/layout/hierarchy6"/>
    <dgm:cxn modelId="{4DFB4DC4-86E4-48FF-8727-1C4A6FAD8F8A}" type="presOf" srcId="{F3DD96CD-4CC1-46C0-84A4-1AC21532529F}" destId="{2DDB89AF-45D3-4FC2-8F52-B6566B125C3F}" srcOrd="0" destOrd="0" presId="urn:microsoft.com/office/officeart/2005/8/layout/hierarchy6"/>
    <dgm:cxn modelId="{0EC3F544-CB7D-42E6-9E61-953169FF8826}" type="presOf" srcId="{2ABA50C5-6BD2-4F91-9BA5-B1BA62384E19}" destId="{35F88150-779C-4481-94DF-87506434F45F}" srcOrd="0" destOrd="0" presId="urn:microsoft.com/office/officeart/2005/8/layout/hierarchy6"/>
    <dgm:cxn modelId="{FAA0FE74-EC0C-409E-831F-61E90C5178E1}" type="presOf" srcId="{B1F45D3C-40E4-4D98-9C72-989137D12F44}" destId="{421D126F-7A23-4340-830D-084EB14959BF}" srcOrd="0" destOrd="0" presId="urn:microsoft.com/office/officeart/2005/8/layout/hierarchy6"/>
    <dgm:cxn modelId="{E8316BE2-552F-4122-88EA-E5719F6F6741}" srcId="{E4002BFE-9FCD-4955-80C7-7082C14178A9}" destId="{988A0165-31C4-4F6C-9D05-B8C1917F7976}" srcOrd="0" destOrd="0" parTransId="{F65167CC-2BFA-4FDC-9206-7A77A9465B14}" sibTransId="{26AE1BA0-2379-4C33-800B-A448E5FDC422}"/>
    <dgm:cxn modelId="{ADDDFB41-E8FF-45BB-8DE0-53E5DED4FE55}" srcId="{5BC97325-338E-46B8-93D5-F6EF86A0CBEA}" destId="{7DCCB60B-A731-49E4-95E5-497C8F59870A}" srcOrd="3" destOrd="0" parTransId="{77AF20B4-BD24-49E6-B741-D39CBD06C514}" sibTransId="{A3390F98-A1B7-45EA-BE1A-E01B0EB5B76B}"/>
    <dgm:cxn modelId="{F5F90857-50EF-48F9-B1E8-2486AA96D021}" srcId="{5BC97325-338E-46B8-93D5-F6EF86A0CBEA}" destId="{BBBF6F86-E50E-4199-9541-80CC1B1240DA}" srcOrd="0" destOrd="0" parTransId="{B9698768-8381-4512-9D0A-B1BAA5E9E2A9}" sibTransId="{7AFDA1F4-7A36-4C9E-9CA2-34BEA5DA8AA6}"/>
    <dgm:cxn modelId="{BFE096D2-6E17-4075-8830-28FF3AAB070A}" srcId="{7DCCB60B-A731-49E4-95E5-497C8F59870A}" destId="{A434781B-4460-4673-98DF-D3A1324599F5}" srcOrd="1" destOrd="0" parTransId="{95FA65A2-8C27-4C25-829A-BD4FEE245B75}" sibTransId="{08D9116A-17BD-49C0-94EE-D03862698099}"/>
    <dgm:cxn modelId="{C4F1D6C6-7C07-4A3D-8D30-3C6C0CEE8A9F}" type="presOf" srcId="{34B9F72C-B999-45B4-B50F-890D88AADF40}" destId="{56E94828-E726-4EAC-99B6-36346B56483F}" srcOrd="0" destOrd="0" presId="urn:microsoft.com/office/officeart/2005/8/layout/hierarchy6"/>
    <dgm:cxn modelId="{FF54DD87-CB62-4967-986F-F27235D2F20F}" type="presOf" srcId="{5BC97325-338E-46B8-93D5-F6EF86A0CBEA}" destId="{EC812B74-0B16-495B-A55E-3F87AD282E18}" srcOrd="0" destOrd="0" presId="urn:microsoft.com/office/officeart/2005/8/layout/hierarchy6"/>
    <dgm:cxn modelId="{626EA48E-03BB-4D09-8B9F-1AF3191D06EE}" type="presOf" srcId="{7DCCB60B-A731-49E4-95E5-497C8F59870A}" destId="{190C4CF8-7C58-4FFF-81EC-EDE4C005DB74}" srcOrd="0" destOrd="0" presId="urn:microsoft.com/office/officeart/2005/8/layout/hierarchy6"/>
    <dgm:cxn modelId="{CDA390BC-7FBD-4518-8D11-D492A11F26B4}" srcId="{7DCCB60B-A731-49E4-95E5-497C8F59870A}" destId="{6B9B738E-1271-425C-BC8D-7944024F7DA2}" srcOrd="0" destOrd="0" parTransId="{B1F45D3C-40E4-4D98-9C72-989137D12F44}" sibTransId="{18559ACB-FEA6-4A32-8348-BE70113D5D99}"/>
    <dgm:cxn modelId="{30DFF06E-E2D7-41DC-8D8A-893C61775B52}" type="presOf" srcId="{7E2FF699-5373-45E2-8D60-D199827D39B5}" destId="{ACFB5073-E6E0-4E8F-B849-1A5F3DEF0EE8}" srcOrd="0" destOrd="0" presId="urn:microsoft.com/office/officeart/2005/8/layout/hierarchy6"/>
    <dgm:cxn modelId="{69D9BB85-FBDC-495E-801D-5B0C4532BC44}" type="presOf" srcId="{7965CE02-FB7D-4520-A7B3-CCD8D5C29E2C}" destId="{D23924F8-122B-4472-8D71-486DBA1F5D18}" srcOrd="0" destOrd="0" presId="urn:microsoft.com/office/officeart/2005/8/layout/hierarchy6"/>
    <dgm:cxn modelId="{E24E4FB5-9AFF-4868-9FEE-30AF1EB6C747}" type="presOf" srcId="{0B7E485D-7322-4862-9123-4C3F28BA5286}" destId="{8021EA78-26FE-4618-9F27-C0FAAB57FA13}" srcOrd="0" destOrd="0" presId="urn:microsoft.com/office/officeart/2005/8/layout/hierarchy6"/>
    <dgm:cxn modelId="{DEAD8489-245B-4962-A451-101344B12083}" type="presOf" srcId="{D6839A32-A4C1-407C-9F18-1117557A00B9}" destId="{D37989B0-28B6-4C60-BA9F-2EC9A3503B34}" srcOrd="0" destOrd="0" presId="urn:microsoft.com/office/officeart/2005/8/layout/hierarchy6"/>
    <dgm:cxn modelId="{D2F3B4AD-2908-4636-8B2D-5FC9FF4A98F8}" type="presOf" srcId="{BBBF6F86-E50E-4199-9541-80CC1B1240DA}" destId="{C2BCCAF8-5D74-45FB-A95A-10F10D41A46F}" srcOrd="0" destOrd="0" presId="urn:microsoft.com/office/officeart/2005/8/layout/hierarchy6"/>
    <dgm:cxn modelId="{D2ACDBB3-4166-425C-BEEB-2CB8C59574D6}" type="presOf" srcId="{F65167CC-2BFA-4FDC-9206-7A77A9465B14}" destId="{FEFA7E24-E2A9-4165-9103-0A7A36080FD7}" srcOrd="0" destOrd="0" presId="urn:microsoft.com/office/officeart/2005/8/layout/hierarchy6"/>
    <dgm:cxn modelId="{037CA7C5-AAB5-4FEC-9FF2-B3FCD3DD74B2}" srcId="{D1EBE545-B572-4940-8482-79D908BD3EA7}" destId="{7E2FF699-5373-45E2-8D60-D199827D39B5}" srcOrd="0" destOrd="0" parTransId="{669778E3-7ED0-4C88-BA90-17A26DECA7D0}" sibTransId="{0B580865-002C-4A23-930E-9951F6878C0A}"/>
    <dgm:cxn modelId="{B609EFC0-3266-477C-A1E6-9CB1FFF1A53C}" type="presOf" srcId="{6B9B738E-1271-425C-BC8D-7944024F7DA2}" destId="{E8AB2718-B28A-45C8-AE08-C8DFCAA4CDDC}" srcOrd="0" destOrd="0" presId="urn:microsoft.com/office/officeart/2005/8/layout/hierarchy6"/>
    <dgm:cxn modelId="{52352A03-F47F-4684-BFAA-C5B363FF7FB4}" srcId="{E4002BFE-9FCD-4955-80C7-7082C14178A9}" destId="{2ABA50C5-6BD2-4F91-9BA5-B1BA62384E19}" srcOrd="1" destOrd="0" parTransId="{34B9F72C-B999-45B4-B50F-890D88AADF40}" sibTransId="{257A4248-DA9B-45DA-839D-839CB4DEDA0D}"/>
    <dgm:cxn modelId="{E65DCA53-B7AB-4532-B438-D69FBCA87DE1}" type="presOf" srcId="{95FA65A2-8C27-4C25-829A-BD4FEE245B75}" destId="{F5471748-3908-4B2A-A720-8CD56B196780}" srcOrd="0" destOrd="0" presId="urn:microsoft.com/office/officeart/2005/8/layout/hierarchy6"/>
    <dgm:cxn modelId="{228406B4-744B-463B-8102-7E382ED5C168}" type="presOf" srcId="{77AF20B4-BD24-49E6-B741-D39CBD06C514}" destId="{98433A04-34B0-4D78-9903-214633AB90F4}" srcOrd="0" destOrd="0" presId="urn:microsoft.com/office/officeart/2005/8/layout/hierarchy6"/>
    <dgm:cxn modelId="{C73DCE45-A23D-48B1-A19D-B92CD279A993}" type="presOf" srcId="{988A0165-31C4-4F6C-9D05-B8C1917F7976}" destId="{C774E846-71DE-4FF6-A037-410C1A9D2394}" srcOrd="0" destOrd="0" presId="urn:microsoft.com/office/officeart/2005/8/layout/hierarchy6"/>
    <dgm:cxn modelId="{A32318A9-D0A0-468B-BA6A-FC62BCA7D512}" srcId="{5BC97325-338E-46B8-93D5-F6EF86A0CBEA}" destId="{E4002BFE-9FCD-4955-80C7-7082C14178A9}" srcOrd="1" destOrd="0" parTransId="{F3DD96CD-4CC1-46C0-84A4-1AC21532529F}" sibTransId="{6722542E-6117-4F93-9E84-14C9E3096A50}"/>
    <dgm:cxn modelId="{E576D707-63AC-49E1-990E-4D9E3554FCBB}" type="presParOf" srcId="{529D400E-76B4-43F8-A8AD-EF1B45B9456E}" destId="{A17B4F57-BAAD-4ED2-811D-310FA96ACF64}" srcOrd="0" destOrd="0" presId="urn:microsoft.com/office/officeart/2005/8/layout/hierarchy6"/>
    <dgm:cxn modelId="{E4BE7F84-041E-4645-83CC-87C1F16C9A8D}" type="presParOf" srcId="{A17B4F57-BAAD-4ED2-811D-310FA96ACF64}" destId="{7612EE37-A4EF-4F73-81FD-87D5FFD69979}" srcOrd="0" destOrd="0" presId="urn:microsoft.com/office/officeart/2005/8/layout/hierarchy6"/>
    <dgm:cxn modelId="{299C240F-6C39-4111-B4C2-EA59E8D25FAA}" type="presParOf" srcId="{7612EE37-A4EF-4F73-81FD-87D5FFD69979}" destId="{95B703ED-8935-49EC-B01A-9DEE274E113F}" srcOrd="0" destOrd="0" presId="urn:microsoft.com/office/officeart/2005/8/layout/hierarchy6"/>
    <dgm:cxn modelId="{EBC185C8-25D1-4BD3-98D4-2586749EA6A0}" type="presParOf" srcId="{95B703ED-8935-49EC-B01A-9DEE274E113F}" destId="{EC812B74-0B16-495B-A55E-3F87AD282E18}" srcOrd="0" destOrd="0" presId="urn:microsoft.com/office/officeart/2005/8/layout/hierarchy6"/>
    <dgm:cxn modelId="{0154890B-2E3F-4073-8752-F271ABF2E4C2}" type="presParOf" srcId="{95B703ED-8935-49EC-B01A-9DEE274E113F}" destId="{E388A48D-BA9E-4712-8D18-02BAB5C4E78C}" srcOrd="1" destOrd="0" presId="urn:microsoft.com/office/officeart/2005/8/layout/hierarchy6"/>
    <dgm:cxn modelId="{ECF6089C-DF55-4508-9027-4ECA3993D713}" type="presParOf" srcId="{E388A48D-BA9E-4712-8D18-02BAB5C4E78C}" destId="{698A787F-837B-425F-A01B-86817C9EB78C}" srcOrd="0" destOrd="0" presId="urn:microsoft.com/office/officeart/2005/8/layout/hierarchy6"/>
    <dgm:cxn modelId="{7B2DBDB9-C64D-4047-B4C1-0654CF27445D}" type="presParOf" srcId="{E388A48D-BA9E-4712-8D18-02BAB5C4E78C}" destId="{AEED97BF-9017-4416-9E24-4E376091C65F}" srcOrd="1" destOrd="0" presId="urn:microsoft.com/office/officeart/2005/8/layout/hierarchy6"/>
    <dgm:cxn modelId="{A4D58D6D-C805-4D2B-877F-C054D434D4AC}" type="presParOf" srcId="{AEED97BF-9017-4416-9E24-4E376091C65F}" destId="{C2BCCAF8-5D74-45FB-A95A-10F10D41A46F}" srcOrd="0" destOrd="0" presId="urn:microsoft.com/office/officeart/2005/8/layout/hierarchy6"/>
    <dgm:cxn modelId="{CACC71BB-9AED-4A5F-A953-BBF4C17E67B4}" type="presParOf" srcId="{AEED97BF-9017-4416-9E24-4E376091C65F}" destId="{035C4281-644D-4361-943A-5FBB73F2F1AB}" srcOrd="1" destOrd="0" presId="urn:microsoft.com/office/officeart/2005/8/layout/hierarchy6"/>
    <dgm:cxn modelId="{3E257B6F-4A90-4C24-B382-651B08C25B07}" type="presParOf" srcId="{E388A48D-BA9E-4712-8D18-02BAB5C4E78C}" destId="{2DDB89AF-45D3-4FC2-8F52-B6566B125C3F}" srcOrd="2" destOrd="0" presId="urn:microsoft.com/office/officeart/2005/8/layout/hierarchy6"/>
    <dgm:cxn modelId="{AF2786C8-4EE2-427A-A5DC-8BAB29B67FA9}" type="presParOf" srcId="{E388A48D-BA9E-4712-8D18-02BAB5C4E78C}" destId="{56C91709-C73C-4602-B643-1B734A4B7279}" srcOrd="3" destOrd="0" presId="urn:microsoft.com/office/officeart/2005/8/layout/hierarchy6"/>
    <dgm:cxn modelId="{2BBD906C-B4A0-4DE1-8632-8A45687D460D}" type="presParOf" srcId="{56C91709-C73C-4602-B643-1B734A4B7279}" destId="{DC03B521-EA4A-474F-9634-6C916E44CD26}" srcOrd="0" destOrd="0" presId="urn:microsoft.com/office/officeart/2005/8/layout/hierarchy6"/>
    <dgm:cxn modelId="{0B8BC4F8-9D5F-4F08-AF00-D08062667061}" type="presParOf" srcId="{56C91709-C73C-4602-B643-1B734A4B7279}" destId="{2B9E684D-0801-4633-9BA8-572128A2F4B8}" srcOrd="1" destOrd="0" presId="urn:microsoft.com/office/officeart/2005/8/layout/hierarchy6"/>
    <dgm:cxn modelId="{4107E69E-A1D7-4A68-8EF7-729289B6676F}" type="presParOf" srcId="{2B9E684D-0801-4633-9BA8-572128A2F4B8}" destId="{FEFA7E24-E2A9-4165-9103-0A7A36080FD7}" srcOrd="0" destOrd="0" presId="urn:microsoft.com/office/officeart/2005/8/layout/hierarchy6"/>
    <dgm:cxn modelId="{3A5F19C7-7ABB-4401-98E5-B154F5023310}" type="presParOf" srcId="{2B9E684D-0801-4633-9BA8-572128A2F4B8}" destId="{51CCB873-F179-4188-8816-C6EF9B236477}" srcOrd="1" destOrd="0" presId="urn:microsoft.com/office/officeart/2005/8/layout/hierarchy6"/>
    <dgm:cxn modelId="{4F2AD58D-C18B-44C3-956B-922A55DA5A59}" type="presParOf" srcId="{51CCB873-F179-4188-8816-C6EF9B236477}" destId="{C774E846-71DE-4FF6-A037-410C1A9D2394}" srcOrd="0" destOrd="0" presId="urn:microsoft.com/office/officeart/2005/8/layout/hierarchy6"/>
    <dgm:cxn modelId="{5666A5E6-5BEE-4A93-915F-9B227B5FF195}" type="presParOf" srcId="{51CCB873-F179-4188-8816-C6EF9B236477}" destId="{F934F2E0-C992-4614-92EE-73EA89D48D9E}" srcOrd="1" destOrd="0" presId="urn:microsoft.com/office/officeart/2005/8/layout/hierarchy6"/>
    <dgm:cxn modelId="{DEB02DDC-FFF7-4BA3-9A7B-E8A0973A5C9C}" type="presParOf" srcId="{2B9E684D-0801-4633-9BA8-572128A2F4B8}" destId="{56E94828-E726-4EAC-99B6-36346B56483F}" srcOrd="2" destOrd="0" presId="urn:microsoft.com/office/officeart/2005/8/layout/hierarchy6"/>
    <dgm:cxn modelId="{F49CEF0C-4AB1-4F8E-B078-1E1B42D1B089}" type="presParOf" srcId="{2B9E684D-0801-4633-9BA8-572128A2F4B8}" destId="{E42EE0AF-14D0-4AF0-A7E0-723575CC6373}" srcOrd="3" destOrd="0" presId="urn:microsoft.com/office/officeart/2005/8/layout/hierarchy6"/>
    <dgm:cxn modelId="{F392162C-6153-4B44-A413-09E7E1202DE5}" type="presParOf" srcId="{E42EE0AF-14D0-4AF0-A7E0-723575CC6373}" destId="{35F88150-779C-4481-94DF-87506434F45F}" srcOrd="0" destOrd="0" presId="urn:microsoft.com/office/officeart/2005/8/layout/hierarchy6"/>
    <dgm:cxn modelId="{800D21E3-382A-4419-AAAE-9A0733E8D66B}" type="presParOf" srcId="{E42EE0AF-14D0-4AF0-A7E0-723575CC6373}" destId="{AE57F4F2-00D9-4D37-A560-48501FD99F2E}" srcOrd="1" destOrd="0" presId="urn:microsoft.com/office/officeart/2005/8/layout/hierarchy6"/>
    <dgm:cxn modelId="{058DEF1D-31E4-4272-A7CA-5F9C4C8A6682}" type="presParOf" srcId="{E388A48D-BA9E-4712-8D18-02BAB5C4E78C}" destId="{D23924F8-122B-4472-8D71-486DBA1F5D18}" srcOrd="4" destOrd="0" presId="urn:microsoft.com/office/officeart/2005/8/layout/hierarchy6"/>
    <dgm:cxn modelId="{9E3E7897-60C4-49DA-B933-198A5430A2A2}" type="presParOf" srcId="{E388A48D-BA9E-4712-8D18-02BAB5C4E78C}" destId="{B870CA4B-02E1-4840-8A89-9C2CD5E55993}" srcOrd="5" destOrd="0" presId="urn:microsoft.com/office/officeart/2005/8/layout/hierarchy6"/>
    <dgm:cxn modelId="{AC944E72-430A-4FD6-8184-5F7B81795F32}" type="presParOf" srcId="{B870CA4B-02E1-4840-8A89-9C2CD5E55993}" destId="{F938901F-4B30-4EBA-84F1-E6591962B2E1}" srcOrd="0" destOrd="0" presId="urn:microsoft.com/office/officeart/2005/8/layout/hierarchy6"/>
    <dgm:cxn modelId="{49FF2DA2-CD63-4CE7-AE09-51800BDFD645}" type="presParOf" srcId="{B870CA4B-02E1-4840-8A89-9C2CD5E55993}" destId="{C7827484-1B3F-4EB7-AFB3-BE69479540CC}" srcOrd="1" destOrd="0" presId="urn:microsoft.com/office/officeart/2005/8/layout/hierarchy6"/>
    <dgm:cxn modelId="{B90432C5-2747-4358-A4F4-DC9A7D52A7AD}" type="presParOf" srcId="{C7827484-1B3F-4EB7-AFB3-BE69479540CC}" destId="{B3E5A7C6-8A50-4B93-BB50-280BFAB676F7}" srcOrd="0" destOrd="0" presId="urn:microsoft.com/office/officeart/2005/8/layout/hierarchy6"/>
    <dgm:cxn modelId="{79B662AC-B86D-496F-BA85-4989253B60A6}" type="presParOf" srcId="{C7827484-1B3F-4EB7-AFB3-BE69479540CC}" destId="{F15105AA-C4BA-497A-8AB2-A469672386FC}" srcOrd="1" destOrd="0" presId="urn:microsoft.com/office/officeart/2005/8/layout/hierarchy6"/>
    <dgm:cxn modelId="{E940E01F-92B5-4CD4-BBC8-66967A6244C5}" type="presParOf" srcId="{F15105AA-C4BA-497A-8AB2-A469672386FC}" destId="{ACFB5073-E6E0-4E8F-B849-1A5F3DEF0EE8}" srcOrd="0" destOrd="0" presId="urn:microsoft.com/office/officeart/2005/8/layout/hierarchy6"/>
    <dgm:cxn modelId="{B2CA9F94-7A99-4CB6-99C3-FE91AFC01090}" type="presParOf" srcId="{F15105AA-C4BA-497A-8AB2-A469672386FC}" destId="{F626F66F-3FF5-44E5-9B11-E2717DCF5F76}" srcOrd="1" destOrd="0" presId="urn:microsoft.com/office/officeart/2005/8/layout/hierarchy6"/>
    <dgm:cxn modelId="{94DB6FA3-3F24-4B6E-A8C4-58C5FFCFA240}" type="presParOf" srcId="{C7827484-1B3F-4EB7-AFB3-BE69479540CC}" destId="{8021EA78-26FE-4618-9F27-C0FAAB57FA13}" srcOrd="2" destOrd="0" presId="urn:microsoft.com/office/officeart/2005/8/layout/hierarchy6"/>
    <dgm:cxn modelId="{EBDC45E6-CCA3-475F-8FCB-0B062ECF4490}" type="presParOf" srcId="{C7827484-1B3F-4EB7-AFB3-BE69479540CC}" destId="{3B73B1EF-2388-4033-AB22-9682F0F20329}" srcOrd="3" destOrd="0" presId="urn:microsoft.com/office/officeart/2005/8/layout/hierarchy6"/>
    <dgm:cxn modelId="{B3330D77-A721-4FB8-9D0D-5D601EDE2AC5}" type="presParOf" srcId="{3B73B1EF-2388-4033-AB22-9682F0F20329}" destId="{D37989B0-28B6-4C60-BA9F-2EC9A3503B34}" srcOrd="0" destOrd="0" presId="urn:microsoft.com/office/officeart/2005/8/layout/hierarchy6"/>
    <dgm:cxn modelId="{36CE440B-DF94-4F9F-965C-213E2AFA7CDA}" type="presParOf" srcId="{3B73B1EF-2388-4033-AB22-9682F0F20329}" destId="{85D548E0-E8F8-44B8-B1CB-32AD178DF0A5}" srcOrd="1" destOrd="0" presId="urn:microsoft.com/office/officeart/2005/8/layout/hierarchy6"/>
    <dgm:cxn modelId="{A6740C97-A810-454F-BA22-EC6D9CB21922}" type="presParOf" srcId="{E388A48D-BA9E-4712-8D18-02BAB5C4E78C}" destId="{98433A04-34B0-4D78-9903-214633AB90F4}" srcOrd="6" destOrd="0" presId="urn:microsoft.com/office/officeart/2005/8/layout/hierarchy6"/>
    <dgm:cxn modelId="{169C214E-5567-49AF-84F5-4CA250227CCA}" type="presParOf" srcId="{E388A48D-BA9E-4712-8D18-02BAB5C4E78C}" destId="{D97EB9C7-39D0-41AE-A95F-5DD5CF8869DF}" srcOrd="7" destOrd="0" presId="urn:microsoft.com/office/officeart/2005/8/layout/hierarchy6"/>
    <dgm:cxn modelId="{1ECCE1CA-22CE-4425-A5BB-97F4EDB45809}" type="presParOf" srcId="{D97EB9C7-39D0-41AE-A95F-5DD5CF8869DF}" destId="{190C4CF8-7C58-4FFF-81EC-EDE4C005DB74}" srcOrd="0" destOrd="0" presId="urn:microsoft.com/office/officeart/2005/8/layout/hierarchy6"/>
    <dgm:cxn modelId="{F67EACB5-6810-47AB-8718-5BFF698BA105}" type="presParOf" srcId="{D97EB9C7-39D0-41AE-A95F-5DD5CF8869DF}" destId="{4CD4EBB9-38A1-446F-A49F-600412A192B2}" srcOrd="1" destOrd="0" presId="urn:microsoft.com/office/officeart/2005/8/layout/hierarchy6"/>
    <dgm:cxn modelId="{217CB789-B426-4CEB-9FE4-E1781E171EF5}" type="presParOf" srcId="{4CD4EBB9-38A1-446F-A49F-600412A192B2}" destId="{421D126F-7A23-4340-830D-084EB14959BF}" srcOrd="0" destOrd="0" presId="urn:microsoft.com/office/officeart/2005/8/layout/hierarchy6"/>
    <dgm:cxn modelId="{EFF35A4A-7E1E-46AF-8B7A-CE1AD340840B}" type="presParOf" srcId="{4CD4EBB9-38A1-446F-A49F-600412A192B2}" destId="{982956F3-5D98-4B16-97EB-AEBC676C7C83}" srcOrd="1" destOrd="0" presId="urn:microsoft.com/office/officeart/2005/8/layout/hierarchy6"/>
    <dgm:cxn modelId="{2ECB59AC-4B19-4FBD-8F3E-617DEB76F05F}" type="presParOf" srcId="{982956F3-5D98-4B16-97EB-AEBC676C7C83}" destId="{E8AB2718-B28A-45C8-AE08-C8DFCAA4CDDC}" srcOrd="0" destOrd="0" presId="urn:microsoft.com/office/officeart/2005/8/layout/hierarchy6"/>
    <dgm:cxn modelId="{B4A5D912-F439-4519-98D8-481647C395C6}" type="presParOf" srcId="{982956F3-5D98-4B16-97EB-AEBC676C7C83}" destId="{7B139CB8-DC82-4336-8203-E7F917D5B80A}" srcOrd="1" destOrd="0" presId="urn:microsoft.com/office/officeart/2005/8/layout/hierarchy6"/>
    <dgm:cxn modelId="{D76F61B6-B02D-4452-B581-A7C0882F20C8}" type="presParOf" srcId="{4CD4EBB9-38A1-446F-A49F-600412A192B2}" destId="{F5471748-3908-4B2A-A720-8CD56B196780}" srcOrd="2" destOrd="0" presId="urn:microsoft.com/office/officeart/2005/8/layout/hierarchy6"/>
    <dgm:cxn modelId="{B3F1D071-2753-41F9-B36C-7C83F5882A08}" type="presParOf" srcId="{4CD4EBB9-38A1-446F-A49F-600412A192B2}" destId="{4CB0222F-3A1A-475A-9976-67F08AEDA0DF}" srcOrd="3" destOrd="0" presId="urn:microsoft.com/office/officeart/2005/8/layout/hierarchy6"/>
    <dgm:cxn modelId="{2778FADA-9EF3-4AE7-BB81-0E97D3D3191F}" type="presParOf" srcId="{4CB0222F-3A1A-475A-9976-67F08AEDA0DF}" destId="{219BECD1-4C76-43DA-BD42-5E8345DB7D01}" srcOrd="0" destOrd="0" presId="urn:microsoft.com/office/officeart/2005/8/layout/hierarchy6"/>
    <dgm:cxn modelId="{3916019F-4FD2-4718-96B4-AAC57A9F8FF3}" type="presParOf" srcId="{4CB0222F-3A1A-475A-9976-67F08AEDA0DF}" destId="{26B5391C-90C6-4AF1-815E-383F6BA53B26}" srcOrd="1" destOrd="0" presId="urn:microsoft.com/office/officeart/2005/8/layout/hierarchy6"/>
    <dgm:cxn modelId="{21C75FDD-9912-4EA3-9249-E202F69D2BE0}" type="presParOf" srcId="{529D400E-76B4-43F8-A8AD-EF1B45B9456E}" destId="{A92B42D0-1572-48EE-85E7-5570EA59D7F8}"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C812B74-0B16-495B-A55E-3F87AD282E18}">
      <dsp:nvSpPr>
        <dsp:cNvPr id="0" name=""/>
        <dsp:cNvSpPr/>
      </dsp:nvSpPr>
      <dsp:spPr>
        <a:xfrm>
          <a:off x="2307580" y="1132807"/>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smtClean="0"/>
            <a:t>PM</a:t>
          </a:r>
          <a:endParaRPr lang="es-UY" sz="1100" kern="1200" dirty="0"/>
        </a:p>
      </dsp:txBody>
      <dsp:txXfrm>
        <a:off x="2307580" y="1132807"/>
        <a:ext cx="709888" cy="473259"/>
      </dsp:txXfrm>
    </dsp:sp>
    <dsp:sp modelId="{698A787F-837B-425F-A01B-86817C9EB78C}">
      <dsp:nvSpPr>
        <dsp:cNvPr id="0" name=""/>
        <dsp:cNvSpPr/>
      </dsp:nvSpPr>
      <dsp:spPr>
        <a:xfrm>
          <a:off x="355385" y="1606066"/>
          <a:ext cx="2307139" cy="189303"/>
        </a:xfrm>
        <a:custGeom>
          <a:avLst/>
          <a:gdLst/>
          <a:ahLst/>
          <a:cxnLst/>
          <a:rect l="0" t="0" r="0" b="0"/>
          <a:pathLst>
            <a:path>
              <a:moveTo>
                <a:pt x="2307139" y="0"/>
              </a:moveTo>
              <a:lnTo>
                <a:pt x="2307139" y="94651"/>
              </a:lnTo>
              <a:lnTo>
                <a:pt x="0" y="94651"/>
              </a:lnTo>
              <a:lnTo>
                <a:pt x="0" y="18930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BCCAF8-5D74-45FB-A95A-10F10D41A46F}">
      <dsp:nvSpPr>
        <dsp:cNvPr id="0" name=""/>
        <dsp:cNvSpPr/>
      </dsp:nvSpPr>
      <dsp:spPr>
        <a:xfrm>
          <a:off x="441" y="1795370"/>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err="1" smtClean="0"/>
            <a:t>Cord</a:t>
          </a:r>
          <a:endParaRPr lang="es-UY" sz="1100" kern="1200" dirty="0"/>
        </a:p>
      </dsp:txBody>
      <dsp:txXfrm>
        <a:off x="441" y="1795370"/>
        <a:ext cx="709888" cy="473259"/>
      </dsp:txXfrm>
    </dsp:sp>
    <dsp:sp modelId="{2DDB89AF-45D3-4FC2-8F52-B6566B125C3F}">
      <dsp:nvSpPr>
        <dsp:cNvPr id="0" name=""/>
        <dsp:cNvSpPr/>
      </dsp:nvSpPr>
      <dsp:spPr>
        <a:xfrm>
          <a:off x="1278241" y="1606066"/>
          <a:ext cx="1384283" cy="189303"/>
        </a:xfrm>
        <a:custGeom>
          <a:avLst/>
          <a:gdLst/>
          <a:ahLst/>
          <a:cxnLst/>
          <a:rect l="0" t="0" r="0" b="0"/>
          <a:pathLst>
            <a:path>
              <a:moveTo>
                <a:pt x="1384283" y="0"/>
              </a:moveTo>
              <a:lnTo>
                <a:pt x="1384283" y="94651"/>
              </a:lnTo>
              <a:lnTo>
                <a:pt x="0" y="94651"/>
              </a:lnTo>
              <a:lnTo>
                <a:pt x="0" y="18930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C03B521-EA4A-474F-9634-6C916E44CD26}">
      <dsp:nvSpPr>
        <dsp:cNvPr id="0" name=""/>
        <dsp:cNvSpPr/>
      </dsp:nvSpPr>
      <dsp:spPr>
        <a:xfrm>
          <a:off x="923297" y="1795370"/>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smtClean="0"/>
            <a:t>Networks TL</a:t>
          </a:r>
          <a:endParaRPr lang="es-UY" sz="1100" kern="1200" dirty="0"/>
        </a:p>
      </dsp:txBody>
      <dsp:txXfrm>
        <a:off x="923297" y="1795370"/>
        <a:ext cx="709888" cy="473259"/>
      </dsp:txXfrm>
    </dsp:sp>
    <dsp:sp modelId="{FEFA7E24-E2A9-4165-9103-0A7A36080FD7}">
      <dsp:nvSpPr>
        <dsp:cNvPr id="0" name=""/>
        <dsp:cNvSpPr/>
      </dsp:nvSpPr>
      <dsp:spPr>
        <a:xfrm>
          <a:off x="816813" y="2268629"/>
          <a:ext cx="461427" cy="189303"/>
        </a:xfrm>
        <a:custGeom>
          <a:avLst/>
          <a:gdLst/>
          <a:ahLst/>
          <a:cxnLst/>
          <a:rect l="0" t="0" r="0" b="0"/>
          <a:pathLst>
            <a:path>
              <a:moveTo>
                <a:pt x="461427" y="0"/>
              </a:moveTo>
              <a:lnTo>
                <a:pt x="461427" y="94651"/>
              </a:lnTo>
              <a:lnTo>
                <a:pt x="0" y="94651"/>
              </a:lnTo>
              <a:lnTo>
                <a:pt x="0" y="189303"/>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74E846-71DE-4FF6-A037-410C1A9D2394}">
      <dsp:nvSpPr>
        <dsp:cNvPr id="0" name=""/>
        <dsp:cNvSpPr/>
      </dsp:nvSpPr>
      <dsp:spPr>
        <a:xfrm>
          <a:off x="461869" y="2457933"/>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smtClean="0"/>
            <a:t>N </a:t>
          </a:r>
          <a:r>
            <a:rPr lang="es-UY" sz="1100" kern="1200" dirty="0" err="1" smtClean="0"/>
            <a:t>Eng</a:t>
          </a:r>
          <a:endParaRPr lang="es-UY" sz="1100" kern="1200" dirty="0"/>
        </a:p>
      </dsp:txBody>
      <dsp:txXfrm>
        <a:off x="461869" y="2457933"/>
        <a:ext cx="709888" cy="473259"/>
      </dsp:txXfrm>
    </dsp:sp>
    <dsp:sp modelId="{56E94828-E726-4EAC-99B6-36346B56483F}">
      <dsp:nvSpPr>
        <dsp:cNvPr id="0" name=""/>
        <dsp:cNvSpPr/>
      </dsp:nvSpPr>
      <dsp:spPr>
        <a:xfrm>
          <a:off x="1278241" y="2268629"/>
          <a:ext cx="461427" cy="189303"/>
        </a:xfrm>
        <a:custGeom>
          <a:avLst/>
          <a:gdLst/>
          <a:ahLst/>
          <a:cxnLst/>
          <a:rect l="0" t="0" r="0" b="0"/>
          <a:pathLst>
            <a:path>
              <a:moveTo>
                <a:pt x="0" y="0"/>
              </a:moveTo>
              <a:lnTo>
                <a:pt x="0" y="94651"/>
              </a:lnTo>
              <a:lnTo>
                <a:pt x="461427" y="94651"/>
              </a:lnTo>
              <a:lnTo>
                <a:pt x="461427" y="189303"/>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F88150-779C-4481-94DF-87506434F45F}">
      <dsp:nvSpPr>
        <dsp:cNvPr id="0" name=""/>
        <dsp:cNvSpPr/>
      </dsp:nvSpPr>
      <dsp:spPr>
        <a:xfrm>
          <a:off x="1384724" y="2457933"/>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smtClean="0"/>
            <a:t>N </a:t>
          </a:r>
          <a:r>
            <a:rPr lang="es-UY" sz="1100" kern="1200" dirty="0" err="1" smtClean="0"/>
            <a:t>Eng</a:t>
          </a:r>
          <a:endParaRPr lang="es-UY" sz="1100" kern="1200" dirty="0"/>
        </a:p>
      </dsp:txBody>
      <dsp:txXfrm>
        <a:off x="1384724" y="2457933"/>
        <a:ext cx="709888" cy="473259"/>
      </dsp:txXfrm>
    </dsp:sp>
    <dsp:sp modelId="{D23924F8-122B-4472-8D71-486DBA1F5D18}">
      <dsp:nvSpPr>
        <dsp:cNvPr id="0" name=""/>
        <dsp:cNvSpPr/>
      </dsp:nvSpPr>
      <dsp:spPr>
        <a:xfrm>
          <a:off x="2662525" y="1606066"/>
          <a:ext cx="461427" cy="189303"/>
        </a:xfrm>
        <a:custGeom>
          <a:avLst/>
          <a:gdLst/>
          <a:ahLst/>
          <a:cxnLst/>
          <a:rect l="0" t="0" r="0" b="0"/>
          <a:pathLst>
            <a:path>
              <a:moveTo>
                <a:pt x="0" y="0"/>
              </a:moveTo>
              <a:lnTo>
                <a:pt x="0" y="94651"/>
              </a:lnTo>
              <a:lnTo>
                <a:pt x="461427" y="94651"/>
              </a:lnTo>
              <a:lnTo>
                <a:pt x="461427" y="18930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38901F-4B30-4EBA-84F1-E6591962B2E1}">
      <dsp:nvSpPr>
        <dsp:cNvPr id="0" name=""/>
        <dsp:cNvSpPr/>
      </dsp:nvSpPr>
      <dsp:spPr>
        <a:xfrm>
          <a:off x="2769008" y="1795370"/>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err="1" smtClean="0"/>
            <a:t>Dev</a:t>
          </a:r>
          <a:r>
            <a:rPr lang="es-UY" sz="1100" kern="1200" dirty="0" smtClean="0"/>
            <a:t>. TL</a:t>
          </a:r>
          <a:endParaRPr lang="es-UY" sz="1100" kern="1200" dirty="0"/>
        </a:p>
      </dsp:txBody>
      <dsp:txXfrm>
        <a:off x="2769008" y="1795370"/>
        <a:ext cx="709888" cy="473259"/>
      </dsp:txXfrm>
    </dsp:sp>
    <dsp:sp modelId="{B3E5A7C6-8A50-4B93-BB50-280BFAB676F7}">
      <dsp:nvSpPr>
        <dsp:cNvPr id="0" name=""/>
        <dsp:cNvSpPr/>
      </dsp:nvSpPr>
      <dsp:spPr>
        <a:xfrm>
          <a:off x="2662525" y="2268629"/>
          <a:ext cx="461427" cy="189303"/>
        </a:xfrm>
        <a:custGeom>
          <a:avLst/>
          <a:gdLst/>
          <a:ahLst/>
          <a:cxnLst/>
          <a:rect l="0" t="0" r="0" b="0"/>
          <a:pathLst>
            <a:path>
              <a:moveTo>
                <a:pt x="461427" y="0"/>
              </a:moveTo>
              <a:lnTo>
                <a:pt x="461427" y="94651"/>
              </a:lnTo>
              <a:lnTo>
                <a:pt x="0" y="94651"/>
              </a:lnTo>
              <a:lnTo>
                <a:pt x="0" y="189303"/>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FB5073-E6E0-4E8F-B849-1A5F3DEF0EE8}">
      <dsp:nvSpPr>
        <dsp:cNvPr id="0" name=""/>
        <dsp:cNvSpPr/>
      </dsp:nvSpPr>
      <dsp:spPr>
        <a:xfrm>
          <a:off x="2307580" y="2457933"/>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smtClean="0"/>
            <a:t>SW </a:t>
          </a:r>
          <a:r>
            <a:rPr lang="es-UY" sz="1100" kern="1200" dirty="0" err="1" smtClean="0"/>
            <a:t>Eng</a:t>
          </a:r>
          <a:endParaRPr lang="es-UY" sz="1100" kern="1200" dirty="0"/>
        </a:p>
      </dsp:txBody>
      <dsp:txXfrm>
        <a:off x="2307580" y="2457933"/>
        <a:ext cx="709888" cy="473259"/>
      </dsp:txXfrm>
    </dsp:sp>
    <dsp:sp modelId="{8021EA78-26FE-4618-9F27-C0FAAB57FA13}">
      <dsp:nvSpPr>
        <dsp:cNvPr id="0" name=""/>
        <dsp:cNvSpPr/>
      </dsp:nvSpPr>
      <dsp:spPr>
        <a:xfrm>
          <a:off x="3123952" y="2268629"/>
          <a:ext cx="461427" cy="189303"/>
        </a:xfrm>
        <a:custGeom>
          <a:avLst/>
          <a:gdLst/>
          <a:ahLst/>
          <a:cxnLst/>
          <a:rect l="0" t="0" r="0" b="0"/>
          <a:pathLst>
            <a:path>
              <a:moveTo>
                <a:pt x="0" y="0"/>
              </a:moveTo>
              <a:lnTo>
                <a:pt x="0" y="94651"/>
              </a:lnTo>
              <a:lnTo>
                <a:pt x="461427" y="94651"/>
              </a:lnTo>
              <a:lnTo>
                <a:pt x="461427" y="189303"/>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7989B0-28B6-4C60-BA9F-2EC9A3503B34}">
      <dsp:nvSpPr>
        <dsp:cNvPr id="0" name=""/>
        <dsp:cNvSpPr/>
      </dsp:nvSpPr>
      <dsp:spPr>
        <a:xfrm>
          <a:off x="3230436" y="2457933"/>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smtClean="0"/>
            <a:t>SW </a:t>
          </a:r>
          <a:r>
            <a:rPr lang="es-UY" sz="1100" kern="1200" dirty="0" err="1" smtClean="0"/>
            <a:t>Eng</a:t>
          </a:r>
          <a:endParaRPr lang="es-UY" sz="1100" kern="1200" dirty="0"/>
        </a:p>
      </dsp:txBody>
      <dsp:txXfrm>
        <a:off x="3230436" y="2457933"/>
        <a:ext cx="709888" cy="473259"/>
      </dsp:txXfrm>
    </dsp:sp>
    <dsp:sp modelId="{98433A04-34B0-4D78-9903-214633AB90F4}">
      <dsp:nvSpPr>
        <dsp:cNvPr id="0" name=""/>
        <dsp:cNvSpPr/>
      </dsp:nvSpPr>
      <dsp:spPr>
        <a:xfrm>
          <a:off x="2662525" y="1606066"/>
          <a:ext cx="2307139" cy="189303"/>
        </a:xfrm>
        <a:custGeom>
          <a:avLst/>
          <a:gdLst/>
          <a:ahLst/>
          <a:cxnLst/>
          <a:rect l="0" t="0" r="0" b="0"/>
          <a:pathLst>
            <a:path>
              <a:moveTo>
                <a:pt x="0" y="0"/>
              </a:moveTo>
              <a:lnTo>
                <a:pt x="0" y="94651"/>
              </a:lnTo>
              <a:lnTo>
                <a:pt x="2307139" y="94651"/>
              </a:lnTo>
              <a:lnTo>
                <a:pt x="2307139" y="18930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0C4CF8-7C58-4FFF-81EC-EDE4C005DB74}">
      <dsp:nvSpPr>
        <dsp:cNvPr id="0" name=""/>
        <dsp:cNvSpPr/>
      </dsp:nvSpPr>
      <dsp:spPr>
        <a:xfrm>
          <a:off x="4614719" y="1795370"/>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smtClean="0"/>
            <a:t>Imp. TL</a:t>
          </a:r>
          <a:endParaRPr lang="es-UY" sz="1100" kern="1200" dirty="0"/>
        </a:p>
      </dsp:txBody>
      <dsp:txXfrm>
        <a:off x="4614719" y="1795370"/>
        <a:ext cx="709888" cy="473259"/>
      </dsp:txXfrm>
    </dsp:sp>
    <dsp:sp modelId="{421D126F-7A23-4340-830D-084EB14959BF}">
      <dsp:nvSpPr>
        <dsp:cNvPr id="0" name=""/>
        <dsp:cNvSpPr/>
      </dsp:nvSpPr>
      <dsp:spPr>
        <a:xfrm>
          <a:off x="4508236" y="2268629"/>
          <a:ext cx="461427" cy="189303"/>
        </a:xfrm>
        <a:custGeom>
          <a:avLst/>
          <a:gdLst/>
          <a:ahLst/>
          <a:cxnLst/>
          <a:rect l="0" t="0" r="0" b="0"/>
          <a:pathLst>
            <a:path>
              <a:moveTo>
                <a:pt x="461427" y="0"/>
              </a:moveTo>
              <a:lnTo>
                <a:pt x="461427" y="94651"/>
              </a:lnTo>
              <a:lnTo>
                <a:pt x="0" y="94651"/>
              </a:lnTo>
              <a:lnTo>
                <a:pt x="0" y="189303"/>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AB2718-B28A-45C8-AE08-C8DFCAA4CDDC}">
      <dsp:nvSpPr>
        <dsp:cNvPr id="0" name=""/>
        <dsp:cNvSpPr/>
      </dsp:nvSpPr>
      <dsp:spPr>
        <a:xfrm>
          <a:off x="4153291" y="2457933"/>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err="1" smtClean="0"/>
            <a:t>Imp</a:t>
          </a:r>
          <a:r>
            <a:rPr lang="es-UY" sz="1100" kern="1200" dirty="0" smtClean="0"/>
            <a:t> Off</a:t>
          </a:r>
          <a:endParaRPr lang="es-UY" sz="1100" kern="1200" dirty="0"/>
        </a:p>
      </dsp:txBody>
      <dsp:txXfrm>
        <a:off x="4153291" y="2457933"/>
        <a:ext cx="709888" cy="473259"/>
      </dsp:txXfrm>
    </dsp:sp>
    <dsp:sp modelId="{F5471748-3908-4B2A-A720-8CD56B196780}">
      <dsp:nvSpPr>
        <dsp:cNvPr id="0" name=""/>
        <dsp:cNvSpPr/>
      </dsp:nvSpPr>
      <dsp:spPr>
        <a:xfrm>
          <a:off x="4969664" y="2268629"/>
          <a:ext cx="461427" cy="189303"/>
        </a:xfrm>
        <a:custGeom>
          <a:avLst/>
          <a:gdLst/>
          <a:ahLst/>
          <a:cxnLst/>
          <a:rect l="0" t="0" r="0" b="0"/>
          <a:pathLst>
            <a:path>
              <a:moveTo>
                <a:pt x="0" y="0"/>
              </a:moveTo>
              <a:lnTo>
                <a:pt x="0" y="94651"/>
              </a:lnTo>
              <a:lnTo>
                <a:pt x="461427" y="94651"/>
              </a:lnTo>
              <a:lnTo>
                <a:pt x="461427" y="189303"/>
              </a:lnTo>
            </a:path>
          </a:pathLst>
        </a:custGeom>
        <a:noFill/>
        <a:ln w="25400" cap="flat" cmpd="sng" algn="ctr">
          <a:solidFill>
            <a:schemeClr val="accent2">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9BECD1-4C76-43DA-BD42-5E8345DB7D01}">
      <dsp:nvSpPr>
        <dsp:cNvPr id="0" name=""/>
        <dsp:cNvSpPr/>
      </dsp:nvSpPr>
      <dsp:spPr>
        <a:xfrm>
          <a:off x="5076147" y="2457933"/>
          <a:ext cx="709888" cy="47325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s-UY" sz="1100" kern="1200" dirty="0" err="1" smtClean="0"/>
            <a:t>Imp</a:t>
          </a:r>
          <a:r>
            <a:rPr lang="es-UY" sz="1100" kern="1200" dirty="0" smtClean="0"/>
            <a:t> Off</a:t>
          </a:r>
          <a:endParaRPr lang="es-UY" sz="1100" kern="1200" dirty="0"/>
        </a:p>
      </dsp:txBody>
      <dsp:txXfrm>
        <a:off x="5076147" y="2457933"/>
        <a:ext cx="709888" cy="47325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BA4D35-C827-45ED-9DD7-E497C4B3624A}" type="datetimeFigureOut">
              <a:rPr lang="en-US" smtClean="0"/>
              <a:pPr/>
              <a:t>5/6/2014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2CC008-22B1-474A-9B77-C8102054B7A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86804D23-C06A-4A8E-AB82-4B17E831E81A}" type="slidenum">
              <a:rPr lang="de-DE" smtClean="0"/>
              <a:pPr/>
              <a:t>16</a:t>
            </a:fld>
            <a:endParaRPr lang="de-DE" smtClean="0"/>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DAE29837-5EC9-406F-9499-A3F4B3F9E8BE}" type="slidenum">
              <a:rPr lang="de-DE" smtClean="0"/>
              <a:pPr/>
              <a:t>17</a:t>
            </a:fld>
            <a:endParaRPr lang="de-DE" smtClean="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3CD8CC-62F8-4DCF-A4A0-C7DDF1079FE7}" type="datetime1">
              <a:rPr lang="en-US" smtClean="0"/>
              <a:pPr/>
              <a:t>5/6/2014</a:t>
            </a:fld>
            <a:endParaRPr lang="en-US"/>
          </a:p>
        </p:txBody>
      </p:sp>
      <p:sp>
        <p:nvSpPr>
          <p:cNvPr id="5" name="Footer Placeholder 4"/>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26DA33-A33C-4B27-994C-A99BBBD4D104}" type="datetime1">
              <a:rPr lang="en-US" smtClean="0"/>
              <a:pPr/>
              <a:t>5/6/2014</a:t>
            </a:fld>
            <a:endParaRPr lang="en-US"/>
          </a:p>
        </p:txBody>
      </p:sp>
      <p:sp>
        <p:nvSpPr>
          <p:cNvPr id="5" name="Footer Placeholder 4"/>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1252F6-CF52-4B4A-B356-74264D986EA5}" type="datetime1">
              <a:rPr lang="en-US" smtClean="0"/>
              <a:pPr/>
              <a:t>5/6/2014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0AD378-E15B-4E94-A650-F854014FFA2C}" type="datetime1">
              <a:rPr lang="en-US" smtClean="0"/>
              <a:pPr/>
              <a:t>5/6/2014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B586D-F78D-4E9C-89C5-3C218A30BD78}" type="datetime1">
              <a:rPr lang="en-US" smtClean="0"/>
              <a:pPr/>
              <a:t>5/6/2014</a:t>
            </a:fld>
            <a:endParaRPr lang="en-US"/>
          </a:p>
        </p:txBody>
      </p:sp>
      <p:sp>
        <p:nvSpPr>
          <p:cNvPr id="8" name="Footer Placeholder 7"/>
          <p:cNvSpPr>
            <a:spLocks noGrp="1"/>
          </p:cNvSpPr>
          <p:nvPr>
            <p:ph type="ftr" sz="quarter" idx="11"/>
          </p:nvPr>
        </p:nvSpPr>
        <p:spPr/>
        <p:txBody>
          <a:bodyPr/>
          <a:lstStyle/>
          <a:p>
            <a:r>
              <a:rPr lang="en-US" smtClean="0"/>
              <a:t>Mian Wasim Irshad</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600EEE-1BE9-4FF7-AF85-179A0AA4ABED}" type="datetime1">
              <a:rPr lang="en-US" smtClean="0"/>
              <a:pPr/>
              <a:t>5/6/2014</a:t>
            </a:fld>
            <a:endParaRPr lang="en-US"/>
          </a:p>
        </p:txBody>
      </p:sp>
      <p:sp>
        <p:nvSpPr>
          <p:cNvPr id="4" name="Footer Placeholder 3"/>
          <p:cNvSpPr>
            <a:spLocks noGrp="1"/>
          </p:cNvSpPr>
          <p:nvPr>
            <p:ph type="ftr" sz="quarter" idx="11"/>
          </p:nvPr>
        </p:nvSpPr>
        <p:spPr/>
        <p:txBody>
          <a:bodyPr/>
          <a:lstStyle/>
          <a:p>
            <a:r>
              <a:rPr lang="en-US" smtClean="0"/>
              <a:t>Mian Wasim Irshad</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E20ACC-9778-4E52-88F2-F4E2B7863ABF}" type="datetime1">
              <a:rPr lang="en-US" smtClean="0"/>
              <a:pPr/>
              <a:t>5/6/2014</a:t>
            </a:fld>
            <a:endParaRPr lang="en-US"/>
          </a:p>
        </p:txBody>
      </p:sp>
      <p:sp>
        <p:nvSpPr>
          <p:cNvPr id="3" name="Footer Placeholder 2"/>
          <p:cNvSpPr>
            <a:spLocks noGrp="1"/>
          </p:cNvSpPr>
          <p:nvPr>
            <p:ph type="ftr" sz="quarter" idx="11"/>
          </p:nvPr>
        </p:nvSpPr>
        <p:spPr/>
        <p:txBody>
          <a:bodyPr/>
          <a:lstStyle/>
          <a:p>
            <a:r>
              <a:rPr lang="en-US" smtClean="0"/>
              <a:t>Mian Wasim Irshad</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6B613-F499-400E-B854-7CF4385FFE6B}" type="datetime1">
              <a:rPr lang="en-US" smtClean="0"/>
              <a:pPr/>
              <a:t>5/6/2014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5AB1F2-7962-4B49-8B9C-C02180AA32C5}" type="datetime1">
              <a:rPr lang="en-US" smtClean="0"/>
              <a:pPr/>
              <a:t>5/6/2014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117C45-8FF8-42EE-99FF-05E756F4DD96}" type="datetime1">
              <a:rPr lang="en-US" smtClean="0"/>
              <a:pPr/>
              <a:t>5/6/2014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DCAC8A-A34B-4F33-BCB3-FD1E1304372B}" type="datetime1">
              <a:rPr lang="en-US" smtClean="0"/>
              <a:pPr/>
              <a:t>5/6/2014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58DCD-3621-4005-B0E0-730359B6A3E6}" type="datetime1">
              <a:rPr lang="en-US" smtClean="0"/>
              <a:pPr/>
              <a:t>5/6/2014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rmAutofit fontScale="90000"/>
          </a:bodyPr>
          <a:lstStyle/>
          <a:p>
            <a:r>
              <a:rPr lang="en-US" b="1" dirty="0" smtClean="0"/>
              <a:t>Project Management Software Application</a:t>
            </a:r>
            <a:endParaRPr lang="en-US" b="1" dirty="0"/>
          </a:p>
        </p:txBody>
      </p:sp>
      <p:sp>
        <p:nvSpPr>
          <p:cNvPr id="3" name="Content Placeholder 2"/>
          <p:cNvSpPr>
            <a:spLocks noGrp="1"/>
          </p:cNvSpPr>
          <p:nvPr>
            <p:ph idx="1"/>
          </p:nvPr>
        </p:nvSpPr>
        <p:spPr>
          <a:xfrm>
            <a:off x="457200" y="3733800"/>
            <a:ext cx="8229600" cy="2392363"/>
          </a:xfrm>
        </p:spPr>
        <p:txBody>
          <a:bodyPr/>
          <a:lstStyle/>
          <a:p>
            <a:pPr algn="r">
              <a:buNone/>
            </a:pPr>
            <a:r>
              <a:rPr lang="en-US" dirty="0" smtClean="0"/>
              <a:t>Lecture 2</a:t>
            </a:r>
            <a:endParaRPr lang="en-US" dirty="0"/>
          </a:p>
        </p:txBody>
      </p:sp>
      <p:sp>
        <p:nvSpPr>
          <p:cNvPr id="4" name="Footer Placeholder 3"/>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r>
              <a:rPr lang="en-US" dirty="0" smtClean="0"/>
              <a:t>In our last lecture, we discussed</a:t>
            </a:r>
          </a:p>
          <a:p>
            <a:pPr lvl="1"/>
            <a:r>
              <a:rPr lang="en-US" dirty="0" smtClean="0"/>
              <a:t>About tutor’s profile</a:t>
            </a:r>
          </a:p>
          <a:p>
            <a:pPr lvl="1"/>
            <a:r>
              <a:rPr lang="en-US" dirty="0" smtClean="0"/>
              <a:t>Course outline</a:t>
            </a:r>
          </a:p>
          <a:p>
            <a:pPr lvl="1"/>
            <a:r>
              <a:rPr lang="en-US" dirty="0" smtClean="0"/>
              <a:t>Basic concepts of Project Management using a simple example</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r>
              <a:rPr lang="en-US" dirty="0" smtClean="0"/>
              <a:t>That includes</a:t>
            </a:r>
          </a:p>
          <a:p>
            <a:pPr lvl="1"/>
            <a:r>
              <a:rPr lang="en-US" dirty="0" smtClean="0"/>
              <a:t>WBS</a:t>
            </a:r>
          </a:p>
          <a:p>
            <a:pPr lvl="1"/>
            <a:r>
              <a:rPr lang="en-US" dirty="0" smtClean="0"/>
              <a:t>Milestone</a:t>
            </a:r>
          </a:p>
          <a:p>
            <a:pPr lvl="1"/>
            <a:r>
              <a:rPr lang="en-US" dirty="0" smtClean="0"/>
              <a:t>Predecessor</a:t>
            </a:r>
          </a:p>
          <a:p>
            <a:pPr lvl="1"/>
            <a:r>
              <a:rPr lang="en-US" dirty="0" smtClean="0"/>
              <a:t>Crashing</a:t>
            </a:r>
          </a:p>
          <a:p>
            <a:pPr lvl="1"/>
            <a:r>
              <a:rPr lang="en-US" dirty="0" smtClean="0"/>
              <a:t>Fast Tracking</a:t>
            </a:r>
          </a:p>
          <a:p>
            <a:pPr lvl="1"/>
            <a:r>
              <a:rPr lang="en-US" dirty="0" smtClean="0"/>
              <a:t>CPM</a:t>
            </a:r>
          </a:p>
          <a:p>
            <a:pPr lvl="1"/>
            <a:r>
              <a:rPr lang="en-US" dirty="0" smtClean="0"/>
              <a:t>Slack</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95288" y="188913"/>
            <a:ext cx="8229600" cy="981075"/>
          </a:xfrm>
        </p:spPr>
        <p:txBody>
          <a:bodyPr/>
          <a:lstStyle/>
          <a:p>
            <a:pPr eaLnBrk="1" hangingPunct="1"/>
            <a:r>
              <a:rPr lang="en-US" dirty="0" smtClean="0">
                <a:solidFill>
                  <a:schemeClr val="tx1"/>
                </a:solidFill>
              </a:rPr>
              <a:t>Today’s Outline</a:t>
            </a:r>
          </a:p>
        </p:txBody>
      </p:sp>
      <p:sp>
        <p:nvSpPr>
          <p:cNvPr id="3075" name="Rectangle 3"/>
          <p:cNvSpPr>
            <a:spLocks noGrp="1" noChangeArrowheads="1"/>
          </p:cNvSpPr>
          <p:nvPr>
            <p:ph idx="1"/>
          </p:nvPr>
        </p:nvSpPr>
        <p:spPr>
          <a:xfrm>
            <a:off x="457200" y="1071563"/>
            <a:ext cx="8229600" cy="5054600"/>
          </a:xfrm>
        </p:spPr>
        <p:txBody>
          <a:bodyPr/>
          <a:lstStyle/>
          <a:p>
            <a:pPr eaLnBrk="1" hangingPunct="1"/>
            <a:endParaRPr lang="en-US" sz="2800" dirty="0" smtClean="0"/>
          </a:p>
          <a:p>
            <a:pPr eaLnBrk="1" hangingPunct="1"/>
            <a:r>
              <a:rPr lang="en-US" sz="2800" dirty="0" smtClean="0"/>
              <a:t>What is Project?</a:t>
            </a:r>
          </a:p>
          <a:p>
            <a:pPr eaLnBrk="1" hangingPunct="1"/>
            <a:r>
              <a:rPr lang="en-US" sz="2800" dirty="0" smtClean="0"/>
              <a:t>What is Project Management?</a:t>
            </a:r>
          </a:p>
          <a:p>
            <a:pPr eaLnBrk="1" hangingPunct="1"/>
            <a:r>
              <a:rPr lang="en-US" sz="2800" dirty="0" smtClean="0"/>
              <a:t>Importance of PM</a:t>
            </a:r>
          </a:p>
          <a:p>
            <a:pPr eaLnBrk="1" hangingPunct="1"/>
            <a:r>
              <a:rPr lang="en-US" sz="2800" dirty="0" smtClean="0"/>
              <a:t>Benefits of Project Management Tools</a:t>
            </a:r>
          </a:p>
          <a:p>
            <a:pPr eaLnBrk="1" hangingPunct="1"/>
            <a:r>
              <a:rPr lang="en-US" sz="2800" dirty="0" smtClean="0"/>
              <a:t>OBS, WBS &amp; PBS</a:t>
            </a:r>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5">
                                            <p:txEl>
                                              <p:pRg st="1" end="1"/>
                                            </p:txEl>
                                          </p:spTgt>
                                        </p:tgtEl>
                                        <p:attrNameLst>
                                          <p:attrName>style.visibility</p:attrName>
                                        </p:attrNameLst>
                                      </p:cBhvr>
                                      <p:to>
                                        <p:strVal val="visible"/>
                                      </p:to>
                                    </p:set>
                                    <p:animEffect transition="in" filter="blinds(horizontal)">
                                      <p:cBhvr>
                                        <p:cTn id="7" dur="500"/>
                                        <p:tgtEl>
                                          <p:spTgt spid="30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2" dur="500"/>
                                        <p:tgtEl>
                                          <p:spTgt spid="30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075">
                                            <p:txEl>
                                              <p:pRg st="3" end="3"/>
                                            </p:txEl>
                                          </p:spTgt>
                                        </p:tgtEl>
                                        <p:attrNameLst>
                                          <p:attrName>style.visibility</p:attrName>
                                        </p:attrNameLst>
                                      </p:cBhvr>
                                      <p:to>
                                        <p:strVal val="visible"/>
                                      </p:to>
                                    </p:set>
                                    <p:animEffect transition="in" filter="blinds(horizontal)">
                                      <p:cBhvr>
                                        <p:cTn id="17" dur="500"/>
                                        <p:tgtEl>
                                          <p:spTgt spid="307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075">
                                            <p:txEl>
                                              <p:pRg st="4" end="4"/>
                                            </p:txEl>
                                          </p:spTgt>
                                        </p:tgtEl>
                                        <p:attrNameLst>
                                          <p:attrName>style.visibility</p:attrName>
                                        </p:attrNameLst>
                                      </p:cBhvr>
                                      <p:to>
                                        <p:strVal val="visible"/>
                                      </p:to>
                                    </p:set>
                                    <p:animEffect transition="in" filter="blinds(horizontal)">
                                      <p:cBhvr>
                                        <p:cTn id="22" dur="500"/>
                                        <p:tgtEl>
                                          <p:spTgt spid="307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075">
                                            <p:txEl>
                                              <p:pRg st="5" end="5"/>
                                            </p:txEl>
                                          </p:spTgt>
                                        </p:tgtEl>
                                        <p:attrNameLst>
                                          <p:attrName>style.visibility</p:attrName>
                                        </p:attrNameLst>
                                      </p:cBhvr>
                                      <p:to>
                                        <p:strVal val="visible"/>
                                      </p:to>
                                    </p:set>
                                    <p:animEffect transition="in" filter="blinds(horizontal)">
                                      <p:cBhvr>
                                        <p:cTn id="27" dur="500"/>
                                        <p:tgtEl>
                                          <p:spTgt spid="3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What is a Project</a:t>
            </a:r>
            <a:endParaRPr lang="es-UY" dirty="0"/>
          </a:p>
        </p:txBody>
      </p:sp>
      <p:sp>
        <p:nvSpPr>
          <p:cNvPr id="3" name="Content Placeholder 2"/>
          <p:cNvSpPr>
            <a:spLocks noGrp="1"/>
          </p:cNvSpPr>
          <p:nvPr>
            <p:ph idx="1"/>
          </p:nvPr>
        </p:nvSpPr>
        <p:spPr/>
        <p:txBody>
          <a:bodyPr/>
          <a:lstStyle/>
          <a:p>
            <a:pPr algn="ctr">
              <a:buNone/>
              <a:defRPr/>
            </a:pPr>
            <a:r>
              <a:rPr lang="en-US" sz="4400" spc="50" dirty="0" smtClean="0">
                <a:ln w="11430"/>
                <a:solidFill>
                  <a:srgbClr val="C00000"/>
                </a:solidFill>
                <a:effectLst>
                  <a:outerShdw blurRad="38100" dist="38100" dir="2700000" algn="tl">
                    <a:srgbClr val="000000">
                      <a:alpha val="43137"/>
                    </a:srgbClr>
                  </a:outerShdw>
                </a:effectLst>
              </a:rPr>
              <a:t>A project is a temporary </a:t>
            </a:r>
          </a:p>
          <a:p>
            <a:pPr algn="ctr">
              <a:buNone/>
              <a:defRPr/>
            </a:pPr>
            <a:r>
              <a:rPr lang="en-US" sz="4400" spc="50" dirty="0" smtClean="0">
                <a:ln w="11430"/>
                <a:solidFill>
                  <a:srgbClr val="C00000"/>
                </a:solidFill>
                <a:effectLst>
                  <a:outerShdw blurRad="38100" dist="38100" dir="2700000" algn="tl">
                    <a:srgbClr val="000000">
                      <a:alpha val="43137"/>
                    </a:srgbClr>
                  </a:outerShdw>
                </a:effectLst>
              </a:rPr>
              <a:t>Endeavour undertaken</a:t>
            </a:r>
          </a:p>
          <a:p>
            <a:pPr algn="ctr">
              <a:buNone/>
              <a:defRPr/>
            </a:pPr>
            <a:r>
              <a:rPr lang="en-US" sz="4400" spc="50" dirty="0" smtClean="0">
                <a:ln w="11430"/>
                <a:solidFill>
                  <a:srgbClr val="C00000"/>
                </a:solidFill>
                <a:effectLst>
                  <a:outerShdw blurRad="38100" dist="38100" dir="2700000" algn="tl">
                    <a:srgbClr val="000000">
                      <a:alpha val="43137"/>
                    </a:srgbClr>
                  </a:outerShdw>
                </a:effectLst>
              </a:rPr>
              <a:t>to create a unique product, service, or result </a:t>
            </a:r>
          </a:p>
          <a:p>
            <a:endParaRPr lang="es-UY"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95288" y="188913"/>
            <a:ext cx="8229600" cy="981075"/>
          </a:xfrm>
        </p:spPr>
        <p:txBody>
          <a:bodyPr/>
          <a:lstStyle/>
          <a:p>
            <a:pPr eaLnBrk="1" hangingPunct="1"/>
            <a:r>
              <a:rPr lang="en-US" dirty="0" smtClean="0">
                <a:solidFill>
                  <a:schemeClr val="tx1"/>
                </a:solidFill>
              </a:rPr>
              <a:t>What is a Project</a:t>
            </a:r>
          </a:p>
        </p:txBody>
      </p:sp>
      <p:sp>
        <p:nvSpPr>
          <p:cNvPr id="4099" name="Rectangle 3"/>
          <p:cNvSpPr>
            <a:spLocks noGrp="1" noChangeArrowheads="1"/>
          </p:cNvSpPr>
          <p:nvPr>
            <p:ph idx="1"/>
          </p:nvPr>
        </p:nvSpPr>
        <p:spPr>
          <a:xfrm>
            <a:off x="457200" y="1357313"/>
            <a:ext cx="8229600" cy="4768850"/>
          </a:xfrm>
        </p:spPr>
        <p:txBody>
          <a:bodyPr/>
          <a:lstStyle/>
          <a:p>
            <a:pPr>
              <a:defRPr/>
            </a:pPr>
            <a:r>
              <a:rPr lang="en-US" sz="2400" dirty="0" smtClean="0"/>
              <a:t>A project is a </a:t>
            </a:r>
            <a:r>
              <a:rPr lang="en-US" sz="2400" dirty="0" smtClean="0">
                <a:solidFill>
                  <a:srgbClr val="FF0000"/>
                </a:solidFill>
              </a:rPr>
              <a:t>one-time</a:t>
            </a:r>
            <a:r>
              <a:rPr lang="en-US" sz="2400" dirty="0" smtClean="0"/>
              <a:t> endeavor that ends with a specific accomplishment, such as the development of a unique </a:t>
            </a:r>
            <a:r>
              <a:rPr lang="en-US" sz="2400" dirty="0" smtClean="0">
                <a:solidFill>
                  <a:srgbClr val="FF0000"/>
                </a:solidFill>
              </a:rPr>
              <a:t>product or service</a:t>
            </a:r>
            <a:r>
              <a:rPr lang="en-US" sz="2400" dirty="0" smtClean="0"/>
              <a:t>. It originates when something unique is to be accomplished. A project has the following characteristics:</a:t>
            </a:r>
          </a:p>
          <a:p>
            <a:pPr lvl="1">
              <a:buFont typeface="Courier New" pitchFamily="49" charset="0"/>
              <a:buChar char="o"/>
              <a:defRPr/>
            </a:pPr>
            <a:r>
              <a:rPr lang="en-US" sz="2000" dirty="0" smtClean="0">
                <a:ea typeface="+mn-ea"/>
              </a:rPr>
              <a:t>A set of </a:t>
            </a:r>
            <a:r>
              <a:rPr lang="en-US" sz="2000" dirty="0" smtClean="0">
                <a:solidFill>
                  <a:srgbClr val="FF0000"/>
                </a:solidFill>
                <a:ea typeface="+mn-ea"/>
              </a:rPr>
              <a:t>non-routine</a:t>
            </a:r>
            <a:r>
              <a:rPr lang="en-US" sz="2000" dirty="0" smtClean="0">
                <a:ea typeface="+mn-ea"/>
              </a:rPr>
              <a:t> tasks performed in a certain </a:t>
            </a:r>
            <a:r>
              <a:rPr lang="en-US" sz="2000" dirty="0" smtClean="0">
                <a:solidFill>
                  <a:srgbClr val="FF0000"/>
                </a:solidFill>
                <a:ea typeface="+mn-ea"/>
              </a:rPr>
              <a:t>sequence</a:t>
            </a:r>
            <a:r>
              <a:rPr lang="en-US" sz="2000" dirty="0" smtClean="0">
                <a:ea typeface="+mn-ea"/>
              </a:rPr>
              <a:t> leading to a </a:t>
            </a:r>
            <a:r>
              <a:rPr lang="en-US" sz="2000" dirty="0" smtClean="0">
                <a:solidFill>
                  <a:srgbClr val="FF0000"/>
                </a:solidFill>
                <a:ea typeface="+mn-ea"/>
              </a:rPr>
              <a:t>goal</a:t>
            </a:r>
            <a:r>
              <a:rPr lang="en-US" sz="2000" dirty="0" smtClean="0">
                <a:ea typeface="+mn-ea"/>
              </a:rPr>
              <a:t>.</a:t>
            </a:r>
          </a:p>
          <a:p>
            <a:pPr lvl="1">
              <a:buFont typeface="Courier New" pitchFamily="49" charset="0"/>
              <a:buChar char="o"/>
              <a:defRPr/>
            </a:pPr>
            <a:r>
              <a:rPr lang="en-US" sz="2000" dirty="0" smtClean="0">
                <a:ea typeface="+mn-ea"/>
              </a:rPr>
              <a:t>A distinct </a:t>
            </a:r>
            <a:r>
              <a:rPr lang="en-US" sz="2000" dirty="0" smtClean="0">
                <a:solidFill>
                  <a:srgbClr val="FF0000"/>
                </a:solidFill>
                <a:ea typeface="+mn-ea"/>
              </a:rPr>
              <a:t>start and finish</a:t>
            </a:r>
            <a:r>
              <a:rPr lang="en-US" sz="2000" dirty="0" smtClean="0">
                <a:ea typeface="+mn-ea"/>
              </a:rPr>
              <a:t> date.</a:t>
            </a:r>
          </a:p>
          <a:p>
            <a:pPr lvl="1">
              <a:buFont typeface="Courier New" pitchFamily="49" charset="0"/>
              <a:buChar char="o"/>
              <a:defRPr/>
            </a:pPr>
            <a:r>
              <a:rPr lang="en-US" sz="2000" dirty="0" smtClean="0">
                <a:ea typeface="+mn-ea"/>
              </a:rPr>
              <a:t>A </a:t>
            </a:r>
            <a:r>
              <a:rPr lang="en-US" sz="2000" dirty="0" smtClean="0">
                <a:solidFill>
                  <a:srgbClr val="FF0000"/>
                </a:solidFill>
                <a:ea typeface="+mn-ea"/>
              </a:rPr>
              <a:t>limited set of resources</a:t>
            </a:r>
            <a:r>
              <a:rPr lang="en-US" sz="2000" dirty="0" smtClean="0">
                <a:ea typeface="+mn-ea"/>
              </a:rPr>
              <a:t> that might be used on more than one project</a:t>
            </a:r>
            <a:r>
              <a:rPr lang="en-US" sz="2000" b="1" dirty="0" smtClean="0">
                <a:ea typeface="+mn-ea"/>
              </a:rPr>
              <a:t>.</a:t>
            </a:r>
          </a:p>
          <a:p>
            <a:pPr eaLnBrk="1" hangingPunct="1">
              <a:defRPr/>
            </a:pPr>
            <a:endParaRPr lang="en-US" sz="2400" dirty="0" smtClean="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linds(horizontal)">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blinds(horizontal)">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blinds(horizontal)">
                                      <p:cBhvr>
                                        <p:cTn id="17" dur="500"/>
                                        <p:tgtEl>
                                          <p:spTgt spid="40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Effect transition="in" filter="blinds(horizontal)">
                                      <p:cBhvr>
                                        <p:cTn id="22" dur="500"/>
                                        <p:tgtEl>
                                          <p:spTgt spid="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a:t>
            </a:r>
            <a:endParaRPr lang="en-US" dirty="0"/>
          </a:p>
        </p:txBody>
      </p:sp>
      <p:sp>
        <p:nvSpPr>
          <p:cNvPr id="3" name="Content Placeholder 2"/>
          <p:cNvSpPr>
            <a:spLocks noGrp="1"/>
          </p:cNvSpPr>
          <p:nvPr>
            <p:ph idx="1"/>
          </p:nvPr>
        </p:nvSpPr>
        <p:spPr/>
        <p:txBody>
          <a:bodyPr/>
          <a:lstStyle/>
          <a:p>
            <a:r>
              <a:rPr lang="en-US" dirty="0" smtClean="0"/>
              <a:t>When studying, always think about large projects</a:t>
            </a:r>
          </a:p>
          <a:p>
            <a:r>
              <a:rPr lang="en-US" dirty="0" smtClean="0"/>
              <a:t>Project proposals are formally reviewed and approved among all possible options</a:t>
            </a:r>
          </a:p>
          <a:p>
            <a:r>
              <a:rPr lang="en-US" dirty="0" smtClean="0"/>
              <a:t>Projects are never selected arbitrarily or informally</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Project</a:t>
            </a:r>
            <a:endParaRPr lang="en-US" dirty="0"/>
          </a:p>
        </p:txBody>
      </p:sp>
      <p:sp>
        <p:nvSpPr>
          <p:cNvPr id="3" name="Content Placeholder 2"/>
          <p:cNvSpPr>
            <a:spLocks noGrp="1"/>
          </p:cNvSpPr>
          <p:nvPr>
            <p:ph idx="1"/>
          </p:nvPr>
        </p:nvSpPr>
        <p:spPr/>
        <p:txBody>
          <a:bodyPr/>
          <a:lstStyle/>
          <a:p>
            <a:r>
              <a:rPr lang="en-US" dirty="0" smtClean="0"/>
              <a:t>Operational work is ongoing</a:t>
            </a:r>
          </a:p>
          <a:p>
            <a:endParaRPr lang="en-US" dirty="0" smtClean="0"/>
          </a:p>
          <a:p>
            <a:r>
              <a:rPr lang="en-US" dirty="0" smtClean="0"/>
              <a:t>But project has got specific end</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Y" dirty="0" smtClean="0"/>
              <a:t>Do </a:t>
            </a:r>
            <a:r>
              <a:rPr lang="es-UY" dirty="0" err="1" smtClean="0"/>
              <a:t>you</a:t>
            </a:r>
            <a:r>
              <a:rPr lang="es-UY" dirty="0" smtClean="0"/>
              <a:t> </a:t>
            </a:r>
            <a:r>
              <a:rPr lang="es-UY" dirty="0" err="1" smtClean="0"/>
              <a:t>feel</a:t>
            </a:r>
            <a:r>
              <a:rPr lang="es-UY" dirty="0" smtClean="0"/>
              <a:t> </a:t>
            </a:r>
            <a:r>
              <a:rPr lang="es-UY" dirty="0" err="1" smtClean="0"/>
              <a:t>like</a:t>
            </a:r>
            <a:r>
              <a:rPr lang="es-UY" dirty="0" smtClean="0"/>
              <a:t> </a:t>
            </a:r>
            <a:r>
              <a:rPr lang="es-UY" dirty="0" err="1" smtClean="0"/>
              <a:t>this</a:t>
            </a:r>
            <a:r>
              <a:rPr lang="es-UY" dirty="0" smtClean="0"/>
              <a:t>?</a:t>
            </a:r>
            <a:endParaRPr lang="es-UY" dirty="0"/>
          </a:p>
        </p:txBody>
      </p:sp>
      <p:sp>
        <p:nvSpPr>
          <p:cNvPr id="3" name="Content Placeholder 2"/>
          <p:cNvSpPr>
            <a:spLocks noGrp="1"/>
          </p:cNvSpPr>
          <p:nvPr>
            <p:ph idx="1"/>
          </p:nvPr>
        </p:nvSpPr>
        <p:spPr/>
        <p:txBody>
          <a:bodyPr/>
          <a:lstStyle/>
          <a:p>
            <a:endParaRPr lang="es-UY"/>
          </a:p>
        </p:txBody>
      </p:sp>
      <p:pic>
        <p:nvPicPr>
          <p:cNvPr id="5122" name="Picture 2"/>
          <p:cNvPicPr>
            <a:picLocks noChangeAspect="1" noChangeArrowheads="1"/>
          </p:cNvPicPr>
          <p:nvPr/>
        </p:nvPicPr>
        <p:blipFill>
          <a:blip r:embed="rId2" cstate="print"/>
          <a:srcRect/>
          <a:stretch>
            <a:fillRect/>
          </a:stretch>
        </p:blipFill>
        <p:spPr bwMode="auto">
          <a:xfrm>
            <a:off x="2357422" y="1357298"/>
            <a:ext cx="4429156" cy="4429156"/>
          </a:xfrm>
          <a:prstGeom prst="rect">
            <a:avLst/>
          </a:prstGeom>
          <a:noFill/>
          <a:ln w="9525">
            <a:noFill/>
            <a:miter lim="800000"/>
            <a:headEnd/>
            <a:tailEnd/>
          </a:ln>
          <a:effectLst/>
        </p:spPr>
      </p:pic>
      <p:sp>
        <p:nvSpPr>
          <p:cNvPr id="5" name="Footer Placeholder 4"/>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Y" dirty="0" smtClean="0"/>
              <a:t>Project Management</a:t>
            </a:r>
            <a:endParaRPr lang="es-UY" dirty="0"/>
          </a:p>
        </p:txBody>
      </p:sp>
      <p:sp>
        <p:nvSpPr>
          <p:cNvPr id="3" name="Content Placeholder 2"/>
          <p:cNvSpPr>
            <a:spLocks noGrp="1"/>
          </p:cNvSpPr>
          <p:nvPr>
            <p:ph idx="1"/>
          </p:nvPr>
        </p:nvSpPr>
        <p:spPr/>
        <p:txBody>
          <a:bodyPr/>
          <a:lstStyle/>
          <a:p>
            <a:r>
              <a:rPr lang="en-US" dirty="0" smtClean="0"/>
              <a:t>How bad our projects are…</a:t>
            </a:r>
          </a:p>
          <a:p>
            <a:pPr lvl="1"/>
            <a:r>
              <a:rPr lang="en-US" dirty="0" smtClean="0"/>
              <a:t>Only 34% of all project succeed.</a:t>
            </a:r>
          </a:p>
          <a:p>
            <a:pPr lvl="1"/>
            <a:r>
              <a:rPr lang="en-US" dirty="0" smtClean="0"/>
              <a:t>The average project has 43% cost overrun.</a:t>
            </a:r>
          </a:p>
          <a:p>
            <a:r>
              <a:rPr lang="en-US" dirty="0" smtClean="0"/>
              <a:t>What is project management?</a:t>
            </a:r>
          </a:p>
          <a:p>
            <a:pPr lvl="1"/>
            <a:r>
              <a:rPr lang="en-US" dirty="0" smtClean="0"/>
              <a:t>People Skills</a:t>
            </a:r>
          </a:p>
          <a:p>
            <a:pPr lvl="1"/>
            <a:r>
              <a:rPr lang="en-US" dirty="0" smtClean="0"/>
              <a:t>Software</a:t>
            </a:r>
          </a:p>
          <a:p>
            <a:pPr lvl="1"/>
            <a:r>
              <a:rPr lang="en-US" dirty="0" smtClean="0"/>
              <a:t>Art…</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Management</a:t>
            </a:r>
            <a:endParaRPr lang="en-US" dirty="0"/>
          </a:p>
        </p:txBody>
      </p:sp>
      <p:sp>
        <p:nvSpPr>
          <p:cNvPr id="3" name="Content Placeholder 2"/>
          <p:cNvSpPr>
            <a:spLocks noGrp="1"/>
          </p:cNvSpPr>
          <p:nvPr>
            <p:ph idx="1"/>
          </p:nvPr>
        </p:nvSpPr>
        <p:spPr/>
        <p:txBody>
          <a:bodyPr>
            <a:normAutofit/>
          </a:bodyPr>
          <a:lstStyle/>
          <a:p>
            <a:pPr fontAlgn="base"/>
            <a:r>
              <a:rPr lang="en-US" sz="2400" dirty="0" smtClean="0"/>
              <a:t>Does the phone always ring when you're just dashing out of the door?</a:t>
            </a:r>
          </a:p>
          <a:p>
            <a:pPr fontAlgn="base"/>
            <a:endParaRPr lang="en-US" sz="2400" dirty="0" smtClean="0"/>
          </a:p>
          <a:p>
            <a:pPr fontAlgn="base"/>
            <a:r>
              <a:rPr lang="en-US" sz="2400" dirty="0" smtClean="0"/>
              <a:t>Does your PC crash when you're in the middle of writing that really important piece of work and you haven't saved for 20 minutes?</a:t>
            </a:r>
          </a:p>
          <a:p>
            <a:pPr fontAlgn="base"/>
            <a:endParaRPr lang="en-US" sz="2400" dirty="0" smtClean="0"/>
          </a:p>
          <a:p>
            <a:pPr fontAlgn="base"/>
            <a:r>
              <a:rPr lang="en-US" sz="2400" dirty="0" smtClean="0"/>
              <a:t>And if you're planning to get the decorative lights out for your seasonal celebration at the last minute, just what do you think is going to happen when you test them?</a:t>
            </a:r>
          </a:p>
          <a:p>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Management</a:t>
            </a:r>
            <a:endParaRPr lang="en-US" dirty="0"/>
          </a:p>
        </p:txBody>
      </p:sp>
      <p:sp>
        <p:nvSpPr>
          <p:cNvPr id="3" name="Content Placeholder 2"/>
          <p:cNvSpPr>
            <a:spLocks noGrp="1"/>
          </p:cNvSpPr>
          <p:nvPr>
            <p:ph idx="1"/>
          </p:nvPr>
        </p:nvSpPr>
        <p:spPr/>
        <p:txBody>
          <a:bodyPr/>
          <a:lstStyle/>
          <a:p>
            <a:r>
              <a:rPr lang="en-US" dirty="0" smtClean="0"/>
              <a:t>Murphy’s Law</a:t>
            </a:r>
          </a:p>
          <a:p>
            <a:pPr lvl="1"/>
            <a:r>
              <a:rPr lang="en-US" dirty="0" smtClean="0"/>
              <a:t>If something can go wrong, it will</a:t>
            </a:r>
          </a:p>
          <a:p>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pic>
        <p:nvPicPr>
          <p:cNvPr id="1026" name="Picture 2" descr="http://www.barrygoodnews.com/wp-content/uploads/2014/04/Murphys_Law.jpg"/>
          <p:cNvPicPr>
            <a:picLocks noChangeAspect="1" noChangeArrowheads="1"/>
          </p:cNvPicPr>
          <p:nvPr/>
        </p:nvPicPr>
        <p:blipFill>
          <a:blip r:embed="rId2" cstate="print"/>
          <a:srcRect/>
          <a:stretch>
            <a:fillRect/>
          </a:stretch>
        </p:blipFill>
        <p:spPr bwMode="auto">
          <a:xfrm>
            <a:off x="2667000" y="3505200"/>
            <a:ext cx="4145280" cy="25908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Management</a:t>
            </a:r>
            <a:endParaRPr lang="en-US" dirty="0"/>
          </a:p>
        </p:txBody>
      </p:sp>
      <p:sp>
        <p:nvSpPr>
          <p:cNvPr id="3" name="Content Placeholder 2"/>
          <p:cNvSpPr>
            <a:spLocks noGrp="1"/>
          </p:cNvSpPr>
          <p:nvPr>
            <p:ph idx="1"/>
          </p:nvPr>
        </p:nvSpPr>
        <p:spPr/>
        <p:txBody>
          <a:bodyPr/>
          <a:lstStyle/>
          <a:p>
            <a:r>
              <a:rPr lang="en-US" dirty="0" smtClean="0"/>
              <a:t>A resource is given a task that takes only a few hours at worst, but was allocated a week of work in the project schedule. </a:t>
            </a:r>
          </a:p>
          <a:p>
            <a:endParaRPr lang="en-US" dirty="0" smtClean="0"/>
          </a:p>
          <a:p>
            <a:r>
              <a:rPr lang="en-US" dirty="0" smtClean="0"/>
              <a:t>Miraculously, the time spent on this task will expand and the task will be finished at the last minute of the last day of the allocated week (and sometimes not)</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Management</a:t>
            </a:r>
            <a:endParaRPr lang="en-US" dirty="0"/>
          </a:p>
        </p:txBody>
      </p:sp>
      <p:sp>
        <p:nvSpPr>
          <p:cNvPr id="3" name="Content Placeholder 2"/>
          <p:cNvSpPr>
            <a:spLocks noGrp="1"/>
          </p:cNvSpPr>
          <p:nvPr>
            <p:ph idx="1"/>
          </p:nvPr>
        </p:nvSpPr>
        <p:spPr/>
        <p:txBody>
          <a:bodyPr/>
          <a:lstStyle/>
          <a:p>
            <a:endParaRPr lang="en-US" dirty="0" smtClean="0"/>
          </a:p>
          <a:p>
            <a:r>
              <a:rPr lang="en-US" dirty="0" smtClean="0"/>
              <a:t>Parkinson’s Law</a:t>
            </a:r>
          </a:p>
          <a:p>
            <a:pPr lvl="1"/>
            <a:r>
              <a:rPr lang="en-US" dirty="0" smtClean="0"/>
              <a:t>Work expands to fill the time allowed</a:t>
            </a:r>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pic>
        <p:nvPicPr>
          <p:cNvPr id="199682" name="Picture 2" descr="http://happymap.com/blog/wp-content/uploads/2013/10/parkinsons-law-copy.png"/>
          <p:cNvPicPr>
            <a:picLocks noChangeAspect="1" noChangeArrowheads="1"/>
          </p:cNvPicPr>
          <p:nvPr/>
        </p:nvPicPr>
        <p:blipFill>
          <a:blip r:embed="rId2" cstate="print"/>
          <a:srcRect/>
          <a:stretch>
            <a:fillRect/>
          </a:stretch>
        </p:blipFill>
        <p:spPr bwMode="auto">
          <a:xfrm>
            <a:off x="2971800" y="4038600"/>
            <a:ext cx="3048000" cy="20193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linds(horizont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Project Management?</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pic>
        <p:nvPicPr>
          <p:cNvPr id="237570" name="Picture 2" descr="https://encrypted-tbn2.gstatic.com/images?q=tbn:ANd9GcQGsyYbRGxgfnF00kgItOYbWBviuj2spPRw8fU3FAKE_wmw-aYl6w"/>
          <p:cNvPicPr>
            <a:picLocks noChangeAspect="1" noChangeArrowheads="1"/>
          </p:cNvPicPr>
          <p:nvPr/>
        </p:nvPicPr>
        <p:blipFill>
          <a:blip r:embed="rId2" cstate="print"/>
          <a:srcRect/>
          <a:stretch>
            <a:fillRect/>
          </a:stretch>
        </p:blipFill>
        <p:spPr bwMode="auto">
          <a:xfrm>
            <a:off x="2514600" y="2133600"/>
            <a:ext cx="3616806" cy="28194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itle 3"/>
          <p:cNvSpPr>
            <a:spLocks noGrp="1"/>
          </p:cNvSpPr>
          <p:nvPr>
            <p:ph type="title"/>
          </p:nvPr>
        </p:nvSpPr>
        <p:spPr>
          <a:xfrm>
            <a:off x="76200" y="304800"/>
            <a:ext cx="8229600" cy="1143000"/>
          </a:xfrm>
        </p:spPr>
        <p:txBody>
          <a:bodyPr/>
          <a:lstStyle/>
          <a:p>
            <a:r>
              <a:rPr lang="en-US" dirty="0" smtClean="0"/>
              <a:t>What is Project Management?</a:t>
            </a:r>
          </a:p>
        </p:txBody>
      </p:sp>
      <p:sp>
        <p:nvSpPr>
          <p:cNvPr id="84995" name="Rectangle 3"/>
          <p:cNvSpPr>
            <a:spLocks noGrp="1" noChangeArrowheads="1"/>
          </p:cNvSpPr>
          <p:nvPr>
            <p:ph idx="1"/>
          </p:nvPr>
        </p:nvSpPr>
        <p:spPr>
          <a:xfrm>
            <a:off x="217487" y="1822024"/>
            <a:ext cx="8702675" cy="3740576"/>
          </a:xfrm>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lnSpc>
                <a:spcPct val="105000"/>
              </a:lnSpc>
              <a:spcBef>
                <a:spcPct val="0"/>
              </a:spcBef>
              <a:buFontTx/>
              <a:buNone/>
              <a:defRPr/>
            </a:pPr>
            <a:r>
              <a:rPr lang="de-DE" b="1" kern="1200" spc="50" dirty="0" smtClean="0">
                <a:ln w="11430"/>
                <a:solidFill>
                  <a:srgbClr val="C00000"/>
                </a:solidFill>
                <a:latin typeface="Arial" charset="0"/>
              </a:rPr>
              <a:t>„a method and a set of techniques based on the accepted principles of management used for planning, estimating and controlling work activities to reach a desired end result on time – within budget and according to specification“ </a:t>
            </a:r>
            <a:endParaRPr lang="de-DE" sz="3600" b="1" kern="1200" spc="50" dirty="0" smtClean="0">
              <a:ln w="11430"/>
              <a:solidFill>
                <a:srgbClr val="C00000"/>
              </a:solidFill>
              <a:latin typeface="Arial" charset="0"/>
            </a:endParaRPr>
          </a:p>
        </p:txBody>
      </p:sp>
      <p:sp>
        <p:nvSpPr>
          <p:cNvPr id="61444" name="TextBox 4"/>
          <p:cNvSpPr txBox="1">
            <a:spLocks noChangeArrowheads="1"/>
          </p:cNvSpPr>
          <p:nvPr/>
        </p:nvSpPr>
        <p:spPr bwMode="auto">
          <a:xfrm>
            <a:off x="403225" y="5532438"/>
            <a:ext cx="8593138" cy="646331"/>
          </a:xfrm>
          <a:prstGeom prst="rect">
            <a:avLst/>
          </a:prstGeom>
          <a:noFill/>
          <a:ln w="9525">
            <a:noFill/>
            <a:miter lim="800000"/>
            <a:headEnd/>
            <a:tailEnd/>
          </a:ln>
        </p:spPr>
        <p:txBody>
          <a:bodyPr>
            <a:spAutoFit/>
          </a:bodyPr>
          <a:lstStyle/>
          <a:p>
            <a:pPr algn="ctr"/>
            <a:r>
              <a:rPr lang="de-DE" b="1" dirty="0">
                <a:solidFill>
                  <a:schemeClr val="tx2">
                    <a:lumMod val="75000"/>
                    <a:lumOff val="25000"/>
                  </a:schemeClr>
                </a:solidFill>
              </a:rPr>
              <a:t>(</a:t>
            </a:r>
            <a:r>
              <a:rPr lang="de-DE" dirty="0">
                <a:solidFill>
                  <a:schemeClr val="tx2">
                    <a:lumMod val="75000"/>
                    <a:lumOff val="25000"/>
                  </a:schemeClr>
                </a:solidFill>
              </a:rPr>
              <a:t>Robert K. Wysocki / Robert Beck Jr. / David B. Crane, </a:t>
            </a:r>
            <a:r>
              <a:rPr lang="de-DE" i="1" dirty="0">
                <a:solidFill>
                  <a:schemeClr val="tx2">
                    <a:lumMod val="75000"/>
                    <a:lumOff val="25000"/>
                  </a:schemeClr>
                </a:solidFill>
              </a:rPr>
              <a:t>Effective Project Management</a:t>
            </a:r>
            <a:r>
              <a:rPr lang="de-DE" dirty="0">
                <a:solidFill>
                  <a:schemeClr val="tx2">
                    <a:lumMod val="75000"/>
                    <a:lumOff val="25000"/>
                  </a:schemeClr>
                </a:solidFill>
              </a:rPr>
              <a:t>, 2. ed., John Wiley &amp; Sons, 2002, p. 79).</a:t>
            </a:r>
            <a:endParaRPr lang="en-US" dirty="0">
              <a:solidFill>
                <a:schemeClr val="tx2">
                  <a:lumMod val="75000"/>
                  <a:lumOff val="25000"/>
                </a:schemeClr>
              </a:solidFill>
            </a:endParaRPr>
          </a:p>
        </p:txBody>
      </p:sp>
      <p:sp>
        <p:nvSpPr>
          <p:cNvPr id="5" name="Footer Placeholder 4"/>
          <p:cNvSpPr>
            <a:spLocks noGrp="1"/>
          </p:cNvSpPr>
          <p:nvPr>
            <p:ph type="ftr" sz="quarter" idx="11"/>
          </p:nvPr>
        </p:nvSpPr>
        <p:spPr/>
        <p:txBody>
          <a:bodyPr/>
          <a:lstStyle/>
          <a:p>
            <a:r>
              <a:rPr lang="en-US" smtClean="0"/>
              <a:t>Mian Wasim Irshad</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Effect transition="in" filter="blinds(horizontal)">
                                      <p:cBhvr>
                                        <p:cTn id="7" dur="500"/>
                                        <p:tgtEl>
                                          <p:spTgt spid="8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Title 3"/>
          <p:cNvSpPr>
            <a:spLocks noGrp="1"/>
          </p:cNvSpPr>
          <p:nvPr>
            <p:ph type="title"/>
          </p:nvPr>
        </p:nvSpPr>
        <p:spPr>
          <a:xfrm>
            <a:off x="457200" y="0"/>
            <a:ext cx="8229600" cy="1143000"/>
          </a:xfrm>
        </p:spPr>
        <p:txBody>
          <a:bodyPr/>
          <a:lstStyle/>
          <a:p>
            <a:r>
              <a:rPr lang="en-US" smtClean="0"/>
              <a:t>What is Project Management?</a:t>
            </a:r>
          </a:p>
        </p:txBody>
      </p:sp>
      <p:sp>
        <p:nvSpPr>
          <p:cNvPr id="86019" name="Rectangle 3"/>
          <p:cNvSpPr>
            <a:spLocks noGrp="1" noChangeArrowheads="1"/>
          </p:cNvSpPr>
          <p:nvPr>
            <p:ph idx="1"/>
          </p:nvPr>
        </p:nvSpPr>
        <p:spPr>
          <a:xfrm>
            <a:off x="217487" y="1206902"/>
            <a:ext cx="8702675" cy="3158878"/>
          </a:xfrm>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lnSpc>
                <a:spcPct val="105000"/>
              </a:lnSpc>
              <a:spcBef>
                <a:spcPct val="0"/>
              </a:spcBef>
              <a:buFontTx/>
              <a:buNone/>
              <a:defRPr/>
            </a:pPr>
            <a:r>
              <a:rPr lang="de-DE" b="1" kern="1200" spc="50" dirty="0" smtClean="0">
                <a:ln w="11430"/>
                <a:solidFill>
                  <a:srgbClr val="C00000"/>
                </a:solidFill>
                <a:latin typeface="Arial" charset="0"/>
              </a:rPr>
              <a:t>„ ... unique process, consisting of a set of coordinated and controlled activities with start and finish dates, undertaken to achieve an objective conforming to specific require-ments, including the constraints of time, cost and resources“</a:t>
            </a:r>
          </a:p>
        </p:txBody>
      </p:sp>
      <p:sp>
        <p:nvSpPr>
          <p:cNvPr id="62468" name="TextBox 4"/>
          <p:cNvSpPr txBox="1">
            <a:spLocks noChangeArrowheads="1"/>
          </p:cNvSpPr>
          <p:nvPr/>
        </p:nvSpPr>
        <p:spPr bwMode="auto">
          <a:xfrm>
            <a:off x="620713" y="6000768"/>
            <a:ext cx="7546975" cy="369332"/>
          </a:xfrm>
          <a:prstGeom prst="rect">
            <a:avLst/>
          </a:prstGeom>
          <a:noFill/>
          <a:ln w="9525">
            <a:noFill/>
            <a:miter lim="800000"/>
            <a:headEnd/>
            <a:tailEnd/>
          </a:ln>
        </p:spPr>
        <p:txBody>
          <a:bodyPr>
            <a:spAutoFit/>
          </a:bodyPr>
          <a:lstStyle/>
          <a:p>
            <a:pPr algn="ctr"/>
            <a:r>
              <a:rPr lang="de-DE" i="1" dirty="0">
                <a:solidFill>
                  <a:schemeClr val="tx2">
                    <a:lumMod val="75000"/>
                    <a:lumOff val="25000"/>
                  </a:schemeClr>
                </a:solidFill>
              </a:rPr>
              <a:t>[ISO 9001:2000]</a:t>
            </a:r>
            <a:endParaRPr lang="en-US" dirty="0">
              <a:solidFill>
                <a:schemeClr val="tx2">
                  <a:lumMod val="75000"/>
                  <a:lumOff val="25000"/>
                </a:schemeClr>
              </a:solidFill>
            </a:endParaRPr>
          </a:p>
        </p:txBody>
      </p:sp>
      <p:sp>
        <p:nvSpPr>
          <p:cNvPr id="5" name="Footer Placeholder 4"/>
          <p:cNvSpPr>
            <a:spLocks noGrp="1"/>
          </p:cNvSpPr>
          <p:nvPr>
            <p:ph type="ftr" sz="quarter" idx="11"/>
          </p:nvPr>
        </p:nvSpPr>
        <p:spPr/>
        <p:txBody>
          <a:bodyPr/>
          <a:lstStyle/>
          <a:p>
            <a:r>
              <a:rPr lang="en-US" smtClean="0"/>
              <a:t>Mian Wasim Irshad</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Effect transition="in" filter="blinds(horizontal)">
                                      <p:cBhvr>
                                        <p:cTn id="7" dur="500"/>
                                        <p:tgtEl>
                                          <p:spTgt spid="860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395288" y="188913"/>
            <a:ext cx="8229600" cy="981075"/>
          </a:xfrm>
        </p:spPr>
        <p:txBody>
          <a:bodyPr/>
          <a:lstStyle/>
          <a:p>
            <a:pPr eaLnBrk="1" hangingPunct="1"/>
            <a:r>
              <a:rPr lang="en-US" smtClean="0">
                <a:solidFill>
                  <a:schemeClr val="tx1"/>
                </a:solidFill>
              </a:rPr>
              <a:t>What is Project Management</a:t>
            </a:r>
          </a:p>
        </p:txBody>
      </p:sp>
      <p:sp>
        <p:nvSpPr>
          <p:cNvPr id="5123" name="Rectangle 3"/>
          <p:cNvSpPr>
            <a:spLocks noGrp="1" noChangeArrowheads="1"/>
          </p:cNvSpPr>
          <p:nvPr>
            <p:ph idx="1"/>
          </p:nvPr>
        </p:nvSpPr>
        <p:spPr>
          <a:xfrm>
            <a:off x="457200" y="1143000"/>
            <a:ext cx="8229600" cy="4983163"/>
          </a:xfrm>
        </p:spPr>
        <p:txBody>
          <a:bodyPr/>
          <a:lstStyle/>
          <a:p>
            <a:r>
              <a:rPr lang="en-US" sz="2400" dirty="0" smtClean="0"/>
              <a:t>Project management, involves project initiation, planning,  monitoring and closure. It may include items as:</a:t>
            </a:r>
            <a:r>
              <a:rPr lang="en-US" dirty="0" smtClean="0"/>
              <a:t> </a:t>
            </a:r>
          </a:p>
          <a:p>
            <a:pPr lvl="1"/>
            <a:endParaRPr lang="en-US" sz="2000" dirty="0" smtClean="0"/>
          </a:p>
          <a:p>
            <a:pPr lvl="1"/>
            <a:r>
              <a:rPr lang="en-US" sz="2000" dirty="0" smtClean="0"/>
              <a:t>Definition of work requirements</a:t>
            </a:r>
          </a:p>
          <a:p>
            <a:pPr lvl="1"/>
            <a:r>
              <a:rPr lang="en-US" sz="2000" dirty="0" smtClean="0"/>
              <a:t> Definition of quantity and quality of work</a:t>
            </a:r>
          </a:p>
          <a:p>
            <a:pPr lvl="1"/>
            <a:r>
              <a:rPr lang="en-US" sz="2000" dirty="0" smtClean="0"/>
              <a:t> Definition of resources needed</a:t>
            </a:r>
          </a:p>
          <a:p>
            <a:pPr lvl="1"/>
            <a:r>
              <a:rPr lang="en-US" sz="2000" dirty="0" smtClean="0"/>
              <a:t> Tracking progress</a:t>
            </a:r>
          </a:p>
          <a:p>
            <a:pPr lvl="1"/>
            <a:r>
              <a:rPr lang="en-US" sz="2000" dirty="0" smtClean="0"/>
              <a:t> Comparing actual outcome to predicted outcome</a:t>
            </a:r>
          </a:p>
          <a:p>
            <a:pPr lvl="1"/>
            <a:r>
              <a:rPr lang="en-US" sz="2000" dirty="0" smtClean="0"/>
              <a:t> Analyzing impact</a:t>
            </a:r>
          </a:p>
          <a:p>
            <a:pPr lvl="1"/>
            <a:r>
              <a:rPr lang="en-US" sz="2000" dirty="0" smtClean="0"/>
              <a:t> Making adjustments</a:t>
            </a:r>
          </a:p>
          <a:p>
            <a:pPr eaLnBrk="1" hangingPunct="1"/>
            <a:endParaRPr lang="en-US" dirty="0" smtClean="0"/>
          </a:p>
        </p:txBody>
      </p:sp>
      <p:pic>
        <p:nvPicPr>
          <p:cNvPr id="5124" name="Picture 4"/>
          <p:cNvPicPr>
            <a:picLocks noChangeAspect="1" noChangeArrowheads="1"/>
          </p:cNvPicPr>
          <p:nvPr/>
        </p:nvPicPr>
        <p:blipFill>
          <a:blip r:embed="rId2" cstate="print"/>
          <a:srcRect/>
          <a:stretch>
            <a:fillRect/>
          </a:stretch>
        </p:blipFill>
        <p:spPr bwMode="auto">
          <a:xfrm>
            <a:off x="6858000" y="2286000"/>
            <a:ext cx="2143125" cy="2222500"/>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linds(horizontal)">
                                      <p:cBhvr>
                                        <p:cTn id="7" dur="500"/>
                                        <p:tgtEl>
                                          <p:spTgt spid="512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123">
                                            <p:txEl>
                                              <p:pRg st="2" end="2"/>
                                            </p:txEl>
                                          </p:spTgt>
                                        </p:tgtEl>
                                        <p:attrNameLst>
                                          <p:attrName>style.visibility</p:attrName>
                                        </p:attrNameLst>
                                      </p:cBhvr>
                                      <p:to>
                                        <p:strVal val="visible"/>
                                      </p:to>
                                    </p:set>
                                    <p:animEffect transition="in" filter="blinds(horizontal)">
                                      <p:cBhvr>
                                        <p:cTn id="10" dur="500"/>
                                        <p:tgtEl>
                                          <p:spTgt spid="5123">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123">
                                            <p:txEl>
                                              <p:pRg st="3" end="3"/>
                                            </p:txEl>
                                          </p:spTgt>
                                        </p:tgtEl>
                                        <p:attrNameLst>
                                          <p:attrName>style.visibility</p:attrName>
                                        </p:attrNameLst>
                                      </p:cBhvr>
                                      <p:to>
                                        <p:strVal val="visible"/>
                                      </p:to>
                                    </p:set>
                                    <p:animEffect transition="in" filter="blinds(horizontal)">
                                      <p:cBhvr>
                                        <p:cTn id="13" dur="500"/>
                                        <p:tgtEl>
                                          <p:spTgt spid="5123">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123">
                                            <p:txEl>
                                              <p:pRg st="4" end="4"/>
                                            </p:txEl>
                                          </p:spTgt>
                                        </p:tgtEl>
                                        <p:attrNameLst>
                                          <p:attrName>style.visibility</p:attrName>
                                        </p:attrNameLst>
                                      </p:cBhvr>
                                      <p:to>
                                        <p:strVal val="visible"/>
                                      </p:to>
                                    </p:set>
                                    <p:animEffect transition="in" filter="blinds(horizontal)">
                                      <p:cBhvr>
                                        <p:cTn id="16" dur="500"/>
                                        <p:tgtEl>
                                          <p:spTgt spid="5123">
                                            <p:txEl>
                                              <p:pRg st="4" end="4"/>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5123">
                                            <p:txEl>
                                              <p:pRg st="5" end="5"/>
                                            </p:txEl>
                                          </p:spTgt>
                                        </p:tgtEl>
                                        <p:attrNameLst>
                                          <p:attrName>style.visibility</p:attrName>
                                        </p:attrNameLst>
                                      </p:cBhvr>
                                      <p:to>
                                        <p:strVal val="visible"/>
                                      </p:to>
                                    </p:set>
                                    <p:animEffect transition="in" filter="blinds(horizontal)">
                                      <p:cBhvr>
                                        <p:cTn id="19" dur="500"/>
                                        <p:tgtEl>
                                          <p:spTgt spid="5123">
                                            <p:txEl>
                                              <p:pRg st="5" end="5"/>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5123">
                                            <p:txEl>
                                              <p:pRg st="6" end="6"/>
                                            </p:txEl>
                                          </p:spTgt>
                                        </p:tgtEl>
                                        <p:attrNameLst>
                                          <p:attrName>style.visibility</p:attrName>
                                        </p:attrNameLst>
                                      </p:cBhvr>
                                      <p:to>
                                        <p:strVal val="visible"/>
                                      </p:to>
                                    </p:set>
                                    <p:animEffect transition="in" filter="blinds(horizontal)">
                                      <p:cBhvr>
                                        <p:cTn id="22" dur="500"/>
                                        <p:tgtEl>
                                          <p:spTgt spid="5123">
                                            <p:txEl>
                                              <p:pRg st="6" end="6"/>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5123">
                                            <p:txEl>
                                              <p:pRg st="7" end="7"/>
                                            </p:txEl>
                                          </p:spTgt>
                                        </p:tgtEl>
                                        <p:attrNameLst>
                                          <p:attrName>style.visibility</p:attrName>
                                        </p:attrNameLst>
                                      </p:cBhvr>
                                      <p:to>
                                        <p:strVal val="visible"/>
                                      </p:to>
                                    </p:set>
                                    <p:animEffect transition="in" filter="blinds(horizontal)">
                                      <p:cBhvr>
                                        <p:cTn id="25" dur="500"/>
                                        <p:tgtEl>
                                          <p:spTgt spid="5123">
                                            <p:txEl>
                                              <p:pRg st="7" end="7"/>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5123">
                                            <p:txEl>
                                              <p:pRg st="8" end="8"/>
                                            </p:txEl>
                                          </p:spTgt>
                                        </p:tgtEl>
                                        <p:attrNameLst>
                                          <p:attrName>style.visibility</p:attrName>
                                        </p:attrNameLst>
                                      </p:cBhvr>
                                      <p:to>
                                        <p:strVal val="visible"/>
                                      </p:to>
                                    </p:set>
                                    <p:animEffect transition="in" filter="blinds(horizontal)">
                                      <p:cBhvr>
                                        <p:cTn id="28" dur="500"/>
                                        <p:tgtEl>
                                          <p:spTgt spid="51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a:t>
            </a:r>
            <a:endParaRPr lang="en-US" dirty="0"/>
          </a:p>
        </p:txBody>
      </p:sp>
      <p:sp>
        <p:nvSpPr>
          <p:cNvPr id="3" name="Content Placeholder 2"/>
          <p:cNvSpPr>
            <a:spLocks noGrp="1"/>
          </p:cNvSpPr>
          <p:nvPr>
            <p:ph idx="1"/>
          </p:nvPr>
        </p:nvSpPr>
        <p:spPr/>
        <p:txBody>
          <a:bodyPr/>
          <a:lstStyle/>
          <a:p>
            <a:r>
              <a:rPr lang="en-US" dirty="0" smtClean="0"/>
              <a:t>A program is set of inter related projects</a:t>
            </a:r>
          </a:p>
          <a:p>
            <a:r>
              <a:rPr lang="en-US" dirty="0" smtClean="0"/>
              <a:t>For</a:t>
            </a:r>
          </a:p>
          <a:p>
            <a:pPr lvl="1"/>
            <a:r>
              <a:rPr lang="en-US" dirty="0" smtClean="0"/>
              <a:t>Better coordination &amp; management</a:t>
            </a:r>
          </a:p>
          <a:p>
            <a:pPr lvl="1"/>
            <a:r>
              <a:rPr lang="en-US" dirty="0" smtClean="0"/>
              <a:t>Better risk management</a:t>
            </a:r>
          </a:p>
          <a:p>
            <a:r>
              <a:rPr lang="en-US" dirty="0" smtClean="0"/>
              <a:t>This should only be done when program approach adds value</a:t>
            </a:r>
          </a:p>
          <a:p>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Portfolio</a:t>
            </a:r>
            <a:endParaRPr lang="en-US" dirty="0"/>
          </a:p>
        </p:txBody>
      </p:sp>
      <p:sp>
        <p:nvSpPr>
          <p:cNvPr id="3" name="Content Placeholder 2"/>
          <p:cNvSpPr>
            <a:spLocks noGrp="1"/>
          </p:cNvSpPr>
          <p:nvPr>
            <p:ph idx="1"/>
          </p:nvPr>
        </p:nvSpPr>
        <p:spPr/>
        <p:txBody>
          <a:bodyPr/>
          <a:lstStyle/>
          <a:p>
            <a:r>
              <a:rPr lang="en-US" dirty="0" smtClean="0"/>
              <a:t>Group of programs and individual projects that are implemented to achieve a specific </a:t>
            </a:r>
            <a:r>
              <a:rPr lang="en-US" dirty="0" smtClean="0">
                <a:solidFill>
                  <a:srgbClr val="FF0000"/>
                </a:solidFill>
              </a:rPr>
              <a:t>strategic business goals</a:t>
            </a:r>
            <a:r>
              <a:rPr lang="en-US" dirty="0" smtClean="0"/>
              <a:t>.</a:t>
            </a:r>
          </a:p>
          <a:p>
            <a:endParaRPr lang="en-US" dirty="0" smtClean="0"/>
          </a:p>
          <a:p>
            <a:r>
              <a:rPr lang="en-US" dirty="0" smtClean="0"/>
              <a:t>All those included projects may not be related to each other</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helps project succeed?</a:t>
            </a:r>
            <a:endParaRPr lang="en-US" dirty="0"/>
          </a:p>
        </p:txBody>
      </p:sp>
      <p:sp>
        <p:nvSpPr>
          <p:cNvPr id="3" name="Content Placeholder 2"/>
          <p:cNvSpPr>
            <a:spLocks noGrp="1"/>
          </p:cNvSpPr>
          <p:nvPr>
            <p:ph idx="1"/>
          </p:nvPr>
        </p:nvSpPr>
        <p:spPr/>
        <p:txBody>
          <a:bodyPr/>
          <a:lstStyle/>
          <a:p>
            <a:r>
              <a:rPr lang="en-US" sz="2400" dirty="0" smtClean="0"/>
              <a:t>Executive support</a:t>
            </a:r>
          </a:p>
          <a:p>
            <a:r>
              <a:rPr lang="en-US" sz="2400" dirty="0" smtClean="0"/>
              <a:t>User involvement</a:t>
            </a:r>
          </a:p>
          <a:p>
            <a:r>
              <a:rPr lang="en-US" sz="2400" dirty="0" smtClean="0"/>
              <a:t>Experienced project manager</a:t>
            </a:r>
          </a:p>
          <a:p>
            <a:r>
              <a:rPr lang="en-US" sz="2400" dirty="0" smtClean="0"/>
              <a:t>Clear business objectives</a:t>
            </a:r>
          </a:p>
          <a:p>
            <a:r>
              <a:rPr lang="en-US" sz="2400" dirty="0" smtClean="0"/>
              <a:t>Minimized scope</a:t>
            </a:r>
          </a:p>
          <a:p>
            <a:r>
              <a:rPr lang="en-US" sz="2400" dirty="0" smtClean="0"/>
              <a:t>Standard software infrastructure</a:t>
            </a:r>
          </a:p>
          <a:p>
            <a:r>
              <a:rPr lang="en-US" sz="2400" dirty="0" smtClean="0"/>
              <a:t>Firm basic requirements</a:t>
            </a:r>
          </a:p>
          <a:p>
            <a:r>
              <a:rPr lang="en-US" sz="2400" dirty="0" smtClean="0"/>
              <a:t>Formal methodology</a:t>
            </a:r>
          </a:p>
          <a:p>
            <a:r>
              <a:rPr lang="en-US" sz="2400" dirty="0" smtClean="0"/>
              <a:t>Reliable estimates</a:t>
            </a:r>
          </a:p>
          <a:p>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Qualities of project manager</a:t>
            </a:r>
            <a:endParaRPr lang="en-US" dirty="0"/>
          </a:p>
        </p:txBody>
      </p:sp>
      <p:sp>
        <p:nvSpPr>
          <p:cNvPr id="3" name="Content Placeholder 2"/>
          <p:cNvSpPr>
            <a:spLocks noGrp="1"/>
          </p:cNvSpPr>
          <p:nvPr>
            <p:ph idx="1"/>
          </p:nvPr>
        </p:nvSpPr>
        <p:spPr/>
        <p:txBody>
          <a:bodyPr/>
          <a:lstStyle/>
          <a:p>
            <a:r>
              <a:rPr lang="en-US" sz="2400" dirty="0" smtClean="0"/>
              <a:t>Lead by example</a:t>
            </a:r>
          </a:p>
          <a:p>
            <a:r>
              <a:rPr lang="en-US" sz="2400" dirty="0" smtClean="0"/>
              <a:t>Are visionaries</a:t>
            </a:r>
          </a:p>
          <a:p>
            <a:r>
              <a:rPr lang="en-US" sz="2400" dirty="0" smtClean="0"/>
              <a:t>Are technically competent</a:t>
            </a:r>
          </a:p>
          <a:p>
            <a:r>
              <a:rPr lang="en-US" sz="2400" dirty="0" smtClean="0"/>
              <a:t>Are decisive</a:t>
            </a:r>
          </a:p>
          <a:p>
            <a:r>
              <a:rPr lang="en-US" sz="2400" dirty="0" smtClean="0"/>
              <a:t>Are good communicators</a:t>
            </a:r>
          </a:p>
          <a:p>
            <a:r>
              <a:rPr lang="en-US" sz="2400" dirty="0" smtClean="0"/>
              <a:t>Are good motivators</a:t>
            </a:r>
          </a:p>
          <a:p>
            <a:r>
              <a:rPr lang="en-US" sz="2400" dirty="0" smtClean="0"/>
              <a:t>Stand up to top management when necessary</a:t>
            </a:r>
          </a:p>
          <a:p>
            <a:r>
              <a:rPr lang="en-US" sz="2400" dirty="0" smtClean="0"/>
              <a:t>Support team members</a:t>
            </a:r>
          </a:p>
          <a:p>
            <a:r>
              <a:rPr lang="en-US" sz="2400" dirty="0" smtClean="0"/>
              <a:t>Encourage new ideas</a:t>
            </a:r>
          </a:p>
          <a:p>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s-UY" smtClean="0"/>
              <a:t>OBS</a:t>
            </a:r>
          </a:p>
        </p:txBody>
      </p:sp>
      <p:sp>
        <p:nvSpPr>
          <p:cNvPr id="6147" name="Content Placeholder 2"/>
          <p:cNvSpPr>
            <a:spLocks noGrp="1"/>
          </p:cNvSpPr>
          <p:nvPr>
            <p:ph idx="1"/>
          </p:nvPr>
        </p:nvSpPr>
        <p:spPr>
          <a:xfrm>
            <a:off x="457200" y="1143000"/>
            <a:ext cx="7686675" cy="1785938"/>
          </a:xfrm>
        </p:spPr>
        <p:txBody>
          <a:bodyPr>
            <a:normAutofit fontScale="70000" lnSpcReduction="20000"/>
          </a:bodyPr>
          <a:lstStyle/>
          <a:p>
            <a:endParaRPr lang="en-US" sz="2400" smtClean="0"/>
          </a:p>
          <a:p>
            <a:r>
              <a:rPr lang="en-US" sz="2400" smtClean="0"/>
              <a:t>The OBS displays organizational relationships and then uses them for assigning work to resources in a project.</a:t>
            </a:r>
          </a:p>
          <a:p>
            <a:endParaRPr lang="en-US" sz="2400" smtClean="0"/>
          </a:p>
          <a:p>
            <a:pPr>
              <a:buFontTx/>
              <a:buNone/>
            </a:pPr>
            <a:r>
              <a:rPr lang="en-US" smtClean="0"/>
              <a:t/>
            </a:r>
            <a:br>
              <a:rPr lang="en-US" smtClean="0"/>
            </a:br>
            <a:endParaRPr lang="en-US" smtClean="0"/>
          </a:p>
          <a:p>
            <a:endParaRPr lang="es-UY" smtClean="0"/>
          </a:p>
        </p:txBody>
      </p:sp>
      <p:graphicFrame>
        <p:nvGraphicFramePr>
          <p:cNvPr id="4" name="Diagram 3"/>
          <p:cNvGraphicFramePr/>
          <p:nvPr/>
        </p:nvGraphicFramePr>
        <p:xfrm>
          <a:off x="2000232" y="1793892"/>
          <a:ext cx="5786478"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Organization</a:t>
            </a:r>
            <a:endParaRPr lang="en-US" dirty="0"/>
          </a:p>
        </p:txBody>
      </p:sp>
      <p:sp>
        <p:nvSpPr>
          <p:cNvPr id="3" name="Content Placeholder 2"/>
          <p:cNvSpPr>
            <a:spLocks noGrp="1"/>
          </p:cNvSpPr>
          <p:nvPr>
            <p:ph idx="1"/>
          </p:nvPr>
        </p:nvSpPr>
        <p:spPr/>
        <p:txBody>
          <a:bodyPr/>
          <a:lstStyle/>
          <a:p>
            <a:r>
              <a:rPr lang="en-US" dirty="0" smtClean="0"/>
              <a:t>Functional</a:t>
            </a:r>
          </a:p>
          <a:p>
            <a:r>
              <a:rPr lang="en-US" dirty="0" err="1" smtClean="0"/>
              <a:t>Projectized</a:t>
            </a:r>
            <a:endParaRPr lang="en-US" dirty="0" smtClean="0"/>
          </a:p>
          <a:p>
            <a:r>
              <a:rPr lang="en-US" dirty="0" smtClean="0"/>
              <a:t>Matrix</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Organizations</a:t>
            </a:r>
            <a:endParaRPr lang="en-US" dirty="0"/>
          </a:p>
        </p:txBody>
      </p:sp>
      <p:sp>
        <p:nvSpPr>
          <p:cNvPr id="3" name="Content Placeholder 2"/>
          <p:cNvSpPr>
            <a:spLocks noGrp="1"/>
          </p:cNvSpPr>
          <p:nvPr>
            <p:ph idx="1"/>
          </p:nvPr>
        </p:nvSpPr>
        <p:spPr/>
        <p:txBody>
          <a:bodyPr/>
          <a:lstStyle/>
          <a:p>
            <a:r>
              <a:rPr lang="en-US" dirty="0" smtClean="0"/>
              <a:t>Most common</a:t>
            </a:r>
          </a:p>
          <a:p>
            <a:r>
              <a:rPr lang="en-US" dirty="0" smtClean="0"/>
              <a:t>Grouped by areas of specialization</a:t>
            </a:r>
          </a:p>
          <a:p>
            <a:r>
              <a:rPr lang="en-US" dirty="0" smtClean="0"/>
              <a:t>Projects generally occurs within a department</a:t>
            </a:r>
          </a:p>
          <a:p>
            <a:r>
              <a:rPr lang="en-US" dirty="0" smtClean="0"/>
              <a:t>Set communication channels</a:t>
            </a:r>
          </a:p>
          <a:p>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Projectized</a:t>
            </a:r>
            <a:r>
              <a:rPr lang="en-US" dirty="0" smtClean="0"/>
              <a:t> Organizations</a:t>
            </a:r>
            <a:endParaRPr lang="en-US" dirty="0"/>
          </a:p>
        </p:txBody>
      </p:sp>
      <p:sp>
        <p:nvSpPr>
          <p:cNvPr id="3" name="Content Placeholder 2"/>
          <p:cNvSpPr>
            <a:spLocks noGrp="1"/>
          </p:cNvSpPr>
          <p:nvPr>
            <p:ph idx="1"/>
          </p:nvPr>
        </p:nvSpPr>
        <p:spPr/>
        <p:txBody>
          <a:bodyPr/>
          <a:lstStyle/>
          <a:p>
            <a:r>
              <a:rPr lang="en-US" dirty="0" smtClean="0"/>
              <a:t>Entire company is organized by projects</a:t>
            </a:r>
          </a:p>
          <a:p>
            <a:r>
              <a:rPr lang="en-US" dirty="0" smtClean="0"/>
              <a:t>Project Manager has control of projects</a:t>
            </a:r>
          </a:p>
          <a:p>
            <a:r>
              <a:rPr lang="en-US" dirty="0" smtClean="0"/>
              <a:t>No home department for resources</a:t>
            </a:r>
          </a:p>
          <a:p>
            <a:r>
              <a:rPr lang="en-US" dirty="0" smtClean="0"/>
              <a:t>Once project is complete , they have to be shifted to another project</a:t>
            </a:r>
          </a:p>
          <a:p>
            <a:r>
              <a:rPr lang="en-US" dirty="0" smtClean="0"/>
              <a:t>Communication occurs within the project</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Matrix Organizations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Strengths of both functional and </a:t>
            </a:r>
            <a:r>
              <a:rPr lang="en-US" dirty="0" err="1" smtClean="0"/>
              <a:t>projectized</a:t>
            </a:r>
            <a:r>
              <a:rPr lang="en-US" dirty="0" smtClean="0"/>
              <a:t> structures</a:t>
            </a:r>
          </a:p>
          <a:p>
            <a:r>
              <a:rPr lang="en-US" dirty="0" smtClean="0"/>
              <a:t>Project team do projects work in addition to normal departmental work</a:t>
            </a:r>
          </a:p>
          <a:p>
            <a:r>
              <a:rPr lang="en-US" dirty="0" smtClean="0"/>
              <a:t>Strong matrix -&gt; power rest with PM</a:t>
            </a:r>
          </a:p>
          <a:p>
            <a:r>
              <a:rPr lang="en-US" dirty="0" smtClean="0"/>
              <a:t>Weak matrix -&gt; power rest with Functional Manager (PM works as Project </a:t>
            </a:r>
            <a:r>
              <a:rPr lang="en-US" dirty="0" err="1" smtClean="0"/>
              <a:t>Coord</a:t>
            </a:r>
            <a:r>
              <a:rPr lang="en-US" dirty="0" smtClean="0"/>
              <a:t>. Or Expeditor)</a:t>
            </a:r>
          </a:p>
          <a:p>
            <a:r>
              <a:rPr lang="en-US" dirty="0" smtClean="0"/>
              <a:t>Balanced matrix -&gt; Power is shared between both</a:t>
            </a:r>
          </a:p>
          <a:p>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Project Expeditor</a:t>
            </a:r>
          </a:p>
          <a:p>
            <a:pPr lvl="1"/>
            <a:r>
              <a:rPr lang="en-US" dirty="0" smtClean="0"/>
              <a:t>Works as staff assistant and communication coordinator</a:t>
            </a:r>
          </a:p>
          <a:p>
            <a:pPr lvl="1"/>
            <a:r>
              <a:rPr lang="en-US" dirty="0" smtClean="0"/>
              <a:t>Cannot personally make or enforce decisions</a:t>
            </a:r>
          </a:p>
          <a:p>
            <a:r>
              <a:rPr lang="en-US" dirty="0" smtClean="0"/>
              <a:t>Project Coordinator</a:t>
            </a:r>
          </a:p>
          <a:p>
            <a:pPr lvl="1"/>
            <a:r>
              <a:rPr lang="en-US" dirty="0" smtClean="0"/>
              <a:t>Has some power to make decision</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7291</TotalTime>
  <Words>974</Words>
  <Application>Microsoft Office PowerPoint</Application>
  <PresentationFormat>On-screen Show (4:3)</PresentationFormat>
  <Paragraphs>185</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Project Management Software Application</vt:lpstr>
      <vt:lpstr>Recap</vt:lpstr>
      <vt:lpstr>Recap</vt:lpstr>
      <vt:lpstr>Today’s Outline</vt:lpstr>
      <vt:lpstr>What is a Project</vt:lpstr>
      <vt:lpstr>What is a Project</vt:lpstr>
      <vt:lpstr>Project</vt:lpstr>
      <vt:lpstr>Project</vt:lpstr>
      <vt:lpstr>Do you feel like this?</vt:lpstr>
      <vt:lpstr>Project Management</vt:lpstr>
      <vt:lpstr>Project Management</vt:lpstr>
      <vt:lpstr>Project Management</vt:lpstr>
      <vt:lpstr>Project Management</vt:lpstr>
      <vt:lpstr>Project Management</vt:lpstr>
      <vt:lpstr>What is Project Management?</vt:lpstr>
      <vt:lpstr>What is Project Management?</vt:lpstr>
      <vt:lpstr>What is Project Management?</vt:lpstr>
      <vt:lpstr>What is Project Management</vt:lpstr>
      <vt:lpstr>Program</vt:lpstr>
      <vt:lpstr>Portfolio</vt:lpstr>
      <vt:lpstr>What helps project succeed?</vt:lpstr>
      <vt:lpstr>Qualities of project manager</vt:lpstr>
      <vt:lpstr>OBS</vt:lpstr>
      <vt:lpstr>Types of Organization</vt:lpstr>
      <vt:lpstr>Functional Organizations</vt:lpstr>
      <vt:lpstr>Projectized Organizations</vt:lpstr>
      <vt:lpstr>Matrix Organizations</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Management Using Software Applications</dc:title>
  <dc:creator>Wasim</dc:creator>
  <cp:lastModifiedBy>NTS</cp:lastModifiedBy>
  <cp:revision>47</cp:revision>
  <dcterms:created xsi:type="dcterms:W3CDTF">2006-08-16T00:00:00Z</dcterms:created>
  <dcterms:modified xsi:type="dcterms:W3CDTF">2014-05-06T13:27:05Z</dcterms:modified>
</cp:coreProperties>
</file>