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481" r:id="rId2"/>
    <p:sldId id="593" r:id="rId3"/>
    <p:sldId id="594" r:id="rId4"/>
    <p:sldId id="605" r:id="rId5"/>
    <p:sldId id="595" r:id="rId6"/>
    <p:sldId id="596" r:id="rId7"/>
    <p:sldId id="59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Setting default currency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Cost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Cost accrual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Sheet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Task types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Assignment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Accrual at fix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Effort driven scheduling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allocation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5987008" cy="1143000"/>
          </a:xfrm>
        </p:spPr>
        <p:txBody>
          <a:bodyPr/>
          <a:lstStyle/>
          <a:p>
            <a:r>
              <a:rPr lang="en-US" dirty="0" smtClean="0"/>
              <a:t>Resource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Enter resources, their type, group and units in this sheet</a:t>
            </a:r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t="10000" r="33333" b="55833"/>
          <a:stretch>
            <a:fillRect/>
          </a:stretch>
        </p:blipFill>
        <p:spPr bwMode="auto">
          <a:xfrm>
            <a:off x="32" y="1857364"/>
            <a:ext cx="9144000" cy="2928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l="13555" r="67628" b="83640"/>
          <a:stretch>
            <a:fillRect/>
          </a:stretch>
        </p:blipFill>
        <p:spPr bwMode="auto">
          <a:xfrm>
            <a:off x="251520" y="476672"/>
            <a:ext cx="2448272" cy="11967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The </a:t>
            </a:r>
            <a:r>
              <a:rPr lang="en-US" sz="2000" i="1" dirty="0" smtClean="0"/>
              <a:t>task type indicates whether the duration, work, or units should be kept constant in </a:t>
            </a:r>
            <a:r>
              <a:rPr lang="en-US" sz="2000" dirty="0" smtClean="0"/>
              <a:t>scheduling the task</a:t>
            </a:r>
          </a:p>
          <a:p>
            <a:endParaRPr lang="en-US" sz="2000" dirty="0" smtClean="0"/>
          </a:p>
          <a:p>
            <a:r>
              <a:rPr lang="en-US" sz="2000" b="1" dirty="0" smtClean="0"/>
              <a:t>Duration = Work / Units</a:t>
            </a:r>
          </a:p>
          <a:p>
            <a:endParaRPr lang="en-US" sz="1800" dirty="0" smtClean="0"/>
          </a:p>
          <a:p>
            <a:r>
              <a:rPr lang="en-US" sz="1800" dirty="0" smtClean="0"/>
              <a:t>With effort-driven scheduling turned on, work remains constant regardless of the task type you select for a task.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Types  </a:t>
            </a:r>
            <a:r>
              <a:rPr lang="en-US" sz="2000" b="1" dirty="0" smtClean="0"/>
              <a:t>       </a:t>
            </a:r>
            <a:r>
              <a:rPr lang="en-US" sz="2000" b="1" dirty="0" smtClean="0">
                <a:ln>
                  <a:solidFill>
                    <a:srgbClr val="FFFF00"/>
                  </a:solidFill>
                </a:ln>
                <a:solidFill>
                  <a:srgbClr val="C00000"/>
                </a:solidFill>
              </a:rPr>
              <a:t>Duration = Work / Units</a:t>
            </a:r>
            <a:endParaRPr lang="en-US" sz="2000" b="1" dirty="0">
              <a:ln>
                <a:solidFill>
                  <a:srgbClr val="FFFF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Otherwise, the three task types have the following effect when you assign additional resources:</a:t>
            </a:r>
          </a:p>
          <a:p>
            <a:endParaRPr lang="en-US" sz="2000" dirty="0" smtClean="0"/>
          </a:p>
          <a:p>
            <a:r>
              <a:rPr lang="en-US" sz="2000" dirty="0" smtClean="0"/>
              <a:t>If the task type is </a:t>
            </a:r>
            <a:r>
              <a:rPr lang="en-US" sz="2000" b="1" dirty="0" smtClean="0"/>
              <a:t>fixed units</a:t>
            </a:r>
            <a:r>
              <a:rPr lang="en-US" sz="2000" dirty="0" smtClean="0"/>
              <a:t>, the default task type, you’ll shorten the duration of the task. The assignment units for each resource remain constant.</a:t>
            </a:r>
          </a:p>
          <a:p>
            <a:r>
              <a:rPr lang="en-US" sz="2000" dirty="0" smtClean="0"/>
              <a:t>If the task type is </a:t>
            </a:r>
            <a:r>
              <a:rPr lang="en-US" sz="2000" b="1" dirty="0" smtClean="0"/>
              <a:t>fixed duration</a:t>
            </a:r>
            <a:r>
              <a:rPr lang="en-US" sz="2000" dirty="0" smtClean="0"/>
              <a:t>, you’ll decrease the individual unit values for resources. The task duration remains constant.</a:t>
            </a:r>
          </a:p>
          <a:p>
            <a:r>
              <a:rPr lang="en-US" sz="2000" dirty="0" smtClean="0"/>
              <a:t>If the task type is </a:t>
            </a:r>
            <a:r>
              <a:rPr lang="en-US" sz="2000" b="1" dirty="0" smtClean="0"/>
              <a:t>fixed work</a:t>
            </a:r>
            <a:r>
              <a:rPr lang="en-US" sz="2000" dirty="0" smtClean="0"/>
              <a:t>, you’ll shorten the duration of the task. The total work and the assignment units for each resource remain constant.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Types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2396" t="50000" r="31250" b="33333"/>
          <a:stretch>
            <a:fillRect/>
          </a:stretch>
        </p:blipFill>
        <p:spPr bwMode="auto">
          <a:xfrm>
            <a:off x="428596" y="2428868"/>
            <a:ext cx="8265377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9115</TotalTime>
  <Words>225</Words>
  <Application>Microsoft Office PowerPoint</Application>
  <PresentationFormat>On-screen Show (4:3)</PresentationFormat>
  <Paragraphs>60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Project Management Software Application PRM 705</vt:lpstr>
      <vt:lpstr>Recap</vt:lpstr>
      <vt:lpstr>Today’s Outline</vt:lpstr>
      <vt:lpstr>Resource Dictionary</vt:lpstr>
      <vt:lpstr>Task Types</vt:lpstr>
      <vt:lpstr>Task Types         Duration = Work / Units</vt:lpstr>
      <vt:lpstr>Task Types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Administrator</cp:lastModifiedBy>
  <cp:revision>127</cp:revision>
  <dcterms:created xsi:type="dcterms:W3CDTF">2006-08-16T00:00:00Z</dcterms:created>
  <dcterms:modified xsi:type="dcterms:W3CDTF">2014-05-27T12:07:41Z</dcterms:modified>
</cp:coreProperties>
</file>