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481" r:id="rId2"/>
    <p:sldId id="548" r:id="rId3"/>
    <p:sldId id="564" r:id="rId4"/>
    <p:sldId id="590" r:id="rId5"/>
    <p:sldId id="591" r:id="rId6"/>
    <p:sldId id="592" r:id="rId7"/>
    <p:sldId id="574" r:id="rId8"/>
    <p:sldId id="575" r:id="rId9"/>
    <p:sldId id="576" r:id="rId10"/>
    <p:sldId id="577" r:id="rId11"/>
    <p:sldId id="578" r:id="rId12"/>
    <p:sldId id="579" r:id="rId13"/>
    <p:sldId id="580" r:id="rId14"/>
    <p:sldId id="49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5/25/2014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D8CC-62F8-4DCF-A4A0-C7DDF1079FE7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A33-A33C-4B27-994C-A99BBBD4D104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252F6-CF52-4B4A-B356-74264D986EA5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D378-E15B-4E94-A650-F854014FFA2C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586D-F78D-4E9C-89C5-3C218A30BD78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00EEE-1BE9-4FF7-AF85-179A0AA4ABED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20ACC-9778-4E52-88F2-F4E2B7863ABF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B613-F499-400E-B854-7CF4385FFE6B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AB1F2-7962-4B49-8B9C-C02180AA32C5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7C45-8FF8-42EE-99FF-05E756F4DD96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AC8A-A34B-4F33-BCB3-FD1E1304372B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58DCD-3621-4005-B0E0-730359B6A3E6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smtClean="0"/>
              <a:t>Lecture 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Handshake with other MS Excel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Inserting customized column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Indicator column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Creating WBS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Creating </a:t>
            </a:r>
            <a:r>
              <a:rPr lang="en-US" sz="2800" dirty="0" smtClean="0"/>
              <a:t>Milestone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Constraints and its types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Deadline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Resources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WBS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 r="37549" b="25586"/>
          <a:stretch>
            <a:fillRect/>
          </a:stretch>
        </p:blipFill>
        <p:spPr bwMode="auto">
          <a:xfrm>
            <a:off x="785786" y="1142984"/>
            <a:ext cx="6715172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779912" y="1916832"/>
            <a:ext cx="648072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WBS Code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 r="66309" b="65820"/>
          <a:stretch>
            <a:fillRect/>
          </a:stretch>
        </p:blipFill>
        <p:spPr bwMode="auto">
          <a:xfrm>
            <a:off x="285720" y="1500174"/>
            <a:ext cx="3286116" cy="250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Straight Arrow Connector 8"/>
          <p:cNvCxnSpPr/>
          <p:nvPr/>
        </p:nvCxnSpPr>
        <p:spPr>
          <a:xfrm rot="16200000" flipH="1">
            <a:off x="1178695" y="1393017"/>
            <a:ext cx="928694" cy="57150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 t="3906" r="55859" b="25586"/>
          <a:stretch>
            <a:fillRect/>
          </a:stretch>
        </p:blipFill>
        <p:spPr bwMode="auto">
          <a:xfrm>
            <a:off x="3857620" y="1357298"/>
            <a:ext cx="4305296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WBS Code</a:t>
            </a:r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r="31285" b="24929"/>
          <a:stretch>
            <a:fillRect/>
          </a:stretch>
        </p:blipFill>
        <p:spPr bwMode="auto">
          <a:xfrm>
            <a:off x="0" y="1214422"/>
            <a:ext cx="7072330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571472" y="2357430"/>
            <a:ext cx="642942" cy="37862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Creating a Milestone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829444" cy="4525963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Enter </a:t>
            </a:r>
            <a:r>
              <a:rPr lang="en-US" sz="2400" b="1" dirty="0" smtClean="0"/>
              <a:t>0 days duration</a:t>
            </a:r>
            <a:r>
              <a:rPr lang="en-US" sz="2400" dirty="0" smtClean="0"/>
              <a:t> for a task, if you want to make it Milestone.</a:t>
            </a:r>
            <a:endParaRPr lang="en-U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t="10833" r="35937" b="59167"/>
          <a:stretch>
            <a:fillRect/>
          </a:stretch>
        </p:blipFill>
        <p:spPr bwMode="auto">
          <a:xfrm>
            <a:off x="0" y="1857364"/>
            <a:ext cx="878684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>
            <a:off x="6643702" y="3429000"/>
            <a:ext cx="1143008" cy="5715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Creating a Milestone</a:t>
            </a:r>
            <a:endParaRPr lang="en-US" dirty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 l="2197" t="3125" r="20703" b="29492"/>
          <a:stretch>
            <a:fillRect/>
          </a:stretch>
        </p:blipFill>
        <p:spPr bwMode="auto">
          <a:xfrm>
            <a:off x="0" y="1357298"/>
            <a:ext cx="7520006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Arrow Connector 7"/>
          <p:cNvCxnSpPr/>
          <p:nvPr/>
        </p:nvCxnSpPr>
        <p:spPr>
          <a:xfrm rot="10800000" flipV="1">
            <a:off x="7386012" y="1416766"/>
            <a:ext cx="714380" cy="50006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US" dirty="0" smtClean="0"/>
              <a:t>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/>
          <a:lstStyle/>
          <a:p>
            <a:r>
              <a:rPr lang="en-US" sz="2800" b="1" dirty="0" smtClean="0"/>
              <a:t> Flexible constraints.</a:t>
            </a:r>
          </a:p>
          <a:p>
            <a:r>
              <a:rPr lang="en-US" sz="2800" b="1" dirty="0" smtClean="0"/>
              <a:t> Moderate constraints.</a:t>
            </a:r>
          </a:p>
          <a:p>
            <a:r>
              <a:rPr lang="en-US" sz="2800" b="1" dirty="0" smtClean="0"/>
              <a:t> Inflexible constraints.</a:t>
            </a:r>
          </a:p>
          <a:p>
            <a:endParaRPr lang="en-US" sz="2800" b="1" dirty="0" smtClean="0"/>
          </a:p>
          <a:p>
            <a:r>
              <a:rPr lang="en-US" sz="1800" dirty="0" smtClean="0"/>
              <a:t>A </a:t>
            </a:r>
            <a:r>
              <a:rPr lang="en-US" sz="1800" b="1" i="1" dirty="0" smtClean="0"/>
              <a:t>flexible constraint </a:t>
            </a:r>
            <a:r>
              <a:rPr lang="en-US" sz="1800" i="1" dirty="0" smtClean="0"/>
              <a:t>allows a task’s dates to change as the schedule changes. The </a:t>
            </a:r>
            <a:r>
              <a:rPr lang="en-US" sz="1800" dirty="0" smtClean="0"/>
              <a:t>default constraint, As Soon As Possible, is an example of a flexible constraint.</a:t>
            </a:r>
          </a:p>
          <a:p>
            <a:r>
              <a:rPr lang="en-US" sz="1800" dirty="0" smtClean="0"/>
              <a:t>an </a:t>
            </a:r>
            <a:r>
              <a:rPr lang="en-US" sz="1800" b="1" i="1" dirty="0" smtClean="0"/>
              <a:t>inflexible constraint</a:t>
            </a:r>
            <a:r>
              <a:rPr lang="en-US" sz="1800" i="1" dirty="0" smtClean="0"/>
              <a:t> ties a task to a specific date. The Must Start </a:t>
            </a:r>
            <a:r>
              <a:rPr lang="en-US" sz="1800" dirty="0" smtClean="0"/>
              <a:t>On and Must Finish On constraints are the two inflexible constraints.</a:t>
            </a:r>
          </a:p>
          <a:p>
            <a:r>
              <a:rPr lang="en-US" sz="1800" dirty="0" smtClean="0"/>
              <a:t>Between the flexible and inflexible constraints are </a:t>
            </a:r>
            <a:r>
              <a:rPr lang="en-US" sz="1800" b="1" i="1" dirty="0" smtClean="0"/>
              <a:t>moderate constraints</a:t>
            </a:r>
            <a:r>
              <a:rPr lang="en-US" sz="1800" i="1" dirty="0" smtClean="0"/>
              <a:t>. These </a:t>
            </a:r>
            <a:r>
              <a:rPr lang="en-US" sz="1800" dirty="0" smtClean="0"/>
              <a:t>constraints, such as Start No Earlier Than or Finish No Later Than</a:t>
            </a:r>
          </a:p>
          <a:p>
            <a:endParaRPr lang="en-US" sz="1800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 l="33333" t="20833" r="22396" b="15000"/>
          <a:stretch>
            <a:fillRect/>
          </a:stretch>
        </p:blipFill>
        <p:spPr bwMode="auto">
          <a:xfrm>
            <a:off x="1500166" y="285728"/>
            <a:ext cx="6072230" cy="5500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1643050"/>
            <a:ext cx="5981700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Deadlines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 smtClean="0"/>
              <a:t>Suppose you want to keep a task deadline in mind but you don’t want to lock your schedule by setting an inflexible constraint. Instead, you can set a </a:t>
            </a:r>
            <a:r>
              <a:rPr lang="en-US" sz="2400" i="1" dirty="0" smtClean="0"/>
              <a:t>deadline. </a:t>
            </a:r>
          </a:p>
          <a:p>
            <a:pPr>
              <a:lnSpc>
                <a:spcPct val="150000"/>
              </a:lnSpc>
            </a:pPr>
            <a:r>
              <a:rPr lang="en-US" sz="2400" i="1" dirty="0" smtClean="0"/>
              <a:t>Microsoft </a:t>
            </a:r>
            <a:r>
              <a:rPr lang="en-US" sz="2400" dirty="0" smtClean="0"/>
              <a:t>Project continues to update the schedule as needed, keeps track of deadline dates, shows them on the Gantt Chart, and displays a deadline indicator if a task finishes after its deadline.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Deadlines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 l="59259" t="45627" r="23906" b="28134"/>
          <a:stretch>
            <a:fillRect/>
          </a:stretch>
        </p:blipFill>
        <p:spPr bwMode="auto">
          <a:xfrm>
            <a:off x="7000892" y="1714488"/>
            <a:ext cx="1928826" cy="1157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1428736"/>
            <a:ext cx="5981700" cy="3686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9123</TotalTime>
  <Words>274</Words>
  <Application>Microsoft Office PowerPoint</Application>
  <PresentationFormat>On-screen Show (4:3)</PresentationFormat>
  <Paragraphs>67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Project Management Software Application PRM 705</vt:lpstr>
      <vt:lpstr>Recap</vt:lpstr>
      <vt:lpstr>Today’s Outline</vt:lpstr>
      <vt:lpstr>Creating WBS</vt:lpstr>
      <vt:lpstr>Insert WBS Code</vt:lpstr>
      <vt:lpstr>Insert WBS Code</vt:lpstr>
      <vt:lpstr>1. Creating a Milestone</vt:lpstr>
      <vt:lpstr>2. Creating a Milestone</vt:lpstr>
      <vt:lpstr>Constraints</vt:lpstr>
      <vt:lpstr>Slide 10</vt:lpstr>
      <vt:lpstr>Setting Constraints</vt:lpstr>
      <vt:lpstr>Deadlines</vt:lpstr>
      <vt:lpstr>Setting Deadlines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NTS</cp:lastModifiedBy>
  <cp:revision>121</cp:revision>
  <dcterms:created xsi:type="dcterms:W3CDTF">2006-08-16T00:00:00Z</dcterms:created>
  <dcterms:modified xsi:type="dcterms:W3CDTF">2014-05-25T11:27:15Z</dcterms:modified>
</cp:coreProperties>
</file>