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sldIdLst>
    <p:sldId id="481" r:id="rId2"/>
    <p:sldId id="548" r:id="rId3"/>
    <p:sldId id="564" r:id="rId4"/>
    <p:sldId id="579" r:id="rId5"/>
    <p:sldId id="580" r:id="rId6"/>
    <p:sldId id="581" r:id="rId7"/>
    <p:sldId id="582" r:id="rId8"/>
    <p:sldId id="583" r:id="rId9"/>
    <p:sldId id="565" r:id="rId10"/>
    <p:sldId id="566" r:id="rId11"/>
    <p:sldId id="567" r:id="rId12"/>
    <p:sldId id="568" r:id="rId13"/>
    <p:sldId id="569" r:id="rId14"/>
    <p:sldId id="570" r:id="rId15"/>
    <p:sldId id="4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timescale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Gridlines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Formatting summery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Critical Path on bars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Printing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Handshake with other MS Excel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Inserting customized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Indicator column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WBS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WBS Codes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One of advantages of MS Project over Primavera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know that MS Excel is excellent calculation tool</a:t>
            </a:r>
          </a:p>
          <a:p>
            <a:r>
              <a:rPr lang="en-US" dirty="0" smtClean="0"/>
              <a:t>We can use MS Project data in MS Excel.</a:t>
            </a:r>
          </a:p>
          <a:p>
            <a:r>
              <a:rPr lang="en-US" dirty="0" smtClean="0"/>
              <a:t>We can also link both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MS Excel with MS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r="75000" b="45000"/>
          <a:stretch>
            <a:fillRect/>
          </a:stretch>
        </p:blipFill>
        <p:spPr bwMode="auto">
          <a:xfrm>
            <a:off x="71406" y="1428736"/>
            <a:ext cx="3428992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r="66667" b="45833"/>
          <a:stretch>
            <a:fillRect/>
          </a:stretch>
        </p:blipFill>
        <p:spPr bwMode="auto">
          <a:xfrm>
            <a:off x="3571868" y="1071546"/>
            <a:ext cx="5286412" cy="5369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MS Excel with MS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9792" t="21666" r="58333" b="25000"/>
          <a:stretch>
            <a:fillRect/>
          </a:stretch>
        </p:blipFill>
        <p:spPr bwMode="auto">
          <a:xfrm>
            <a:off x="214282" y="1357298"/>
            <a:ext cx="3000396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r="66145" b="45000"/>
          <a:stretch>
            <a:fillRect/>
          </a:stretch>
        </p:blipFill>
        <p:spPr bwMode="auto">
          <a:xfrm>
            <a:off x="3786182" y="1428736"/>
            <a:ext cx="464347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MS Excel with MS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571612"/>
            <a:ext cx="6490653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it other way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5875373"/>
            <a:ext cx="8229600" cy="696899"/>
          </a:xfrm>
        </p:spPr>
        <p:txBody>
          <a:bodyPr/>
          <a:lstStyle/>
          <a:p>
            <a:r>
              <a:rPr lang="en-US" dirty="0" smtClean="0"/>
              <a:t>Both files must be in same folder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1979" t="16666" r="58334" b="32500"/>
          <a:stretch>
            <a:fillRect/>
          </a:stretch>
        </p:blipFill>
        <p:spPr bwMode="auto">
          <a:xfrm>
            <a:off x="252929" y="1500174"/>
            <a:ext cx="3604691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058" y="1500174"/>
            <a:ext cx="501967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customized column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56200" b="60540"/>
          <a:stretch>
            <a:fillRect/>
          </a:stretch>
        </p:blipFill>
        <p:spPr bwMode="auto">
          <a:xfrm>
            <a:off x="571472" y="1571612"/>
            <a:ext cx="292895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8027" t="13867" r="28027" b="19726"/>
          <a:stretch>
            <a:fillRect/>
          </a:stretch>
        </p:blipFill>
        <p:spPr bwMode="auto">
          <a:xfrm>
            <a:off x="3786182" y="1071546"/>
            <a:ext cx="42862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 rot="16200000" flipH="1">
            <a:off x="1321571" y="1321579"/>
            <a:ext cx="1000132" cy="928694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929190" y="3786190"/>
            <a:ext cx="785818" cy="14287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6200000" flipH="1">
            <a:off x="3500430" y="2786058"/>
            <a:ext cx="642942" cy="500066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000760" y="5857892"/>
            <a:ext cx="571504" cy="2143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2.Inserting customized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69971" b="79493"/>
          <a:stretch>
            <a:fillRect/>
          </a:stretch>
        </p:blipFill>
        <p:spPr bwMode="auto">
          <a:xfrm>
            <a:off x="428596" y="1643050"/>
            <a:ext cx="292892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/>
          <p:nvPr/>
        </p:nvCxnSpPr>
        <p:spPr>
          <a:xfrm rot="5400000" flipH="1" flipV="1">
            <a:off x="1142976" y="2857496"/>
            <a:ext cx="785818" cy="64294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r="58057" b="50977"/>
          <a:stretch>
            <a:fillRect/>
          </a:stretch>
        </p:blipFill>
        <p:spPr bwMode="auto">
          <a:xfrm>
            <a:off x="3643305" y="1714488"/>
            <a:ext cx="5159497" cy="452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Indicator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34375" t="20000" r="34375" b="20833"/>
          <a:stretch>
            <a:fillRect/>
          </a:stretch>
        </p:blipFill>
        <p:spPr bwMode="auto">
          <a:xfrm>
            <a:off x="2411760" y="1412776"/>
            <a:ext cx="428628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Indicator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6"/>
          <p:cNvGrpSpPr/>
          <p:nvPr/>
        </p:nvGrpSpPr>
        <p:grpSpPr>
          <a:xfrm>
            <a:off x="0" y="1285860"/>
            <a:ext cx="4324350" cy="5010150"/>
            <a:chOff x="0" y="1285860"/>
            <a:chExt cx="4324350" cy="501015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285860"/>
              <a:ext cx="4324350" cy="501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Straight Arrow Connector 5"/>
            <p:cNvCxnSpPr/>
            <p:nvPr/>
          </p:nvCxnSpPr>
          <p:spPr>
            <a:xfrm rot="5400000">
              <a:off x="1535885" y="3178967"/>
              <a:ext cx="928694" cy="85725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43425" y="1285860"/>
            <a:ext cx="4600575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Indicator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“Graphical Indicators”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9043" t="22461" r="18701" b="26758"/>
          <a:stretch>
            <a:fillRect/>
          </a:stretch>
        </p:blipFill>
        <p:spPr bwMode="auto">
          <a:xfrm>
            <a:off x="1547664" y="2564904"/>
            <a:ext cx="607223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Indicator column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Insert new column</a:t>
            </a:r>
            <a:endParaRPr lang="en-US" sz="2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197" t="-978" r="65576" b="65820"/>
          <a:stretch>
            <a:fillRect/>
          </a:stretch>
        </p:blipFill>
        <p:spPr bwMode="auto">
          <a:xfrm>
            <a:off x="285720" y="2071678"/>
            <a:ext cx="314324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Straight Arrow Connector 8"/>
          <p:cNvCxnSpPr/>
          <p:nvPr/>
        </p:nvCxnSpPr>
        <p:spPr>
          <a:xfrm>
            <a:off x="1071538" y="2428868"/>
            <a:ext cx="571504" cy="4286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r="51465" b="44141"/>
          <a:stretch>
            <a:fillRect/>
          </a:stretch>
        </p:blipFill>
        <p:spPr bwMode="auto">
          <a:xfrm>
            <a:off x="3714744" y="1571612"/>
            <a:ext cx="4733924" cy="4086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9117</TotalTime>
  <Words>168</Words>
  <Application>Microsoft Office PowerPoint</Application>
  <PresentationFormat>On-screen Show (4:3)</PresentationFormat>
  <Paragraphs>62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Project Management Software Application PRM 705</vt:lpstr>
      <vt:lpstr>Recap</vt:lpstr>
      <vt:lpstr>Today’s Outline</vt:lpstr>
      <vt:lpstr>One of advantages of MS Project over Primavera</vt:lpstr>
      <vt:lpstr>Using MS Excel with MS Project</vt:lpstr>
      <vt:lpstr>Using MS Excel with MS Project</vt:lpstr>
      <vt:lpstr>Using MS Excel with MS Project</vt:lpstr>
      <vt:lpstr>Using it other way</vt:lpstr>
      <vt:lpstr>Inserting customized column</vt:lpstr>
      <vt:lpstr>2.Inserting customized column</vt:lpstr>
      <vt:lpstr>Adding Indicator column</vt:lpstr>
      <vt:lpstr>Adding Indicator column</vt:lpstr>
      <vt:lpstr>Adding Indicator column</vt:lpstr>
      <vt:lpstr>Adding Indicator column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116</cp:revision>
  <dcterms:created xsi:type="dcterms:W3CDTF">2006-08-16T00:00:00Z</dcterms:created>
  <dcterms:modified xsi:type="dcterms:W3CDTF">2014-05-25T10:03:23Z</dcterms:modified>
</cp:coreProperties>
</file>