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481" r:id="rId2"/>
    <p:sldId id="548" r:id="rId3"/>
    <p:sldId id="564" r:id="rId4"/>
    <p:sldId id="573" r:id="rId5"/>
    <p:sldId id="574" r:id="rId6"/>
    <p:sldId id="575" r:id="rId7"/>
    <p:sldId id="576" r:id="rId8"/>
    <p:sldId id="577" r:id="rId9"/>
    <p:sldId id="578" r:id="rId10"/>
    <p:sldId id="579" r:id="rId11"/>
    <p:sldId id="49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24/05/2014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CD8CC-62F8-4DCF-A4A0-C7DDF1079FE7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6DA33-A33C-4B27-994C-A99BBBD4D104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252F6-CF52-4B4A-B356-74264D986EA5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AD378-E15B-4E94-A650-F854014FFA2C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B586D-F78D-4E9C-89C5-3C218A30BD78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600EEE-1BE9-4FF7-AF85-179A0AA4ABED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0ACC-9778-4E52-88F2-F4E2B7863ABF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6B613-F499-400E-B854-7CF4385FFE6B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5AB1F2-7962-4B49-8B9C-C02180AA32C5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17C45-8FF8-42EE-99FF-05E756F4DD96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CAC8A-A34B-4F33-BCB3-FD1E1304372B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8DCD-3621-4005-B0E0-730359B6A3E6}" type="datetime1">
              <a:rPr lang="en-US" smtClean="0"/>
              <a:pPr/>
              <a:t>24/05/2014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smtClean="0"/>
              <a:t>Lecture 13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Date format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bar format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Putting data near bar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Identifying critical activities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timescale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Gridlines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Formatting summery bar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Critical Path on bars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Printing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Handshake with other MS Excel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change time scale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30321" b="59593"/>
          <a:stretch>
            <a:fillRect/>
          </a:stretch>
        </p:blipFill>
        <p:spPr bwMode="auto">
          <a:xfrm>
            <a:off x="546957" y="1600200"/>
            <a:ext cx="8259538" cy="26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732240" y="1988840"/>
            <a:ext cx="1080120" cy="20162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change time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412776"/>
            <a:ext cx="7488832" cy="4816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Gridlines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73257" b="64366"/>
          <a:stretch>
            <a:fillRect/>
          </a:stretch>
        </p:blipFill>
        <p:spPr bwMode="auto">
          <a:xfrm>
            <a:off x="546957" y="1600200"/>
            <a:ext cx="3114043" cy="233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1934" y="214290"/>
            <a:ext cx="4762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71934" y="2428868"/>
            <a:ext cx="4762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71934" y="4619648"/>
            <a:ext cx="4762500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Formatting of Summery Bar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7798" r="54472" b="59593"/>
          <a:stretch>
            <a:fillRect/>
          </a:stretch>
        </p:blipFill>
        <p:spPr bwMode="auto">
          <a:xfrm>
            <a:off x="395536" y="1556792"/>
            <a:ext cx="223224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488" y="1428736"/>
            <a:ext cx="5886450" cy="4048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 l="23958" t="10833" r="11979" b="76667"/>
          <a:stretch>
            <a:fillRect/>
          </a:stretch>
        </p:blipFill>
        <p:spPr bwMode="auto">
          <a:xfrm>
            <a:off x="142844" y="5572140"/>
            <a:ext cx="8786874" cy="10715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Entering Text on Timeline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78624" b="35728"/>
          <a:stretch>
            <a:fillRect/>
          </a:stretch>
        </p:blipFill>
        <p:spPr bwMode="auto">
          <a:xfrm>
            <a:off x="971600" y="1700807"/>
            <a:ext cx="2160240" cy="3651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48437" r="12500" b="60000"/>
          <a:stretch>
            <a:fillRect/>
          </a:stretch>
        </p:blipFill>
        <p:spPr bwMode="auto">
          <a:xfrm>
            <a:off x="3500430" y="1714488"/>
            <a:ext cx="535785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path on bars</a:t>
            </a:r>
            <a:endParaRPr lang="en-US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 r="51894" b="65981"/>
          <a:stretch>
            <a:fillRect/>
          </a:stretch>
        </p:blipFill>
        <p:spPr bwMode="auto">
          <a:xfrm>
            <a:off x="611560" y="1484783"/>
            <a:ext cx="7488832" cy="297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Straight Arrow Connector 3"/>
          <p:cNvCxnSpPr/>
          <p:nvPr/>
        </p:nvCxnSpPr>
        <p:spPr>
          <a:xfrm flipH="1">
            <a:off x="5004048" y="1340768"/>
            <a:ext cx="1296144" cy="71267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Printing: To zoom Gantt chart for  specific duration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857364"/>
            <a:ext cx="4305300" cy="352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 r="70833" b="43333"/>
          <a:stretch>
            <a:fillRect/>
          </a:stretch>
        </p:blipFill>
        <p:spPr bwMode="auto">
          <a:xfrm>
            <a:off x="214282" y="1500174"/>
            <a:ext cx="4000480" cy="4857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643438" y="3857628"/>
            <a:ext cx="2500330" cy="1143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noFill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9114</TotalTime>
  <Words>105</Words>
  <Application>Microsoft Office PowerPoint</Application>
  <PresentationFormat>On-screen Show (4:3)</PresentationFormat>
  <Paragraphs>46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Project Management Software Application PRM 705</vt:lpstr>
      <vt:lpstr>Recap</vt:lpstr>
      <vt:lpstr>Today’s Outline</vt:lpstr>
      <vt:lpstr>How to change time scale</vt:lpstr>
      <vt:lpstr>How to change time scale</vt:lpstr>
      <vt:lpstr>Gridlines</vt:lpstr>
      <vt:lpstr>Formatting of Summery Bar</vt:lpstr>
      <vt:lpstr>Entering Text on Timeline</vt:lpstr>
      <vt:lpstr>Critical path on bars</vt:lpstr>
      <vt:lpstr>Printing: To zoom Gantt chart for  specific duration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NTS</cp:lastModifiedBy>
  <cp:revision>111</cp:revision>
  <dcterms:created xsi:type="dcterms:W3CDTF">2006-08-16T00:00:00Z</dcterms:created>
  <dcterms:modified xsi:type="dcterms:W3CDTF">2014-05-24T10:24:19Z</dcterms:modified>
</cp:coreProperties>
</file>