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481" r:id="rId2"/>
    <p:sldId id="548" r:id="rId3"/>
    <p:sldId id="564" r:id="rId4"/>
    <p:sldId id="565" r:id="rId5"/>
    <p:sldId id="566" r:id="rId6"/>
    <p:sldId id="567" r:id="rId7"/>
    <p:sldId id="568" r:id="rId8"/>
    <p:sldId id="569" r:id="rId9"/>
    <p:sldId id="570" r:id="rId10"/>
    <p:sldId id="571" r:id="rId11"/>
    <p:sldId id="572" r:id="rId12"/>
    <p:sldId id="49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</a:t>
            </a:r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Task linking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links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Adding Lag and Lead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Date format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bar format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Putting data near bar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Identifying critical activities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timescale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dirty="0" smtClean="0"/>
              <a:t>Change date format to small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268760"/>
            <a:ext cx="3024336" cy="4911741"/>
          </a:xfrm>
        </p:spPr>
        <p:txBody>
          <a:bodyPr/>
          <a:lstStyle/>
          <a:p>
            <a:r>
              <a:rPr lang="en-US" sz="1800" dirty="0" smtClean="0"/>
              <a:t>Precious space -  so save it</a:t>
            </a:r>
          </a:p>
          <a:p>
            <a:r>
              <a:rPr lang="en-US" sz="1800" dirty="0" smtClean="0"/>
              <a:t>File &gt; Options &gt; date format</a:t>
            </a:r>
            <a:endParaRPr lang="en-US" sz="1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276" y="1124744"/>
            <a:ext cx="6016724" cy="490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H="1">
            <a:off x="6156176" y="1916832"/>
            <a:ext cx="1008112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Bar Format in Gantt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064" r="53578" b="62775"/>
          <a:stretch>
            <a:fillRect/>
          </a:stretch>
        </p:blipFill>
        <p:spPr bwMode="auto">
          <a:xfrm>
            <a:off x="323528" y="2132856"/>
            <a:ext cx="3168352" cy="1684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071678"/>
            <a:ext cx="50577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Arrow Connector 9"/>
          <p:cNvCxnSpPr/>
          <p:nvPr/>
        </p:nvCxnSpPr>
        <p:spPr>
          <a:xfrm flipH="1">
            <a:off x="1835696" y="1628800"/>
            <a:ext cx="1008112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To place date or any other information near bar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Select Activity &gt; Format &gt; Bar Format&gt; Bar &gt; Bar text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428868"/>
            <a:ext cx="50577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Change Date Format on 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r>
              <a:rPr lang="en-US" sz="2400" dirty="0" smtClean="0"/>
              <a:t>Format &gt; Layout &gt; Date format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214554"/>
            <a:ext cx="30099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600211"/>
            <a:ext cx="38004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To Change The Color Of Start &amp; Finish Date on 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72074"/>
            <a:ext cx="8229600" cy="1054089"/>
          </a:xfrm>
        </p:spPr>
        <p:txBody>
          <a:bodyPr/>
          <a:lstStyle/>
          <a:p>
            <a:r>
              <a:rPr lang="en-US" sz="2000" dirty="0" smtClean="0"/>
              <a:t>You can do all type of text formatting from here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6000760" y="2071678"/>
            <a:ext cx="1357322" cy="9286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5214942" y="3286124"/>
            <a:ext cx="2000264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23528" y="1628800"/>
            <a:ext cx="3384376" cy="10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Format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Text Styles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Critical Activities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Format &gt; Text Styles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3491" y="1714488"/>
            <a:ext cx="38004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>
            <a:off x="6786578" y="2143116"/>
            <a:ext cx="1357322" cy="9286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6000760" y="3357562"/>
            <a:ext cx="2000264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96908"/>
          </a:xfrm>
        </p:spPr>
        <p:txBody>
          <a:bodyPr/>
          <a:lstStyle/>
          <a:p>
            <a:r>
              <a:rPr lang="en-US" dirty="0" smtClean="0"/>
              <a:t>Identify Critical Activities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31863"/>
            <a:ext cx="8229600" cy="4525963"/>
          </a:xfrm>
        </p:spPr>
        <p:txBody>
          <a:bodyPr/>
          <a:lstStyle/>
          <a:p>
            <a:r>
              <a:rPr lang="en-US" sz="2400" dirty="0" smtClean="0"/>
              <a:t>Using slack</a:t>
            </a:r>
          </a:p>
          <a:p>
            <a:pPr lvl="1"/>
            <a:r>
              <a:rPr lang="en-US" sz="2000" dirty="0" smtClean="0"/>
              <a:t>Insert a column &gt; Total slack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* Total Slack = 0 means critical activity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8286" r="54687" b="49167"/>
          <a:stretch>
            <a:fillRect/>
          </a:stretch>
        </p:blipFill>
        <p:spPr bwMode="auto">
          <a:xfrm>
            <a:off x="1428760" y="2204864"/>
            <a:ext cx="6215074" cy="3647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5076056" y="2420888"/>
            <a:ext cx="714380" cy="3429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How to remove relationship lines</a:t>
            </a:r>
            <a:endParaRPr lang="en-US" sz="4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357298"/>
            <a:ext cx="8229600" cy="476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Format &gt; Layout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214554"/>
            <a:ext cx="30099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9094</TotalTime>
  <Words>190</Words>
  <Application>Microsoft Office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Project Management Software Application PRM 705</vt:lpstr>
      <vt:lpstr>Recap</vt:lpstr>
      <vt:lpstr>Today’s Outline</vt:lpstr>
      <vt:lpstr>Change date format to small</vt:lpstr>
      <vt:lpstr>Changing Bar Format in Gantt</vt:lpstr>
      <vt:lpstr>To place date or any other information near bar</vt:lpstr>
      <vt:lpstr>To Change Date Format on Bar</vt:lpstr>
      <vt:lpstr>To Change The Color Of Start &amp; Finish Date on Bar</vt:lpstr>
      <vt:lpstr>Identify Critical Activities (1)</vt:lpstr>
      <vt:lpstr>Identify Critical Activities (2)</vt:lpstr>
      <vt:lpstr>How to remove relationship lines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105</cp:revision>
  <dcterms:created xsi:type="dcterms:W3CDTF">2006-08-16T00:00:00Z</dcterms:created>
  <dcterms:modified xsi:type="dcterms:W3CDTF">2014-05-23T14:20:52Z</dcterms:modified>
</cp:coreProperties>
</file>