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481" r:id="rId2"/>
    <p:sldId id="548" r:id="rId3"/>
    <p:sldId id="564" r:id="rId4"/>
    <p:sldId id="560" r:id="rId5"/>
    <p:sldId id="561" r:id="rId6"/>
    <p:sldId id="562" r:id="rId7"/>
    <p:sldId id="563" r:id="rId8"/>
    <p:sldId id="49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new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Linking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Assigning calendar to multiple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Checking project total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durations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Task linking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Changing links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Lag and </a:t>
            </a:r>
            <a:r>
              <a:rPr lang="en-US" sz="2800" dirty="0" smtClean="0"/>
              <a:t>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Task Linking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en-US" sz="1800" dirty="0" smtClean="0"/>
              <a:t>To link tasks in a start-to-start, finish-to-finish, or a start-to-finish dependency</a:t>
            </a:r>
          </a:p>
          <a:p>
            <a:pPr lvl="1"/>
            <a:r>
              <a:rPr lang="en-US" sz="1400" dirty="0" smtClean="0"/>
              <a:t>Click Task Information.</a:t>
            </a:r>
          </a:p>
          <a:p>
            <a:pPr lvl="1"/>
            <a:r>
              <a:rPr lang="en-US" sz="1400" dirty="0" smtClean="0"/>
              <a:t>Click the Predecessors tab.</a:t>
            </a:r>
          </a:p>
          <a:p>
            <a:pPr lvl="1"/>
            <a:r>
              <a:rPr lang="en-US" sz="1400" dirty="0" smtClean="0"/>
              <a:t>In the ID field, type the ID number of the predecessor task.</a:t>
            </a:r>
          </a:p>
          <a:p>
            <a:pPr lvl="1"/>
            <a:r>
              <a:rPr lang="en-US" sz="1400" dirty="0" smtClean="0"/>
              <a:t>In the Type field for the row, select the link type you want.</a:t>
            </a:r>
          </a:p>
          <a:p>
            <a:endParaRPr 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9896" t="15000" r="68229" b="45000"/>
          <a:stretch>
            <a:fillRect/>
          </a:stretch>
        </p:blipFill>
        <p:spPr bwMode="auto">
          <a:xfrm>
            <a:off x="142844" y="3000372"/>
            <a:ext cx="2750363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2300" y="2857496"/>
            <a:ext cx="5981700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 l="31250" t="17500" r="51945" b="73333"/>
          <a:stretch>
            <a:fillRect/>
          </a:stretch>
        </p:blipFill>
        <p:spPr bwMode="auto">
          <a:xfrm>
            <a:off x="6000760" y="1142984"/>
            <a:ext cx="3143240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 Your Tasks 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t="8771" r="55208" b="55000"/>
          <a:stretch>
            <a:fillRect/>
          </a:stretch>
        </p:blipFill>
        <p:spPr bwMode="auto">
          <a:xfrm>
            <a:off x="714347" y="2204864"/>
            <a:ext cx="7508935" cy="379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929454" y="2428868"/>
            <a:ext cx="1071570" cy="3571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/>
              <a:t>Change or remove task 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en-US" sz="2000" dirty="0" smtClean="0"/>
              <a:t>To change a task link</a:t>
            </a:r>
          </a:p>
          <a:p>
            <a:pPr lvl="1"/>
            <a:r>
              <a:rPr lang="en-US" sz="1600" dirty="0" smtClean="0"/>
              <a:t>Go to Gantt Chart View.</a:t>
            </a:r>
          </a:p>
          <a:p>
            <a:pPr lvl="1"/>
            <a:r>
              <a:rPr lang="en-US" sz="1600" dirty="0" smtClean="0"/>
              <a:t>Double-click the link line you want to change.</a:t>
            </a:r>
          </a:p>
          <a:p>
            <a:pPr lvl="1"/>
            <a:r>
              <a:rPr lang="en-US" sz="1600" dirty="0" smtClean="0"/>
              <a:t>The Task Dependency dialog box appears.</a:t>
            </a:r>
          </a:p>
          <a:p>
            <a:pPr lvl="1"/>
            <a:r>
              <a:rPr lang="en-US" sz="1600" dirty="0" smtClean="0"/>
              <a:t>In the Type box, click the task link you want.</a:t>
            </a:r>
          </a:p>
          <a:p>
            <a:r>
              <a:rPr lang="en-US" sz="2000" dirty="0" smtClean="0"/>
              <a:t>To remove a task link</a:t>
            </a:r>
          </a:p>
          <a:p>
            <a:pPr lvl="1"/>
            <a:r>
              <a:rPr lang="en-US" sz="1600" dirty="0" smtClean="0"/>
              <a:t>Go to Gantt Chart View.</a:t>
            </a:r>
          </a:p>
          <a:p>
            <a:pPr lvl="1"/>
            <a:r>
              <a:rPr lang="en-US" sz="1600" dirty="0" smtClean="0"/>
              <a:t>Double-click the link line you want to remove.</a:t>
            </a:r>
          </a:p>
          <a:p>
            <a:pPr lvl="1"/>
            <a:r>
              <a:rPr lang="en-US" sz="1600" dirty="0" smtClean="0"/>
              <a:t>In the Task Dependency dialog box, click Delete.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4286256"/>
            <a:ext cx="31337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357950" y="2428868"/>
            <a:ext cx="2428892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Same thing is applicable on Network Diagram View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Lag and Lead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Click the Predecessors tab.</a:t>
            </a:r>
          </a:p>
          <a:p>
            <a:r>
              <a:rPr lang="en-US" sz="2400" dirty="0" smtClean="0"/>
              <a:t>In the Lag field for the predecessor, type the lead time or lag time you want, as a duration or as a percentage of the predecessor task duration.</a:t>
            </a:r>
          </a:p>
          <a:p>
            <a:pPr lvl="1"/>
            <a:r>
              <a:rPr lang="en-US" sz="2000" dirty="0" smtClean="0"/>
              <a:t>Type lead time as a negative number or as a negative percentage, and type lag time as a positive number or as a positive percentage.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214818"/>
            <a:ext cx="31337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9094</TotalTime>
  <Words>265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Project Management Software Application PRM 705</vt:lpstr>
      <vt:lpstr>Recap</vt:lpstr>
      <vt:lpstr>Today’s Outline</vt:lpstr>
      <vt:lpstr>Task Linking</vt:lpstr>
      <vt:lpstr>Link Your Tasks Now</vt:lpstr>
      <vt:lpstr>Change or remove task link</vt:lpstr>
      <vt:lpstr>Lag and Lead time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104</cp:revision>
  <dcterms:created xsi:type="dcterms:W3CDTF">2006-08-16T00:00:00Z</dcterms:created>
  <dcterms:modified xsi:type="dcterms:W3CDTF">2014-05-21T14:34:38Z</dcterms:modified>
</cp:coreProperties>
</file>