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481" r:id="rId2"/>
    <p:sldId id="559" r:id="rId3"/>
    <p:sldId id="548" r:id="rId4"/>
    <p:sldId id="545" r:id="rId5"/>
    <p:sldId id="546" r:id="rId6"/>
    <p:sldId id="547" r:id="rId7"/>
    <p:sldId id="553" r:id="rId8"/>
    <p:sldId id="554" r:id="rId9"/>
    <p:sldId id="555" r:id="rId10"/>
    <p:sldId id="556" r:id="rId11"/>
    <p:sldId id="49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0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4D35-C827-45ED-9DD7-E497C4B3624A}" type="datetimeFigureOut">
              <a:rPr lang="en-US" smtClean="0"/>
              <a:pPr/>
              <a:t>20/05/2014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CC008-22B1-474A-9B77-C8102054B7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CD8CC-62F8-4DCF-A4A0-C7DDF1079FE7}" type="datetime1">
              <a:rPr lang="en-US" smtClean="0"/>
              <a:pPr/>
              <a:t>20/05/2014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DA33-A33C-4B27-994C-A99BBBD4D104}" type="datetime1">
              <a:rPr lang="en-US" smtClean="0"/>
              <a:pPr/>
              <a:t>20/05/2014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252F6-CF52-4B4A-B356-74264D986EA5}" type="datetime1">
              <a:rPr lang="en-US" smtClean="0"/>
              <a:pPr/>
              <a:t>20/05/2014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AD378-E15B-4E94-A650-F854014FFA2C}" type="datetime1">
              <a:rPr lang="en-US" smtClean="0"/>
              <a:pPr/>
              <a:t>20/05/2014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586D-F78D-4E9C-89C5-3C218A30BD78}" type="datetime1">
              <a:rPr lang="en-US" smtClean="0"/>
              <a:pPr/>
              <a:t>20/05/2014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00EEE-1BE9-4FF7-AF85-179A0AA4ABED}" type="datetime1">
              <a:rPr lang="en-US" smtClean="0"/>
              <a:pPr/>
              <a:t>20/05/2014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20ACC-9778-4E52-88F2-F4E2B7863ABF}" type="datetime1">
              <a:rPr lang="en-US" smtClean="0"/>
              <a:pPr/>
              <a:t>20/05/2014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B613-F499-400E-B854-7CF4385FFE6B}" type="datetime1">
              <a:rPr lang="en-US" smtClean="0"/>
              <a:pPr/>
              <a:t>20/05/2014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AB1F2-7962-4B49-8B9C-C02180AA32C5}" type="datetime1">
              <a:rPr lang="en-US" smtClean="0"/>
              <a:pPr/>
              <a:t>20/05/2014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17C45-8FF8-42EE-99FF-05E756F4DD96}" type="datetime1">
              <a:rPr lang="en-US" smtClean="0"/>
              <a:pPr/>
              <a:t>20/05/2014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CAC8A-A34B-4F33-BCB3-FD1E1304372B}" type="datetime1">
              <a:rPr lang="en-US" smtClean="0"/>
              <a:pPr/>
              <a:t>20/05/2014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58DCD-3621-4005-B0E0-730359B6A3E6}" type="datetime1">
              <a:rPr lang="en-US" smtClean="0"/>
              <a:pPr/>
              <a:t>20/05/2014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Project Management Software Application</a:t>
            </a:r>
            <a:br>
              <a:rPr lang="en-US" b="1" dirty="0" smtClean="0"/>
            </a:br>
            <a:r>
              <a:rPr lang="en-US" b="1" dirty="0" smtClean="0"/>
              <a:t>PRM 705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392363"/>
          </a:xfrm>
        </p:spPr>
        <p:txBody>
          <a:bodyPr/>
          <a:lstStyle/>
          <a:p>
            <a:pPr algn="r">
              <a:buNone/>
            </a:pPr>
            <a:r>
              <a:rPr lang="en-US" dirty="0" smtClean="0"/>
              <a:t>Lecture 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Working times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Calendars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Outline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Adding new column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Linking tasks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Assigning calendar to multiple activities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Checking project total time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Entering durations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Linking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748680"/>
          </a:xfrm>
        </p:spPr>
        <p:txBody>
          <a:bodyPr/>
          <a:lstStyle/>
          <a:p>
            <a:r>
              <a:rPr lang="en-US" dirty="0" smtClean="0"/>
              <a:t>Select All tasks and click “Link tasks”</a:t>
            </a:r>
          </a:p>
          <a:p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539552" y="2492896"/>
            <a:ext cx="8229600" cy="748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/>
          <a:srcRect l="14861" r="47786" b="58859"/>
          <a:stretch>
            <a:fillRect/>
          </a:stretch>
        </p:blipFill>
        <p:spPr bwMode="auto">
          <a:xfrm>
            <a:off x="2123728" y="2564904"/>
            <a:ext cx="4860032" cy="3009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Arrow Connector 11"/>
          <p:cNvCxnSpPr/>
          <p:nvPr/>
        </p:nvCxnSpPr>
        <p:spPr>
          <a:xfrm flipH="1">
            <a:off x="4572000" y="1988840"/>
            <a:ext cx="1008112" cy="14401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Linking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6771" t="8238" r="22395" b="50833"/>
          <a:stretch>
            <a:fillRect/>
          </a:stretch>
        </p:blipFill>
        <p:spPr bwMode="auto">
          <a:xfrm>
            <a:off x="142844" y="2348880"/>
            <a:ext cx="8727594" cy="3151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Oval 5"/>
          <p:cNvSpPr/>
          <p:nvPr/>
        </p:nvSpPr>
        <p:spPr>
          <a:xfrm>
            <a:off x="5929322" y="2071678"/>
            <a:ext cx="3214710" cy="35719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new column</a:t>
            </a:r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63417" b="50679"/>
          <a:stretch>
            <a:fillRect/>
          </a:stretch>
        </p:blipFill>
        <p:spPr bwMode="auto">
          <a:xfrm>
            <a:off x="251520" y="2348880"/>
            <a:ext cx="2944923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>
          <a:xfrm>
            <a:off x="467544" y="1484784"/>
            <a:ext cx="720080" cy="11521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 r="54899" b="30485"/>
          <a:stretch>
            <a:fillRect/>
          </a:stretch>
        </p:blipFill>
        <p:spPr bwMode="auto">
          <a:xfrm>
            <a:off x="3635896" y="1353691"/>
            <a:ext cx="5220072" cy="452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Arrow Connector 12"/>
          <p:cNvCxnSpPr/>
          <p:nvPr/>
        </p:nvCxnSpPr>
        <p:spPr>
          <a:xfrm flipH="1">
            <a:off x="6444208" y="980728"/>
            <a:ext cx="1512168" cy="20882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Assigning Calendar To all Task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Insert column “Task Calendar”</a:t>
            </a:r>
          </a:p>
          <a:p>
            <a:r>
              <a:rPr lang="en-US" dirty="0" smtClean="0"/>
              <a:t>Copy calendar for first task</a:t>
            </a:r>
          </a:p>
          <a:p>
            <a:r>
              <a:rPr lang="en-US" dirty="0" smtClean="0"/>
              <a:t>Select all tasks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2844" y="71414"/>
            <a:ext cx="13532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Lecture Progress</a:t>
            </a:r>
            <a:endParaRPr lang="en-US" sz="12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Assigning Calendar To all Task</a:t>
            </a:r>
            <a:endParaRPr 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Arrow Connector 4"/>
          <p:cNvCxnSpPr/>
          <p:nvPr/>
        </p:nvCxnSpPr>
        <p:spPr>
          <a:xfrm>
            <a:off x="1475656" y="1988840"/>
            <a:ext cx="720080" cy="11521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6948264" y="1340768"/>
            <a:ext cx="864096" cy="7920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Checking Total Time Of Project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 l="1563" r="31771" b="44166"/>
          <a:stretch>
            <a:fillRect/>
          </a:stretch>
        </p:blipFill>
        <p:spPr bwMode="auto">
          <a:xfrm>
            <a:off x="0" y="1739022"/>
            <a:ext cx="9144000" cy="4786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 cstate="print"/>
          <a:srcRect b="74788"/>
          <a:stretch>
            <a:fillRect/>
          </a:stretch>
        </p:blipFill>
        <p:spPr bwMode="auto">
          <a:xfrm>
            <a:off x="0" y="1196752"/>
            <a:ext cx="9144000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Arrow Connector 5"/>
          <p:cNvCxnSpPr/>
          <p:nvPr/>
        </p:nvCxnSpPr>
        <p:spPr>
          <a:xfrm flipH="1" flipV="1">
            <a:off x="2699792" y="1916832"/>
            <a:ext cx="2088232" cy="5040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932040" y="234888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Indent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Entering Duration of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 t="10479" r="72396" b="54167"/>
          <a:stretch>
            <a:fillRect/>
          </a:stretch>
        </p:blipFill>
        <p:spPr bwMode="auto">
          <a:xfrm>
            <a:off x="2267744" y="1772816"/>
            <a:ext cx="4786314" cy="3831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7664</TotalTime>
  <Words>115</Words>
  <Application>Microsoft Office PowerPoint</Application>
  <PresentationFormat>On-screen Show (4:3)</PresentationFormat>
  <Paragraphs>41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Project Management Software Application PRM 705</vt:lpstr>
      <vt:lpstr>Recap</vt:lpstr>
      <vt:lpstr>Today’s Outline</vt:lpstr>
      <vt:lpstr>Linking Tasks</vt:lpstr>
      <vt:lpstr>Linking Tasks</vt:lpstr>
      <vt:lpstr>Add new column</vt:lpstr>
      <vt:lpstr>Assigning Calendar To all Task</vt:lpstr>
      <vt:lpstr>Assigning Calendar To all Task</vt:lpstr>
      <vt:lpstr>Checking Total Time Of Project</vt:lpstr>
      <vt:lpstr>Entering Duration of Tasks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 Using Software Applications</dc:title>
  <dc:creator>Wasim</dc:creator>
  <cp:lastModifiedBy>NTS</cp:lastModifiedBy>
  <cp:revision>99</cp:revision>
  <dcterms:created xsi:type="dcterms:W3CDTF">2006-08-16T00:00:00Z</dcterms:created>
  <dcterms:modified xsi:type="dcterms:W3CDTF">2014-05-20T14:08:39Z</dcterms:modified>
</cp:coreProperties>
</file>