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 id="2147483746" r:id="rId2"/>
  </p:sldMasterIdLst>
  <p:notesMasterIdLst>
    <p:notesMasterId r:id="rId31"/>
  </p:notesMasterIdLst>
  <p:sldIdLst>
    <p:sldId id="342" r:id="rId3"/>
    <p:sldId id="344" r:id="rId4"/>
    <p:sldId id="343" r:id="rId5"/>
    <p:sldId id="338" r:id="rId6"/>
    <p:sldId id="336" r:id="rId7"/>
    <p:sldId id="337" r:id="rId8"/>
    <p:sldId id="295" r:id="rId9"/>
    <p:sldId id="296" r:id="rId10"/>
    <p:sldId id="315" r:id="rId11"/>
    <p:sldId id="321" r:id="rId12"/>
    <p:sldId id="317" r:id="rId13"/>
    <p:sldId id="323" r:id="rId14"/>
    <p:sldId id="325" r:id="rId15"/>
    <p:sldId id="326" r:id="rId16"/>
    <p:sldId id="322" r:id="rId17"/>
    <p:sldId id="318" r:id="rId18"/>
    <p:sldId id="319" r:id="rId19"/>
    <p:sldId id="327" r:id="rId20"/>
    <p:sldId id="316" r:id="rId21"/>
    <p:sldId id="328" r:id="rId22"/>
    <p:sldId id="329" r:id="rId23"/>
    <p:sldId id="331" r:id="rId24"/>
    <p:sldId id="330" r:id="rId25"/>
    <p:sldId id="332" r:id="rId26"/>
    <p:sldId id="335" r:id="rId27"/>
    <p:sldId id="339" r:id="rId28"/>
    <p:sldId id="340" r:id="rId29"/>
    <p:sldId id="341" r:id="rId30"/>
  </p:sldIdLst>
  <p:sldSz cx="9144000" cy="6858000" type="screen4x3"/>
  <p:notesSz cx="6858000" cy="9144000"/>
  <p:defaultTextStyle>
    <a:defPPr>
      <a:defRPr lang="en-US"/>
    </a:defPPr>
    <a:lvl1pPr algn="ctr"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ctr"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ctr"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ctr"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ctr"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3547" autoAdjust="0"/>
    <p:restoredTop sz="94660"/>
  </p:normalViewPr>
  <p:slideViewPr>
    <p:cSldViewPr>
      <p:cViewPr varScale="1">
        <p:scale>
          <a:sx n="61" d="100"/>
          <a:sy n="61" d="100"/>
        </p:scale>
        <p:origin x="-162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39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a:latin typeface="Arial" charset="0"/>
              </a:defRPr>
            </a:lvl1pPr>
          </a:lstStyle>
          <a:p>
            <a:pPr>
              <a:defRPr/>
            </a:pPr>
            <a:endParaRPr lang="en-US"/>
          </a:p>
        </p:txBody>
      </p:sp>
      <p:sp>
        <p:nvSpPr>
          <p:cNvPr id="12390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297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2390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2391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latin typeface="Arial" charset="0"/>
              </a:defRPr>
            </a:lvl1pPr>
          </a:lstStyle>
          <a:p>
            <a:pPr>
              <a:defRPr/>
            </a:pPr>
            <a:endParaRPr lang="en-US"/>
          </a:p>
        </p:txBody>
      </p:sp>
      <p:sp>
        <p:nvSpPr>
          <p:cNvPr id="12391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C8C415DB-A3DE-451E-81AE-E27E754CBFA4}" type="slidenum">
              <a:rPr lang="en-US"/>
              <a:pPr/>
              <a:t>‹#›</a:t>
            </a:fld>
            <a:endParaRPr lang="en-US"/>
          </a:p>
        </p:txBody>
      </p:sp>
    </p:spTree>
    <p:extLst>
      <p:ext uri="{BB962C8B-B14F-4D97-AF65-F5344CB8AC3E}">
        <p14:creationId xmlns="" xmlns:p14="http://schemas.microsoft.com/office/powerpoint/2010/main" val="36676810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DEE63C51-A5BF-4BA0-9951-6A34D8EF83C8}" type="slidenum">
              <a:rPr lang="en-US"/>
              <a:pPr/>
              <a:t>4</a:t>
            </a:fld>
            <a:endParaRPr 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Tree>
    <p:extLst>
      <p:ext uri="{BB962C8B-B14F-4D97-AF65-F5344CB8AC3E}">
        <p14:creationId xmlns="" xmlns:p14="http://schemas.microsoft.com/office/powerpoint/2010/main" val="13490187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F5B7074D-97F7-4F55-BC02-04086953EA32}" type="slidenum">
              <a:rPr lang="en-US"/>
              <a:pPr/>
              <a:t>7</a:t>
            </a:fld>
            <a:endParaRPr 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Tree>
    <p:extLst>
      <p:ext uri="{BB962C8B-B14F-4D97-AF65-F5344CB8AC3E}">
        <p14:creationId xmlns="" xmlns:p14="http://schemas.microsoft.com/office/powerpoint/2010/main" val="38412703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DB95DFFB-8C9F-4477-A794-97C0FD6D7229}" type="slidenum">
              <a:rPr lang="en-US"/>
              <a:pPr/>
              <a:t>8</a:t>
            </a:fld>
            <a:endParaRPr lang="en-US"/>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Tree>
    <p:extLst>
      <p:ext uri="{BB962C8B-B14F-4D97-AF65-F5344CB8AC3E}">
        <p14:creationId xmlns="" xmlns:p14="http://schemas.microsoft.com/office/powerpoint/2010/main" val="11143559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076F2945-5D78-431F-BDAA-4D70B6D41564}" type="slidenum">
              <a:rPr lang="en-US"/>
              <a:pPr/>
              <a:t>9</a:t>
            </a:fld>
            <a:endParaRPr 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Tree>
    <p:extLst>
      <p:ext uri="{BB962C8B-B14F-4D97-AF65-F5344CB8AC3E}">
        <p14:creationId xmlns="" xmlns:p14="http://schemas.microsoft.com/office/powerpoint/2010/main" val="2512523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A4B9D2E4-3D1D-4F6B-A913-7207315C1FDD}" type="slidenum">
              <a:rPr lang="en-US"/>
              <a:pPr/>
              <a:t>10</a:t>
            </a:fld>
            <a:endParaRPr lang="en-US"/>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Tree>
    <p:extLst>
      <p:ext uri="{BB962C8B-B14F-4D97-AF65-F5344CB8AC3E}">
        <p14:creationId xmlns="" xmlns:p14="http://schemas.microsoft.com/office/powerpoint/2010/main" val="17124395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
        <p:nvSpPr>
          <p:cNvPr id="4096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F7AFC587-716D-4BB0-A1EE-9447F2E4A767}" type="slidenum">
              <a:rPr lang="en-US"/>
              <a:pPr/>
              <a:t>11</a:t>
            </a:fld>
            <a:endParaRPr lang="en-US"/>
          </a:p>
        </p:txBody>
      </p:sp>
    </p:spTree>
    <p:extLst>
      <p:ext uri="{BB962C8B-B14F-4D97-AF65-F5344CB8AC3E}">
        <p14:creationId xmlns="" xmlns:p14="http://schemas.microsoft.com/office/powerpoint/2010/main" val="13239630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
        <p:nvSpPr>
          <p:cNvPr id="4198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C880BD48-877A-47DA-84F9-46C2B8AFE005}" type="slidenum">
              <a:rPr lang="en-US"/>
              <a:pPr/>
              <a:t>12</a:t>
            </a:fld>
            <a:endParaRPr lang="en-US"/>
          </a:p>
        </p:txBody>
      </p:sp>
    </p:spTree>
    <p:extLst>
      <p:ext uri="{BB962C8B-B14F-4D97-AF65-F5344CB8AC3E}">
        <p14:creationId xmlns="" xmlns:p14="http://schemas.microsoft.com/office/powerpoint/2010/main" val="18727667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
        <p:nvSpPr>
          <p:cNvPr id="4301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77AE2587-9545-43CD-A90B-A88F2547F789}" type="slidenum">
              <a:rPr lang="en-US"/>
              <a:pPr/>
              <a:t>13</a:t>
            </a:fld>
            <a:endParaRPr lang="en-US"/>
          </a:p>
        </p:txBody>
      </p:sp>
    </p:spTree>
    <p:extLst>
      <p:ext uri="{BB962C8B-B14F-4D97-AF65-F5344CB8AC3E}">
        <p14:creationId xmlns="" xmlns:p14="http://schemas.microsoft.com/office/powerpoint/2010/main" val="5420619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F5C79CF2-FE2B-478C-9D92-BC7AF33BA294}" type="slidenum">
              <a:rPr lang="en-US"/>
              <a:pPr/>
              <a:t>14</a:t>
            </a:fld>
            <a:endParaRPr 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Tree>
    <p:extLst>
      <p:ext uri="{BB962C8B-B14F-4D97-AF65-F5344CB8AC3E}">
        <p14:creationId xmlns="" xmlns:p14="http://schemas.microsoft.com/office/powerpoint/2010/main" val="15377006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
        <p:nvSpPr>
          <p:cNvPr id="4506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7803DECD-1BF6-43DE-914D-04E0B0604111}" type="slidenum">
              <a:rPr lang="en-US"/>
              <a:pPr/>
              <a:t>15</a:t>
            </a:fld>
            <a:endParaRPr lang="en-US"/>
          </a:p>
        </p:txBody>
      </p:sp>
    </p:spTree>
    <p:extLst>
      <p:ext uri="{BB962C8B-B14F-4D97-AF65-F5344CB8AC3E}">
        <p14:creationId xmlns="" xmlns:p14="http://schemas.microsoft.com/office/powerpoint/2010/main" val="27416384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
        <p:nvSpPr>
          <p:cNvPr id="4608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A10D20D2-9A25-4307-AADC-6B2CD69383A5}" type="slidenum">
              <a:rPr lang="en-US"/>
              <a:pPr/>
              <a:t>16</a:t>
            </a:fld>
            <a:endParaRPr lang="en-US"/>
          </a:p>
        </p:txBody>
      </p:sp>
    </p:spTree>
    <p:extLst>
      <p:ext uri="{BB962C8B-B14F-4D97-AF65-F5344CB8AC3E}">
        <p14:creationId xmlns="" xmlns:p14="http://schemas.microsoft.com/office/powerpoint/2010/main" val="38473069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
        <p:nvSpPr>
          <p:cNvPr id="4710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B238761F-40D3-456D-BF82-3AF741353E4A}" type="slidenum">
              <a:rPr lang="en-US"/>
              <a:pPr/>
              <a:t>17</a:t>
            </a:fld>
            <a:endParaRPr lang="en-US"/>
          </a:p>
        </p:txBody>
      </p:sp>
    </p:spTree>
    <p:extLst>
      <p:ext uri="{BB962C8B-B14F-4D97-AF65-F5344CB8AC3E}">
        <p14:creationId xmlns="" xmlns:p14="http://schemas.microsoft.com/office/powerpoint/2010/main" val="26955180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
        <p:nvSpPr>
          <p:cNvPr id="4813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A10C9576-C695-4972-B8CF-B705FCA9651D}" type="slidenum">
              <a:rPr lang="en-US"/>
              <a:pPr/>
              <a:t>18</a:t>
            </a:fld>
            <a:endParaRPr lang="en-US"/>
          </a:p>
        </p:txBody>
      </p:sp>
    </p:spTree>
    <p:extLst>
      <p:ext uri="{BB962C8B-B14F-4D97-AF65-F5344CB8AC3E}">
        <p14:creationId xmlns="" xmlns:p14="http://schemas.microsoft.com/office/powerpoint/2010/main" val="18741211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
        <p:nvSpPr>
          <p:cNvPr id="4915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B80B50E7-BFC7-4AB5-A618-3412352CD1D4}" type="slidenum">
              <a:rPr lang="en-US"/>
              <a:pPr/>
              <a:t>19</a:t>
            </a:fld>
            <a:endParaRPr lang="en-US"/>
          </a:p>
        </p:txBody>
      </p:sp>
    </p:spTree>
    <p:extLst>
      <p:ext uri="{BB962C8B-B14F-4D97-AF65-F5344CB8AC3E}">
        <p14:creationId xmlns="" xmlns:p14="http://schemas.microsoft.com/office/powerpoint/2010/main" val="35811383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1F85FC3A-3EE5-4B75-BE8E-F79688BE7FEB}" type="slidenum">
              <a:rPr lang="en-US"/>
              <a:pPr/>
              <a:t>20</a:t>
            </a:fld>
            <a:endParaRPr 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Tree>
    <p:extLst>
      <p:ext uri="{BB962C8B-B14F-4D97-AF65-F5344CB8AC3E}">
        <p14:creationId xmlns="" xmlns:p14="http://schemas.microsoft.com/office/powerpoint/2010/main" val="29040210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
        <p:nvSpPr>
          <p:cNvPr id="5120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D0944034-7A00-4727-AC43-BF8540812347}" type="slidenum">
              <a:rPr lang="en-US"/>
              <a:pPr/>
              <a:t>21</a:t>
            </a:fld>
            <a:endParaRPr lang="en-US"/>
          </a:p>
        </p:txBody>
      </p:sp>
    </p:spTree>
    <p:extLst>
      <p:ext uri="{BB962C8B-B14F-4D97-AF65-F5344CB8AC3E}">
        <p14:creationId xmlns="" xmlns:p14="http://schemas.microsoft.com/office/powerpoint/2010/main" val="4944575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
        <p:nvSpPr>
          <p:cNvPr id="5222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3ECD0467-20C2-4BA6-9B07-18B6040D3440}" type="slidenum">
              <a:rPr lang="en-US"/>
              <a:pPr/>
              <a:t>22</a:t>
            </a:fld>
            <a:endParaRPr lang="en-US"/>
          </a:p>
        </p:txBody>
      </p:sp>
    </p:spTree>
    <p:extLst>
      <p:ext uri="{BB962C8B-B14F-4D97-AF65-F5344CB8AC3E}">
        <p14:creationId xmlns="" xmlns:p14="http://schemas.microsoft.com/office/powerpoint/2010/main" val="31288027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4C659FCB-D6AA-445F-A3A3-B137660651B8}" type="slidenum">
              <a:rPr lang="en-US"/>
              <a:pPr/>
              <a:t>24</a:t>
            </a:fld>
            <a:endParaRPr lang="en-US"/>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Tree>
    <p:extLst>
      <p:ext uri="{BB962C8B-B14F-4D97-AF65-F5344CB8AC3E}">
        <p14:creationId xmlns="" xmlns:p14="http://schemas.microsoft.com/office/powerpoint/2010/main" val="36134322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DEE63C51-A5BF-4BA0-9951-6A34D8EF83C8}" type="slidenum">
              <a:rPr lang="en-US"/>
              <a:pPr/>
              <a:t>25</a:t>
            </a:fld>
            <a:endParaRPr 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Tree>
    <p:extLst>
      <p:ext uri="{BB962C8B-B14F-4D97-AF65-F5344CB8AC3E}">
        <p14:creationId xmlns="" xmlns:p14="http://schemas.microsoft.com/office/powerpoint/2010/main" val="1782801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498475" y="1311275"/>
            <a:ext cx="10429875" cy="5908675"/>
            <a:chOff x="-313" y="824"/>
            <a:chExt cx="6570" cy="3722"/>
          </a:xfrm>
        </p:grpSpPr>
        <p:sp>
          <p:nvSpPr>
            <p:cNvPr id="5" name="Rectangle 3"/>
            <p:cNvSpPr>
              <a:spLocks noChangeArrowheads="1"/>
            </p:cNvSpPr>
            <p:nvPr userDrawn="1"/>
          </p:nvSpPr>
          <p:spPr bwMode="hidden">
            <a:xfrm rot="20798144" flipV="1">
              <a:off x="-14" y="1033"/>
              <a:ext cx="1744"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eaLnBrk="1" hangingPunct="1">
                <a:defRPr/>
              </a:pPr>
              <a:endParaRPr lang="en-US">
                <a:latin typeface="Arial" charset="0"/>
              </a:endParaRPr>
            </a:p>
          </p:txBody>
        </p:sp>
        <p:sp>
          <p:nvSpPr>
            <p:cNvPr id="6" name="Rectangle 4"/>
            <p:cNvSpPr>
              <a:spLocks noChangeArrowheads="1"/>
            </p:cNvSpPr>
            <p:nvPr userDrawn="1"/>
          </p:nvSpPr>
          <p:spPr bwMode="hidden">
            <a:xfrm rot="20774366" flipV="1">
              <a:off x="-24" y="1127"/>
              <a:ext cx="2033"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eaLnBrk="1" hangingPunct="1">
                <a:defRPr/>
              </a:pPr>
              <a:endParaRPr lang="en-US">
                <a:latin typeface="Arial" charset="0"/>
              </a:endParaRPr>
            </a:p>
          </p:txBody>
        </p:sp>
        <p:sp>
          <p:nvSpPr>
            <p:cNvPr id="7" name="Rectangle 5"/>
            <p:cNvSpPr>
              <a:spLocks noChangeArrowheads="1"/>
            </p:cNvSpPr>
            <p:nvPr userDrawn="1"/>
          </p:nvSpPr>
          <p:spPr bwMode="hidden">
            <a:xfrm rot="20757421" flipV="1">
              <a:off x="-27" y="1198"/>
              <a:ext cx="2246"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eaLnBrk="1" hangingPunct="1">
                <a:defRPr/>
              </a:pPr>
              <a:endParaRPr lang="en-US">
                <a:latin typeface="Arial" charset="0"/>
              </a:endParaRPr>
            </a:p>
          </p:txBody>
        </p:sp>
        <p:sp>
          <p:nvSpPr>
            <p:cNvPr id="8" name="Rectangle 6"/>
            <p:cNvSpPr>
              <a:spLocks noChangeArrowheads="1"/>
            </p:cNvSpPr>
            <p:nvPr userDrawn="1"/>
          </p:nvSpPr>
          <p:spPr bwMode="hidden">
            <a:xfrm rot="20684206" flipV="1">
              <a:off x="-43" y="1283"/>
              <a:ext cx="2476"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eaLnBrk="1" hangingPunct="1">
                <a:defRPr/>
              </a:pPr>
              <a:endParaRPr lang="en-US">
                <a:latin typeface="Arial" charset="0"/>
              </a:endParaRPr>
            </a:p>
          </p:txBody>
        </p:sp>
        <p:sp>
          <p:nvSpPr>
            <p:cNvPr id="9" name="Rectangle 7"/>
            <p:cNvSpPr>
              <a:spLocks noChangeArrowheads="1"/>
            </p:cNvSpPr>
            <p:nvPr userDrawn="1"/>
          </p:nvSpPr>
          <p:spPr bwMode="hidden">
            <a:xfrm rot="20631226" flipV="1">
              <a:off x="-51" y="1397"/>
              <a:ext cx="2770"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eaLnBrk="1" hangingPunct="1">
                <a:defRPr/>
              </a:pPr>
              <a:endParaRPr lang="en-US">
                <a:latin typeface="Arial" charset="0"/>
              </a:endParaRPr>
            </a:p>
          </p:txBody>
        </p:sp>
        <p:sp>
          <p:nvSpPr>
            <p:cNvPr id="10" name="Rectangle 8"/>
            <p:cNvSpPr>
              <a:spLocks noChangeArrowheads="1"/>
            </p:cNvSpPr>
            <p:nvPr userDrawn="1"/>
          </p:nvSpPr>
          <p:spPr bwMode="hidden">
            <a:xfrm rot="20554235" flipV="1">
              <a:off x="-65" y="1523"/>
              <a:ext cx="3058"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eaLnBrk="1" hangingPunct="1">
                <a:defRPr/>
              </a:pPr>
              <a:endParaRPr lang="en-US">
                <a:latin typeface="Arial" charset="0"/>
              </a:endParaRPr>
            </a:p>
          </p:txBody>
        </p:sp>
        <p:sp>
          <p:nvSpPr>
            <p:cNvPr id="11" name="Rectangle 9"/>
            <p:cNvSpPr>
              <a:spLocks noChangeArrowheads="1"/>
            </p:cNvSpPr>
            <p:nvPr userDrawn="1"/>
          </p:nvSpPr>
          <p:spPr bwMode="hidden">
            <a:xfrm rot="20466593" flipV="1">
              <a:off x="-93" y="1694"/>
              <a:ext cx="3403"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eaLnBrk="1" hangingPunct="1">
                <a:defRPr/>
              </a:pPr>
              <a:endParaRPr lang="en-US">
                <a:latin typeface="Arial" charset="0"/>
              </a:endParaRPr>
            </a:p>
          </p:txBody>
        </p:sp>
        <p:sp>
          <p:nvSpPr>
            <p:cNvPr id="12" name="Rectangle 10"/>
            <p:cNvSpPr>
              <a:spLocks noChangeArrowheads="1"/>
            </p:cNvSpPr>
            <p:nvPr userDrawn="1"/>
          </p:nvSpPr>
          <p:spPr bwMode="hidden">
            <a:xfrm rot="20343219" flipV="1">
              <a:off x="-99" y="1863"/>
              <a:ext cx="3749" cy="6"/>
            </a:xfrm>
            <a:prstGeom prst="rect">
              <a:avLst/>
            </a:prstGeom>
            <a:gradFill rotWithShape="0">
              <a:gsLst>
                <a:gs pos="0">
                  <a:schemeClr val="bg1"/>
                </a:gs>
                <a:gs pos="100000">
                  <a:schemeClr val="bg1">
                    <a:gamma/>
                    <a:shade val="84706"/>
                    <a:invGamma/>
                  </a:schemeClr>
                </a:gs>
              </a:gsLst>
              <a:lin ang="2700000" scaled="1"/>
            </a:gradFill>
            <a:ln w="9525">
              <a:noFill/>
              <a:miter lim="800000"/>
              <a:headEnd/>
              <a:tailEnd/>
            </a:ln>
            <a:effectLst/>
          </p:spPr>
          <p:txBody>
            <a:bodyPr rot="10800000"/>
            <a:lstStyle/>
            <a:p>
              <a:pPr eaLnBrk="1" hangingPunct="1">
                <a:defRPr/>
              </a:pPr>
              <a:endParaRPr lang="en-US">
                <a:latin typeface="Arial" charset="0"/>
              </a:endParaRPr>
            </a:p>
          </p:txBody>
        </p:sp>
        <p:sp>
          <p:nvSpPr>
            <p:cNvPr id="13" name="Rectangle 11"/>
            <p:cNvSpPr>
              <a:spLocks noChangeArrowheads="1"/>
            </p:cNvSpPr>
            <p:nvPr userDrawn="1"/>
          </p:nvSpPr>
          <p:spPr bwMode="hidden">
            <a:xfrm rot="20211065" flipV="1">
              <a:off x="-165" y="2053"/>
              <a:ext cx="4209" cy="6"/>
            </a:xfrm>
            <a:prstGeom prst="rect">
              <a:avLst/>
            </a:prstGeom>
            <a:gradFill rotWithShape="0">
              <a:gsLst>
                <a:gs pos="0">
                  <a:schemeClr val="bg1"/>
                </a:gs>
                <a:gs pos="100000">
                  <a:schemeClr val="bg1">
                    <a:gamma/>
                    <a:shade val="75686"/>
                    <a:invGamma/>
                  </a:schemeClr>
                </a:gs>
              </a:gsLst>
              <a:lin ang="2700000" scaled="1"/>
            </a:gradFill>
            <a:ln w="9525">
              <a:noFill/>
              <a:miter lim="800000"/>
              <a:headEnd/>
              <a:tailEnd/>
            </a:ln>
            <a:effectLst/>
          </p:spPr>
          <p:txBody>
            <a:bodyPr rot="10800000"/>
            <a:lstStyle/>
            <a:p>
              <a:pPr eaLnBrk="1" hangingPunct="1">
                <a:defRPr/>
              </a:pPr>
              <a:endParaRPr lang="en-US">
                <a:latin typeface="Arial" charset="0"/>
              </a:endParaRPr>
            </a:p>
          </p:txBody>
        </p:sp>
        <p:sp>
          <p:nvSpPr>
            <p:cNvPr id="14" name="Rectangle 12"/>
            <p:cNvSpPr>
              <a:spLocks noChangeArrowheads="1"/>
            </p:cNvSpPr>
            <p:nvPr userDrawn="1"/>
          </p:nvSpPr>
          <p:spPr bwMode="hidden">
            <a:xfrm rot="20102912" flipV="1">
              <a:off x="-214" y="2289"/>
              <a:ext cx="4612" cy="6"/>
            </a:xfrm>
            <a:prstGeom prst="rect">
              <a:avLst/>
            </a:prstGeom>
            <a:gradFill rotWithShape="0">
              <a:gsLst>
                <a:gs pos="0">
                  <a:schemeClr val="bg1"/>
                </a:gs>
                <a:gs pos="100000">
                  <a:schemeClr val="bg1">
                    <a:gamma/>
                    <a:shade val="69804"/>
                    <a:invGamma/>
                  </a:schemeClr>
                </a:gs>
              </a:gsLst>
              <a:lin ang="2700000" scaled="1"/>
            </a:gradFill>
            <a:ln w="9525">
              <a:noFill/>
              <a:miter lim="800000"/>
              <a:headEnd/>
              <a:tailEnd/>
            </a:ln>
            <a:effectLst/>
          </p:spPr>
          <p:txBody>
            <a:bodyPr rot="10800000"/>
            <a:lstStyle/>
            <a:p>
              <a:pPr eaLnBrk="1" hangingPunct="1">
                <a:defRPr/>
              </a:pPr>
              <a:endParaRPr lang="en-US">
                <a:latin typeface="Arial" charset="0"/>
              </a:endParaRPr>
            </a:p>
          </p:txBody>
        </p:sp>
        <p:sp>
          <p:nvSpPr>
            <p:cNvPr id="15" name="Rectangle 13"/>
            <p:cNvSpPr>
              <a:spLocks noChangeArrowheads="1"/>
            </p:cNvSpPr>
            <p:nvPr userDrawn="1"/>
          </p:nvSpPr>
          <p:spPr bwMode="hidden">
            <a:xfrm rot="19923405" flipV="1">
              <a:off x="-313" y="2617"/>
              <a:ext cx="5200"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eaLnBrk="1" hangingPunct="1">
                <a:defRPr/>
              </a:pPr>
              <a:endParaRPr lang="en-US">
                <a:latin typeface="Arial" charset="0"/>
              </a:endParaRPr>
            </a:p>
          </p:txBody>
        </p:sp>
        <p:sp>
          <p:nvSpPr>
            <p:cNvPr id="16" name="Rectangle 14"/>
            <p:cNvSpPr>
              <a:spLocks noChangeArrowheads="1"/>
            </p:cNvSpPr>
            <p:nvPr userDrawn="1"/>
          </p:nvSpPr>
          <p:spPr bwMode="hidden">
            <a:xfrm rot="19686284" flipV="1">
              <a:off x="9" y="2881"/>
              <a:ext cx="5401" cy="6"/>
            </a:xfrm>
            <a:prstGeom prst="rect">
              <a:avLst/>
            </a:prstGeom>
            <a:gradFill rotWithShape="0">
              <a:gsLst>
                <a:gs pos="0">
                  <a:schemeClr val="bg1"/>
                </a:gs>
                <a:gs pos="100000">
                  <a:schemeClr val="bg1">
                    <a:gamma/>
                    <a:shade val="46275"/>
                    <a:invGamma/>
                  </a:schemeClr>
                </a:gs>
              </a:gsLst>
              <a:lin ang="2700000" scaled="1"/>
            </a:gradFill>
            <a:ln w="9525">
              <a:noFill/>
              <a:miter lim="800000"/>
              <a:headEnd/>
              <a:tailEnd/>
            </a:ln>
            <a:effectLst/>
          </p:spPr>
          <p:txBody>
            <a:bodyPr rot="10800000"/>
            <a:lstStyle/>
            <a:p>
              <a:pPr eaLnBrk="1" hangingPunct="1">
                <a:defRPr/>
              </a:pPr>
              <a:endParaRPr lang="en-US">
                <a:latin typeface="Arial" charset="0"/>
              </a:endParaRPr>
            </a:p>
          </p:txBody>
        </p:sp>
        <p:sp>
          <p:nvSpPr>
            <p:cNvPr id="17" name="Rectangle 15"/>
            <p:cNvSpPr>
              <a:spLocks noChangeArrowheads="1"/>
            </p:cNvSpPr>
            <p:nvPr userDrawn="1"/>
          </p:nvSpPr>
          <p:spPr bwMode="hidden">
            <a:xfrm rot="19383534" flipV="1">
              <a:off x="1319" y="2928"/>
              <a:ext cx="4612" cy="6"/>
            </a:xfrm>
            <a:prstGeom prst="rect">
              <a:avLst/>
            </a:prstGeom>
            <a:gradFill rotWithShape="0">
              <a:gsLst>
                <a:gs pos="0">
                  <a:schemeClr val="bg1"/>
                </a:gs>
                <a:gs pos="100000">
                  <a:schemeClr val="bg1">
                    <a:gamma/>
                    <a:shade val="30196"/>
                    <a:invGamma/>
                  </a:schemeClr>
                </a:gs>
              </a:gsLst>
              <a:lin ang="2700000" scaled="1"/>
            </a:gradFill>
            <a:ln w="9525">
              <a:noFill/>
              <a:miter lim="800000"/>
              <a:headEnd/>
              <a:tailEnd/>
            </a:ln>
            <a:effectLst/>
          </p:spPr>
          <p:txBody>
            <a:bodyPr rot="10800000"/>
            <a:lstStyle/>
            <a:p>
              <a:pPr eaLnBrk="1" hangingPunct="1">
                <a:defRPr/>
              </a:pPr>
              <a:endParaRPr lang="en-US">
                <a:latin typeface="Arial" charset="0"/>
              </a:endParaRPr>
            </a:p>
          </p:txBody>
        </p:sp>
        <p:sp>
          <p:nvSpPr>
            <p:cNvPr id="18" name="Rectangle 16"/>
            <p:cNvSpPr>
              <a:spLocks noChangeArrowheads="1"/>
            </p:cNvSpPr>
            <p:nvPr userDrawn="1"/>
          </p:nvSpPr>
          <p:spPr bwMode="hidden">
            <a:xfrm rot="18994182" flipV="1">
              <a:off x="2681" y="3071"/>
              <a:ext cx="3576" cy="6"/>
            </a:xfrm>
            <a:prstGeom prst="rect">
              <a:avLst/>
            </a:prstGeom>
            <a:gradFill rotWithShape="0">
              <a:gsLst>
                <a:gs pos="0">
                  <a:schemeClr val="bg1"/>
                </a:gs>
                <a:gs pos="100000">
                  <a:schemeClr val="bg1">
                    <a:gamma/>
                    <a:shade val="3137"/>
                    <a:invGamma/>
                  </a:schemeClr>
                </a:gs>
              </a:gsLst>
              <a:lin ang="2700000" scaled="1"/>
            </a:gradFill>
            <a:ln w="9525">
              <a:noFill/>
              <a:miter lim="800000"/>
              <a:headEnd/>
              <a:tailEnd/>
            </a:ln>
            <a:effectLst/>
          </p:spPr>
          <p:txBody>
            <a:bodyPr rot="10800000"/>
            <a:lstStyle/>
            <a:p>
              <a:pPr eaLnBrk="1" hangingPunct="1">
                <a:defRPr/>
              </a:pPr>
              <a:endParaRPr lang="en-US">
                <a:latin typeface="Arial" charset="0"/>
              </a:endParaRPr>
            </a:p>
          </p:txBody>
        </p:sp>
        <p:sp>
          <p:nvSpPr>
            <p:cNvPr id="19" name="Rectangle 17"/>
            <p:cNvSpPr>
              <a:spLocks noChangeArrowheads="1"/>
            </p:cNvSpPr>
            <p:nvPr userDrawn="1"/>
          </p:nvSpPr>
          <p:spPr bwMode="hidden">
            <a:xfrm rot="18603245" flipV="1">
              <a:off x="4054" y="3503"/>
              <a:ext cx="2079" cy="6"/>
            </a:xfrm>
            <a:prstGeom prst="rect">
              <a:avLst/>
            </a:prstGeom>
            <a:gradFill rotWithShape="0">
              <a:gsLst>
                <a:gs pos="0">
                  <a:schemeClr val="bg1"/>
                </a:gs>
                <a:gs pos="100000">
                  <a:schemeClr val="bg1">
                    <a:gamma/>
                    <a:shade val="0"/>
                    <a:invGamma/>
                  </a:schemeClr>
                </a:gs>
              </a:gsLst>
              <a:lin ang="2700000" scaled="1"/>
            </a:gradFill>
            <a:ln w="9525">
              <a:noFill/>
              <a:miter lim="800000"/>
              <a:headEnd/>
              <a:tailEnd/>
            </a:ln>
            <a:effectLst/>
          </p:spPr>
          <p:txBody>
            <a:bodyPr rot="10800000" vert="eaVert"/>
            <a:lstStyle/>
            <a:p>
              <a:pPr eaLnBrk="1" hangingPunct="1">
                <a:defRPr/>
              </a:pPr>
              <a:endParaRPr lang="en-US">
                <a:latin typeface="Arial" charset="0"/>
              </a:endParaRPr>
            </a:p>
          </p:txBody>
        </p:sp>
        <p:sp>
          <p:nvSpPr>
            <p:cNvPr id="20" name="Rectangle 18"/>
            <p:cNvSpPr>
              <a:spLocks noChangeArrowheads="1"/>
            </p:cNvSpPr>
            <p:nvPr userDrawn="1"/>
          </p:nvSpPr>
          <p:spPr bwMode="hidden">
            <a:xfrm rot="39991575" flipH="1" flipV="1">
              <a:off x="5371" y="4167"/>
              <a:ext cx="501" cy="6"/>
            </a:xfrm>
            <a:prstGeom prst="rect">
              <a:avLst/>
            </a:prstGeom>
            <a:gradFill rotWithShape="0">
              <a:gsLst>
                <a:gs pos="0">
                  <a:schemeClr val="bg1"/>
                </a:gs>
                <a:gs pos="100000">
                  <a:schemeClr val="bg1">
                    <a:gamma/>
                    <a:shade val="0"/>
                    <a:invGamma/>
                  </a:schemeClr>
                </a:gs>
              </a:gsLst>
              <a:lin ang="2700000" scaled="1"/>
            </a:gradFill>
            <a:ln w="9525">
              <a:noFill/>
              <a:miter lim="800000"/>
              <a:headEnd/>
              <a:tailEnd/>
            </a:ln>
            <a:effectLst/>
          </p:spPr>
          <p:txBody>
            <a:bodyPr rot="10800000" vert="eaVert"/>
            <a:lstStyle/>
            <a:p>
              <a:pPr eaLnBrk="1" hangingPunct="1">
                <a:defRPr/>
              </a:pPr>
              <a:endParaRPr lang="en-US">
                <a:latin typeface="Arial" charset="0"/>
              </a:endParaRPr>
            </a:p>
          </p:txBody>
        </p:sp>
        <p:sp>
          <p:nvSpPr>
            <p:cNvPr id="21" name="Rectangle 19"/>
            <p:cNvSpPr>
              <a:spLocks noChangeArrowheads="1"/>
            </p:cNvSpPr>
            <p:nvPr userDrawn="1"/>
          </p:nvSpPr>
          <p:spPr bwMode="hidden">
            <a:xfrm rot="-20541361">
              <a:off x="-146" y="2360"/>
              <a:ext cx="6046" cy="6"/>
            </a:xfrm>
            <a:prstGeom prst="rect">
              <a:avLst/>
            </a:prstGeom>
            <a:gradFill rotWithShape="0">
              <a:gsLst>
                <a:gs pos="0">
                  <a:schemeClr val="bg1"/>
                </a:gs>
                <a:gs pos="100000">
                  <a:schemeClr val="bg1">
                    <a:gamma/>
                    <a:shade val="54510"/>
                    <a:invGamma/>
                  </a:schemeClr>
                </a:gs>
              </a:gsLst>
              <a:lin ang="2700000" scaled="1"/>
            </a:gradFill>
            <a:ln w="9525">
              <a:noFill/>
              <a:miter lim="800000"/>
              <a:headEnd/>
              <a:tailEnd/>
            </a:ln>
            <a:effectLst/>
          </p:spPr>
          <p:txBody>
            <a:bodyPr/>
            <a:lstStyle/>
            <a:p>
              <a:pPr eaLnBrk="1" hangingPunct="1">
                <a:defRPr/>
              </a:pPr>
              <a:endParaRPr lang="en-US">
                <a:latin typeface="Arial" charset="0"/>
              </a:endParaRPr>
            </a:p>
          </p:txBody>
        </p:sp>
        <p:sp>
          <p:nvSpPr>
            <p:cNvPr id="22" name="Rectangle 20"/>
            <p:cNvSpPr>
              <a:spLocks noChangeArrowheads="1"/>
            </p:cNvSpPr>
            <p:nvPr userDrawn="1"/>
          </p:nvSpPr>
          <p:spPr bwMode="hidden">
            <a:xfrm rot="-20036206">
              <a:off x="-198" y="3396"/>
              <a:ext cx="4142" cy="6"/>
            </a:xfrm>
            <a:prstGeom prst="rect">
              <a:avLst/>
            </a:prstGeom>
            <a:gradFill rotWithShape="0">
              <a:gsLst>
                <a:gs pos="0">
                  <a:schemeClr val="bg1"/>
                </a:gs>
                <a:gs pos="100000">
                  <a:schemeClr val="bg1">
                    <a:gamma/>
                    <a:shade val="63529"/>
                    <a:invGamma/>
                  </a:schemeClr>
                </a:gs>
              </a:gsLst>
              <a:lin ang="2700000" scaled="1"/>
            </a:gradFill>
            <a:ln w="9525">
              <a:noFill/>
              <a:miter lim="800000"/>
              <a:headEnd/>
              <a:tailEnd/>
            </a:ln>
            <a:effectLst/>
          </p:spPr>
          <p:txBody>
            <a:bodyPr/>
            <a:lstStyle/>
            <a:p>
              <a:pPr eaLnBrk="1" hangingPunct="1">
                <a:defRPr/>
              </a:pPr>
              <a:endParaRPr lang="en-US">
                <a:latin typeface="Arial" charset="0"/>
              </a:endParaRPr>
            </a:p>
          </p:txBody>
        </p:sp>
        <p:sp>
          <p:nvSpPr>
            <p:cNvPr id="23" name="Rectangle 21"/>
            <p:cNvSpPr>
              <a:spLocks noChangeArrowheads="1"/>
            </p:cNvSpPr>
            <p:nvPr userDrawn="1"/>
          </p:nvSpPr>
          <p:spPr bwMode="hidden">
            <a:xfrm rot="1732981">
              <a:off x="-165" y="3624"/>
              <a:ext cx="2804" cy="6"/>
            </a:xfrm>
            <a:prstGeom prst="rect">
              <a:avLst/>
            </a:prstGeom>
            <a:gradFill rotWithShape="0">
              <a:gsLst>
                <a:gs pos="0">
                  <a:schemeClr val="bg1"/>
                </a:gs>
                <a:gs pos="100000">
                  <a:schemeClr val="bg1">
                    <a:gamma/>
                    <a:shade val="63529"/>
                    <a:invGamma/>
                  </a:schemeClr>
                </a:gs>
              </a:gsLst>
              <a:lin ang="2700000" scaled="1"/>
            </a:gradFill>
            <a:ln w="9525">
              <a:noFill/>
              <a:miter lim="800000"/>
              <a:headEnd/>
              <a:tailEnd/>
            </a:ln>
            <a:effectLst/>
          </p:spPr>
          <p:txBody>
            <a:bodyPr/>
            <a:lstStyle/>
            <a:p>
              <a:pPr eaLnBrk="1" hangingPunct="1">
                <a:defRPr/>
              </a:pPr>
              <a:endParaRPr lang="en-US">
                <a:latin typeface="Arial" charset="0"/>
              </a:endParaRPr>
            </a:p>
          </p:txBody>
        </p:sp>
        <p:sp>
          <p:nvSpPr>
            <p:cNvPr id="24" name="Rectangle 22"/>
            <p:cNvSpPr>
              <a:spLocks noChangeArrowheads="1"/>
            </p:cNvSpPr>
            <p:nvPr userDrawn="1"/>
          </p:nvSpPr>
          <p:spPr bwMode="hidden">
            <a:xfrm rot="1969083">
              <a:off x="-110" y="3922"/>
              <a:ext cx="1400" cy="6"/>
            </a:xfrm>
            <a:prstGeom prst="rect">
              <a:avLst/>
            </a:prstGeom>
            <a:gradFill rotWithShape="0">
              <a:gsLst>
                <a:gs pos="0">
                  <a:schemeClr val="bg1"/>
                </a:gs>
                <a:gs pos="100000">
                  <a:schemeClr val="bg1">
                    <a:gamma/>
                    <a:shade val="69804"/>
                    <a:invGamma/>
                  </a:schemeClr>
                </a:gs>
              </a:gsLst>
              <a:lin ang="2700000" scaled="1"/>
            </a:gradFill>
            <a:ln w="9525">
              <a:noFill/>
              <a:miter lim="800000"/>
              <a:headEnd/>
              <a:tailEnd/>
            </a:ln>
            <a:effectLst/>
          </p:spPr>
          <p:txBody>
            <a:bodyPr/>
            <a:lstStyle/>
            <a:p>
              <a:pPr eaLnBrk="1" hangingPunct="1">
                <a:defRPr/>
              </a:pPr>
              <a:endParaRPr lang="en-US">
                <a:latin typeface="Arial" charset="0"/>
              </a:endParaRPr>
            </a:p>
          </p:txBody>
        </p:sp>
        <p:sp>
          <p:nvSpPr>
            <p:cNvPr id="25" name="Rectangle 23"/>
            <p:cNvSpPr>
              <a:spLocks noChangeArrowheads="1"/>
            </p:cNvSpPr>
            <p:nvPr userDrawn="1"/>
          </p:nvSpPr>
          <p:spPr bwMode="hidden">
            <a:xfrm rot="-20213826">
              <a:off x="-216" y="3221"/>
              <a:ext cx="5477" cy="6"/>
            </a:xfrm>
            <a:prstGeom prst="rect">
              <a:avLst/>
            </a:prstGeom>
            <a:gradFill rotWithShape="0">
              <a:gsLst>
                <a:gs pos="0">
                  <a:schemeClr val="bg1"/>
                </a:gs>
                <a:gs pos="100000">
                  <a:schemeClr val="bg1">
                    <a:gamma/>
                    <a:shade val="48627"/>
                    <a:invGamma/>
                  </a:schemeClr>
                </a:gs>
              </a:gsLst>
              <a:lin ang="2700000" scaled="1"/>
            </a:gradFill>
            <a:ln w="9525">
              <a:noFill/>
              <a:miter lim="800000"/>
              <a:headEnd/>
              <a:tailEnd/>
            </a:ln>
            <a:effectLst/>
          </p:spPr>
          <p:txBody>
            <a:bodyPr/>
            <a:lstStyle/>
            <a:p>
              <a:pPr eaLnBrk="1" hangingPunct="1">
                <a:defRPr/>
              </a:pPr>
              <a:endParaRPr lang="en-US">
                <a:latin typeface="Arial" charset="0"/>
              </a:endParaRPr>
            </a:p>
          </p:txBody>
        </p:sp>
        <p:sp>
          <p:nvSpPr>
            <p:cNvPr id="26" name="Rectangle 24"/>
            <p:cNvSpPr>
              <a:spLocks noChangeArrowheads="1"/>
            </p:cNvSpPr>
            <p:nvPr userDrawn="1"/>
          </p:nvSpPr>
          <p:spPr bwMode="hidden">
            <a:xfrm rot="22583969">
              <a:off x="-115" y="2129"/>
              <a:ext cx="6016" cy="6"/>
            </a:xfrm>
            <a:prstGeom prst="rect">
              <a:avLst/>
            </a:prstGeom>
            <a:gradFill rotWithShape="0">
              <a:gsLst>
                <a:gs pos="0">
                  <a:schemeClr val="bg1"/>
                </a:gs>
                <a:gs pos="100000">
                  <a:schemeClr val="bg1">
                    <a:gamma/>
                    <a:shade val="57647"/>
                    <a:invGamma/>
                  </a:schemeClr>
                </a:gs>
              </a:gsLst>
              <a:lin ang="0" scaled="1"/>
            </a:gradFill>
            <a:ln w="9525">
              <a:noFill/>
              <a:miter lim="800000"/>
              <a:headEnd/>
              <a:tailEnd/>
            </a:ln>
            <a:effectLst/>
          </p:spPr>
          <p:txBody>
            <a:bodyPr/>
            <a:lstStyle/>
            <a:p>
              <a:pPr eaLnBrk="1" hangingPunct="1">
                <a:defRPr/>
              </a:pPr>
              <a:endParaRPr lang="en-US">
                <a:latin typeface="Arial" charset="0"/>
              </a:endParaRPr>
            </a:p>
          </p:txBody>
        </p:sp>
        <p:sp>
          <p:nvSpPr>
            <p:cNvPr id="27" name="Rectangle 25"/>
            <p:cNvSpPr>
              <a:spLocks noChangeArrowheads="1"/>
            </p:cNvSpPr>
            <p:nvPr userDrawn="1"/>
          </p:nvSpPr>
          <p:spPr bwMode="hidden">
            <a:xfrm rot="930109" flipV="1">
              <a:off x="80" y="1946"/>
              <a:ext cx="5756"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eaLnBrk="1" hangingPunct="1">
                <a:defRPr/>
              </a:pPr>
              <a:endParaRPr lang="en-US">
                <a:latin typeface="Arial" charset="0"/>
              </a:endParaRPr>
            </a:p>
          </p:txBody>
        </p:sp>
        <p:sp>
          <p:nvSpPr>
            <p:cNvPr id="28" name="Rectangle 26"/>
            <p:cNvSpPr>
              <a:spLocks noChangeArrowheads="1"/>
            </p:cNvSpPr>
            <p:nvPr userDrawn="1"/>
          </p:nvSpPr>
          <p:spPr bwMode="hidden">
            <a:xfrm rot="-20731987">
              <a:off x="374" y="1802"/>
              <a:ext cx="5475"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eaLnBrk="1" hangingPunct="1">
                <a:defRPr/>
              </a:pPr>
              <a:endParaRPr lang="en-US">
                <a:latin typeface="Arial" charset="0"/>
              </a:endParaRPr>
            </a:p>
          </p:txBody>
        </p:sp>
        <p:sp>
          <p:nvSpPr>
            <p:cNvPr id="29" name="Rectangle 27"/>
            <p:cNvSpPr>
              <a:spLocks noChangeArrowheads="1"/>
            </p:cNvSpPr>
            <p:nvPr userDrawn="1"/>
          </p:nvSpPr>
          <p:spPr bwMode="hidden">
            <a:xfrm rot="-64024402">
              <a:off x="848" y="1582"/>
              <a:ext cx="4976"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eaLnBrk="1" hangingPunct="1">
                <a:defRPr/>
              </a:pPr>
              <a:endParaRPr lang="en-US">
                <a:latin typeface="Arial" charset="0"/>
              </a:endParaRPr>
            </a:p>
          </p:txBody>
        </p:sp>
        <p:sp>
          <p:nvSpPr>
            <p:cNvPr id="30" name="Rectangle 28"/>
            <p:cNvSpPr>
              <a:spLocks noChangeArrowheads="1"/>
            </p:cNvSpPr>
            <p:nvPr userDrawn="1"/>
          </p:nvSpPr>
          <p:spPr bwMode="hidden">
            <a:xfrm rot="-42464612">
              <a:off x="1053" y="1476"/>
              <a:ext cx="4759"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eaLnBrk="1" hangingPunct="1">
                <a:defRPr/>
              </a:pPr>
              <a:endParaRPr lang="en-US">
                <a:latin typeface="Arial" charset="0"/>
              </a:endParaRPr>
            </a:p>
          </p:txBody>
        </p:sp>
        <p:sp>
          <p:nvSpPr>
            <p:cNvPr id="31" name="Rectangle 29"/>
            <p:cNvSpPr>
              <a:spLocks noChangeArrowheads="1"/>
            </p:cNvSpPr>
            <p:nvPr userDrawn="1"/>
          </p:nvSpPr>
          <p:spPr bwMode="hidden">
            <a:xfrm rot="-20907336">
              <a:off x="1244" y="1377"/>
              <a:ext cx="4557"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a:lstStyle/>
            <a:p>
              <a:pPr eaLnBrk="1" hangingPunct="1">
                <a:defRPr/>
              </a:pPr>
              <a:endParaRPr lang="en-US">
                <a:latin typeface="Arial" charset="0"/>
              </a:endParaRPr>
            </a:p>
          </p:txBody>
        </p:sp>
        <p:sp>
          <p:nvSpPr>
            <p:cNvPr id="32" name="Rectangle 30"/>
            <p:cNvSpPr>
              <a:spLocks noChangeArrowheads="1"/>
            </p:cNvSpPr>
            <p:nvPr userDrawn="1"/>
          </p:nvSpPr>
          <p:spPr bwMode="hidden">
            <a:xfrm rot="655690" flipV="1">
              <a:off x="1487" y="1305"/>
              <a:ext cx="4314"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rot="10800000"/>
            <a:lstStyle/>
            <a:p>
              <a:pPr eaLnBrk="1" hangingPunct="1">
                <a:defRPr/>
              </a:pPr>
              <a:endParaRPr lang="en-US">
                <a:latin typeface="Arial" charset="0"/>
              </a:endParaRPr>
            </a:p>
          </p:txBody>
        </p:sp>
        <p:sp>
          <p:nvSpPr>
            <p:cNvPr id="33" name="Rectangle 31"/>
            <p:cNvSpPr>
              <a:spLocks noChangeArrowheads="1"/>
            </p:cNvSpPr>
            <p:nvPr userDrawn="1"/>
          </p:nvSpPr>
          <p:spPr bwMode="hidden">
            <a:xfrm rot="636921" flipV="1">
              <a:off x="1650" y="1218"/>
              <a:ext cx="4154"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rot="10800000"/>
            <a:lstStyle/>
            <a:p>
              <a:pPr eaLnBrk="1" hangingPunct="1">
                <a:defRPr/>
              </a:pPr>
              <a:endParaRPr lang="en-US">
                <a:latin typeface="Arial" charset="0"/>
              </a:endParaRPr>
            </a:p>
          </p:txBody>
        </p:sp>
        <p:sp>
          <p:nvSpPr>
            <p:cNvPr id="34" name="Rectangle 32"/>
            <p:cNvSpPr>
              <a:spLocks noChangeArrowheads="1"/>
            </p:cNvSpPr>
            <p:nvPr userDrawn="1"/>
          </p:nvSpPr>
          <p:spPr bwMode="hidden">
            <a:xfrm rot="803987" flipV="1">
              <a:off x="611" y="1684"/>
              <a:ext cx="5204"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eaLnBrk="1" hangingPunct="1">
                <a:defRPr/>
              </a:pPr>
              <a:endParaRPr lang="en-US">
                <a:latin typeface="Arial" charset="0"/>
              </a:endParaRPr>
            </a:p>
          </p:txBody>
        </p:sp>
        <p:sp>
          <p:nvSpPr>
            <p:cNvPr id="35" name="Rectangle 33"/>
            <p:cNvSpPr>
              <a:spLocks noChangeArrowheads="1"/>
            </p:cNvSpPr>
            <p:nvPr userDrawn="1"/>
          </p:nvSpPr>
          <p:spPr bwMode="hidden">
            <a:xfrm rot="1273217" flipV="1">
              <a:off x="-204" y="2976"/>
              <a:ext cx="6150" cy="6"/>
            </a:xfrm>
            <a:prstGeom prst="rect">
              <a:avLst/>
            </a:prstGeom>
            <a:gradFill rotWithShape="0">
              <a:gsLst>
                <a:gs pos="0">
                  <a:schemeClr val="bg1"/>
                </a:gs>
                <a:gs pos="100000">
                  <a:schemeClr val="bg1">
                    <a:gamma/>
                    <a:shade val="54510"/>
                    <a:invGamma/>
                  </a:schemeClr>
                </a:gs>
              </a:gsLst>
              <a:lin ang="2700000" scaled="1"/>
            </a:gradFill>
            <a:ln w="9525">
              <a:noFill/>
              <a:miter lim="800000"/>
              <a:headEnd/>
              <a:tailEnd/>
            </a:ln>
            <a:effectLst/>
          </p:spPr>
          <p:txBody>
            <a:bodyPr rot="10800000"/>
            <a:lstStyle/>
            <a:p>
              <a:pPr eaLnBrk="1" hangingPunct="1">
                <a:defRPr/>
              </a:pPr>
              <a:endParaRPr lang="en-US">
                <a:latin typeface="Arial" charset="0"/>
              </a:endParaRPr>
            </a:p>
          </p:txBody>
        </p:sp>
        <p:sp>
          <p:nvSpPr>
            <p:cNvPr id="36" name="Rectangle 34"/>
            <p:cNvSpPr>
              <a:spLocks noChangeArrowheads="1"/>
            </p:cNvSpPr>
            <p:nvPr userDrawn="1"/>
          </p:nvSpPr>
          <p:spPr bwMode="hidden">
            <a:xfrm rot="1169729" flipV="1">
              <a:off x="-174" y="2663"/>
              <a:ext cx="6104" cy="6"/>
            </a:xfrm>
            <a:prstGeom prst="rect">
              <a:avLst/>
            </a:prstGeom>
            <a:gradFill rotWithShape="0">
              <a:gsLst>
                <a:gs pos="0">
                  <a:schemeClr val="bg1"/>
                </a:gs>
                <a:gs pos="100000">
                  <a:schemeClr val="bg1">
                    <a:gamma/>
                    <a:shade val="51373"/>
                    <a:invGamma/>
                  </a:schemeClr>
                </a:gs>
              </a:gsLst>
              <a:lin ang="2700000" scaled="1"/>
            </a:gradFill>
            <a:ln w="9525">
              <a:noFill/>
              <a:miter lim="800000"/>
              <a:headEnd/>
              <a:tailEnd/>
            </a:ln>
            <a:effectLst/>
          </p:spPr>
          <p:txBody>
            <a:bodyPr rot="10800000"/>
            <a:lstStyle/>
            <a:p>
              <a:pPr eaLnBrk="1" hangingPunct="1">
                <a:defRPr/>
              </a:pPr>
              <a:endParaRPr lang="en-US">
                <a:latin typeface="Arial" charset="0"/>
              </a:endParaRPr>
            </a:p>
          </p:txBody>
        </p:sp>
        <p:sp>
          <p:nvSpPr>
            <p:cNvPr id="37" name="Oval 35"/>
            <p:cNvSpPr>
              <a:spLocks noChangeArrowheads="1"/>
            </p:cNvSpPr>
            <p:nvPr/>
          </p:nvSpPr>
          <p:spPr bwMode="hidden">
            <a:xfrm>
              <a:off x="740" y="3359"/>
              <a:ext cx="168" cy="96"/>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en-US">
                <a:latin typeface="Arial" charset="0"/>
              </a:endParaRPr>
            </a:p>
          </p:txBody>
        </p:sp>
        <p:sp>
          <p:nvSpPr>
            <p:cNvPr id="38" name="Oval 36"/>
            <p:cNvSpPr>
              <a:spLocks noChangeArrowheads="1"/>
            </p:cNvSpPr>
            <p:nvPr/>
          </p:nvSpPr>
          <p:spPr bwMode="hidden">
            <a:xfrm>
              <a:off x="236" y="3074"/>
              <a:ext cx="168" cy="95"/>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en-US">
                <a:latin typeface="Arial" charset="0"/>
              </a:endParaRPr>
            </a:p>
          </p:txBody>
        </p:sp>
        <p:sp>
          <p:nvSpPr>
            <p:cNvPr id="39" name="Oval 37"/>
            <p:cNvSpPr>
              <a:spLocks noChangeArrowheads="1"/>
            </p:cNvSpPr>
            <p:nvPr/>
          </p:nvSpPr>
          <p:spPr bwMode="hidden">
            <a:xfrm>
              <a:off x="159" y="3652"/>
              <a:ext cx="196" cy="106"/>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en-US">
                <a:latin typeface="Arial" charset="0"/>
              </a:endParaRPr>
            </a:p>
          </p:txBody>
        </p:sp>
        <p:sp>
          <p:nvSpPr>
            <p:cNvPr id="40" name="Oval 38"/>
            <p:cNvSpPr>
              <a:spLocks noChangeArrowheads="1"/>
            </p:cNvSpPr>
            <p:nvPr/>
          </p:nvSpPr>
          <p:spPr bwMode="hidden">
            <a:xfrm>
              <a:off x="2077" y="2661"/>
              <a:ext cx="156" cy="84"/>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en-US">
                <a:latin typeface="Arial" charset="0"/>
              </a:endParaRPr>
            </a:p>
          </p:txBody>
        </p:sp>
        <p:sp>
          <p:nvSpPr>
            <p:cNvPr id="41" name="Oval 39"/>
            <p:cNvSpPr>
              <a:spLocks noChangeArrowheads="1"/>
            </p:cNvSpPr>
            <p:nvPr/>
          </p:nvSpPr>
          <p:spPr bwMode="hidden">
            <a:xfrm>
              <a:off x="1223" y="3076"/>
              <a:ext cx="168" cy="9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en-US">
                <a:latin typeface="Arial" charset="0"/>
              </a:endParaRPr>
            </a:p>
          </p:txBody>
        </p:sp>
        <p:sp>
          <p:nvSpPr>
            <p:cNvPr id="42" name="Oval 40"/>
            <p:cNvSpPr>
              <a:spLocks noChangeArrowheads="1"/>
            </p:cNvSpPr>
            <p:nvPr/>
          </p:nvSpPr>
          <p:spPr bwMode="hidden">
            <a:xfrm>
              <a:off x="1686" y="2857"/>
              <a:ext cx="156" cy="9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en-US">
                <a:latin typeface="Arial" charset="0"/>
              </a:endParaRPr>
            </a:p>
          </p:txBody>
        </p:sp>
        <p:sp>
          <p:nvSpPr>
            <p:cNvPr id="43" name="Oval 41"/>
            <p:cNvSpPr>
              <a:spLocks noChangeArrowheads="1"/>
            </p:cNvSpPr>
            <p:nvPr/>
          </p:nvSpPr>
          <p:spPr bwMode="hidden">
            <a:xfrm>
              <a:off x="750" y="2839"/>
              <a:ext cx="151" cy="89"/>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en-US">
                <a:latin typeface="Arial" charset="0"/>
              </a:endParaRPr>
            </a:p>
          </p:txBody>
        </p:sp>
        <p:sp>
          <p:nvSpPr>
            <p:cNvPr id="44" name="Oval 42"/>
            <p:cNvSpPr>
              <a:spLocks noChangeArrowheads="1"/>
            </p:cNvSpPr>
            <p:nvPr/>
          </p:nvSpPr>
          <p:spPr bwMode="hidden">
            <a:xfrm>
              <a:off x="367" y="2656"/>
              <a:ext cx="150" cy="84"/>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en-US">
                <a:latin typeface="Arial" charset="0"/>
              </a:endParaRPr>
            </a:p>
          </p:txBody>
        </p:sp>
        <p:sp>
          <p:nvSpPr>
            <p:cNvPr id="45" name="Oval 43"/>
            <p:cNvSpPr>
              <a:spLocks noChangeArrowheads="1"/>
            </p:cNvSpPr>
            <p:nvPr/>
          </p:nvSpPr>
          <p:spPr bwMode="hidden">
            <a:xfrm>
              <a:off x="1172" y="2642"/>
              <a:ext cx="156" cy="83"/>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en-US">
                <a:latin typeface="Arial" charset="0"/>
              </a:endParaRPr>
            </a:p>
          </p:txBody>
        </p:sp>
        <p:sp>
          <p:nvSpPr>
            <p:cNvPr id="46" name="Oval 44"/>
            <p:cNvSpPr>
              <a:spLocks noChangeArrowheads="1"/>
            </p:cNvSpPr>
            <p:nvPr/>
          </p:nvSpPr>
          <p:spPr bwMode="hidden">
            <a:xfrm>
              <a:off x="2401" y="2485"/>
              <a:ext cx="156" cy="83"/>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en-US">
                <a:latin typeface="Arial" charset="0"/>
              </a:endParaRPr>
            </a:p>
          </p:txBody>
        </p:sp>
        <p:sp>
          <p:nvSpPr>
            <p:cNvPr id="47" name="Oval 45"/>
            <p:cNvSpPr>
              <a:spLocks noChangeArrowheads="1"/>
            </p:cNvSpPr>
            <p:nvPr/>
          </p:nvSpPr>
          <p:spPr bwMode="hidden">
            <a:xfrm>
              <a:off x="1910" y="2314"/>
              <a:ext cx="134" cy="73"/>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en-US">
                <a:latin typeface="Arial" charset="0"/>
              </a:endParaRPr>
            </a:p>
          </p:txBody>
        </p:sp>
        <p:sp>
          <p:nvSpPr>
            <p:cNvPr id="48" name="Oval 46"/>
            <p:cNvSpPr>
              <a:spLocks noChangeArrowheads="1"/>
            </p:cNvSpPr>
            <p:nvPr/>
          </p:nvSpPr>
          <p:spPr bwMode="hidden">
            <a:xfrm>
              <a:off x="2254" y="2154"/>
              <a:ext cx="134"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en-US">
                <a:latin typeface="Arial" charset="0"/>
              </a:endParaRPr>
            </a:p>
          </p:txBody>
        </p:sp>
        <p:sp>
          <p:nvSpPr>
            <p:cNvPr id="49" name="Oval 47"/>
            <p:cNvSpPr>
              <a:spLocks noChangeArrowheads="1"/>
            </p:cNvSpPr>
            <p:nvPr/>
          </p:nvSpPr>
          <p:spPr bwMode="hidden">
            <a:xfrm>
              <a:off x="2742" y="2305"/>
              <a:ext cx="140" cy="72"/>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en-US">
                <a:latin typeface="Arial" charset="0"/>
              </a:endParaRPr>
            </a:p>
          </p:txBody>
        </p:sp>
        <p:sp>
          <p:nvSpPr>
            <p:cNvPr id="50" name="Oval 48"/>
            <p:cNvSpPr>
              <a:spLocks noChangeArrowheads="1"/>
            </p:cNvSpPr>
            <p:nvPr/>
          </p:nvSpPr>
          <p:spPr bwMode="hidden">
            <a:xfrm>
              <a:off x="2812" y="1898"/>
              <a:ext cx="129"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en-US">
                <a:latin typeface="Arial" charset="0"/>
              </a:endParaRPr>
            </a:p>
          </p:txBody>
        </p:sp>
        <p:sp>
          <p:nvSpPr>
            <p:cNvPr id="51" name="Oval 49"/>
            <p:cNvSpPr>
              <a:spLocks noChangeArrowheads="1"/>
            </p:cNvSpPr>
            <p:nvPr/>
          </p:nvSpPr>
          <p:spPr bwMode="hidden">
            <a:xfrm>
              <a:off x="3721" y="1792"/>
              <a:ext cx="128"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en-US">
                <a:latin typeface="Arial" charset="0"/>
              </a:endParaRPr>
            </a:p>
          </p:txBody>
        </p:sp>
        <p:sp>
          <p:nvSpPr>
            <p:cNvPr id="52" name="Oval 50"/>
            <p:cNvSpPr>
              <a:spLocks noChangeArrowheads="1"/>
            </p:cNvSpPr>
            <p:nvPr/>
          </p:nvSpPr>
          <p:spPr bwMode="hidden">
            <a:xfrm>
              <a:off x="3528" y="1896"/>
              <a:ext cx="128"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en-US">
                <a:latin typeface="Arial" charset="0"/>
              </a:endParaRPr>
            </a:p>
          </p:txBody>
        </p:sp>
        <p:sp>
          <p:nvSpPr>
            <p:cNvPr id="53" name="Oval 51"/>
            <p:cNvSpPr>
              <a:spLocks noChangeArrowheads="1"/>
            </p:cNvSpPr>
            <p:nvPr/>
          </p:nvSpPr>
          <p:spPr bwMode="hidden">
            <a:xfrm>
              <a:off x="3064" y="1778"/>
              <a:ext cx="128" cy="62"/>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en-US">
                <a:latin typeface="Arial" charset="0"/>
              </a:endParaRPr>
            </a:p>
          </p:txBody>
        </p:sp>
        <p:sp>
          <p:nvSpPr>
            <p:cNvPr id="54" name="Oval 52"/>
            <p:cNvSpPr>
              <a:spLocks noChangeArrowheads="1"/>
            </p:cNvSpPr>
            <p:nvPr/>
          </p:nvSpPr>
          <p:spPr bwMode="hidden">
            <a:xfrm>
              <a:off x="3277" y="2024"/>
              <a:ext cx="134" cy="73"/>
            </a:xfrm>
            <a:prstGeom prst="ellipse">
              <a:avLst/>
            </a:prstGeom>
            <a:gradFill rotWithShape="0">
              <a:gsLst>
                <a:gs pos="0">
                  <a:schemeClr val="bg1"/>
                </a:gs>
                <a:gs pos="100000">
                  <a:schemeClr val="bg1">
                    <a:gamma/>
                    <a:shade val="60784"/>
                    <a:invGamma/>
                  </a:schemeClr>
                </a:gs>
              </a:gsLst>
              <a:lin ang="2700000" scaled="1"/>
            </a:gradFill>
            <a:ln w="9525">
              <a:noFill/>
              <a:round/>
              <a:headEnd/>
              <a:tailEnd/>
            </a:ln>
            <a:effectLst/>
          </p:spPr>
          <p:txBody>
            <a:bodyPr/>
            <a:lstStyle/>
            <a:p>
              <a:pPr>
                <a:defRPr/>
              </a:pPr>
              <a:endParaRPr lang="en-US">
                <a:latin typeface="Arial" charset="0"/>
              </a:endParaRPr>
            </a:p>
          </p:txBody>
        </p:sp>
        <p:sp>
          <p:nvSpPr>
            <p:cNvPr id="55" name="Oval 53"/>
            <p:cNvSpPr>
              <a:spLocks noChangeArrowheads="1"/>
            </p:cNvSpPr>
            <p:nvPr/>
          </p:nvSpPr>
          <p:spPr bwMode="hidden">
            <a:xfrm>
              <a:off x="3027" y="2160"/>
              <a:ext cx="133" cy="61"/>
            </a:xfrm>
            <a:prstGeom prst="ellipse">
              <a:avLst/>
            </a:prstGeom>
            <a:gradFill rotWithShape="0">
              <a:gsLst>
                <a:gs pos="0">
                  <a:schemeClr val="bg1"/>
                </a:gs>
                <a:gs pos="100000">
                  <a:schemeClr val="bg1">
                    <a:gamma/>
                    <a:shade val="60784"/>
                    <a:invGamma/>
                  </a:schemeClr>
                </a:gs>
              </a:gsLst>
              <a:lin ang="2700000" scaled="1"/>
            </a:gradFill>
            <a:ln w="9525">
              <a:noFill/>
              <a:round/>
              <a:headEnd/>
              <a:tailEnd/>
            </a:ln>
            <a:effectLst/>
          </p:spPr>
          <p:txBody>
            <a:bodyPr/>
            <a:lstStyle/>
            <a:p>
              <a:pPr>
                <a:defRPr/>
              </a:pPr>
              <a:endParaRPr lang="en-US">
                <a:latin typeface="Arial" charset="0"/>
              </a:endParaRPr>
            </a:p>
          </p:txBody>
        </p:sp>
        <p:sp>
          <p:nvSpPr>
            <p:cNvPr id="56" name="Oval 54"/>
            <p:cNvSpPr>
              <a:spLocks noChangeArrowheads="1"/>
            </p:cNvSpPr>
            <p:nvPr/>
          </p:nvSpPr>
          <p:spPr bwMode="hidden">
            <a:xfrm>
              <a:off x="1569" y="2453"/>
              <a:ext cx="150" cy="90"/>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en-US">
                <a:latin typeface="Arial" charset="0"/>
              </a:endParaRPr>
            </a:p>
          </p:txBody>
        </p:sp>
        <p:sp>
          <p:nvSpPr>
            <p:cNvPr id="57" name="Oval 55"/>
            <p:cNvSpPr>
              <a:spLocks noChangeArrowheads="1"/>
            </p:cNvSpPr>
            <p:nvPr/>
          </p:nvSpPr>
          <p:spPr bwMode="hidden">
            <a:xfrm>
              <a:off x="1863" y="2028"/>
              <a:ext cx="139" cy="6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en-US">
                <a:latin typeface="Arial" charset="0"/>
              </a:endParaRPr>
            </a:p>
          </p:txBody>
        </p:sp>
        <p:sp>
          <p:nvSpPr>
            <p:cNvPr id="58" name="Oval 56"/>
            <p:cNvSpPr>
              <a:spLocks noChangeArrowheads="1"/>
            </p:cNvSpPr>
            <p:nvPr/>
          </p:nvSpPr>
          <p:spPr bwMode="hidden">
            <a:xfrm>
              <a:off x="1513" y="2175"/>
              <a:ext cx="139" cy="6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en-US">
                <a:latin typeface="Arial" charset="0"/>
              </a:endParaRPr>
            </a:p>
          </p:txBody>
        </p:sp>
        <p:sp>
          <p:nvSpPr>
            <p:cNvPr id="59" name="Oval 57"/>
            <p:cNvSpPr>
              <a:spLocks noChangeArrowheads="1"/>
            </p:cNvSpPr>
            <p:nvPr/>
          </p:nvSpPr>
          <p:spPr bwMode="hidden">
            <a:xfrm>
              <a:off x="1191" y="2311"/>
              <a:ext cx="134" cy="72"/>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en-US">
                <a:latin typeface="Arial" charset="0"/>
              </a:endParaRPr>
            </a:p>
          </p:txBody>
        </p:sp>
        <p:sp>
          <p:nvSpPr>
            <p:cNvPr id="60" name="Oval 58"/>
            <p:cNvSpPr>
              <a:spLocks noChangeArrowheads="1"/>
            </p:cNvSpPr>
            <p:nvPr/>
          </p:nvSpPr>
          <p:spPr bwMode="hidden">
            <a:xfrm>
              <a:off x="1154" y="2047"/>
              <a:ext cx="134"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en-US">
                <a:latin typeface="Arial" charset="0"/>
              </a:endParaRPr>
            </a:p>
          </p:txBody>
        </p:sp>
        <p:sp>
          <p:nvSpPr>
            <p:cNvPr id="61" name="Oval 59"/>
            <p:cNvSpPr>
              <a:spLocks noChangeArrowheads="1"/>
            </p:cNvSpPr>
            <p:nvPr/>
          </p:nvSpPr>
          <p:spPr bwMode="hidden">
            <a:xfrm>
              <a:off x="1142" y="1803"/>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en-US">
                <a:latin typeface="Arial" charset="0"/>
              </a:endParaRPr>
            </a:p>
          </p:txBody>
        </p:sp>
        <p:sp>
          <p:nvSpPr>
            <p:cNvPr id="62" name="Oval 60"/>
            <p:cNvSpPr>
              <a:spLocks noChangeArrowheads="1"/>
            </p:cNvSpPr>
            <p:nvPr/>
          </p:nvSpPr>
          <p:spPr bwMode="hidden">
            <a:xfrm>
              <a:off x="1500" y="1912"/>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en-US">
                <a:latin typeface="Arial" charset="0"/>
              </a:endParaRPr>
            </a:p>
          </p:txBody>
        </p:sp>
        <p:sp>
          <p:nvSpPr>
            <p:cNvPr id="63" name="Oval 61"/>
            <p:cNvSpPr>
              <a:spLocks noChangeArrowheads="1"/>
            </p:cNvSpPr>
            <p:nvPr/>
          </p:nvSpPr>
          <p:spPr bwMode="hidden">
            <a:xfrm>
              <a:off x="1804" y="1801"/>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en-US">
                <a:latin typeface="Arial" charset="0"/>
              </a:endParaRPr>
            </a:p>
          </p:txBody>
        </p:sp>
        <p:sp>
          <p:nvSpPr>
            <p:cNvPr id="64" name="Oval 62"/>
            <p:cNvSpPr>
              <a:spLocks noChangeArrowheads="1"/>
            </p:cNvSpPr>
            <p:nvPr/>
          </p:nvSpPr>
          <p:spPr bwMode="hidden">
            <a:xfrm>
              <a:off x="2159" y="1905"/>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en-US">
                <a:latin typeface="Arial" charset="0"/>
              </a:endParaRPr>
            </a:p>
          </p:txBody>
        </p:sp>
        <p:sp>
          <p:nvSpPr>
            <p:cNvPr id="65" name="Oval 63"/>
            <p:cNvSpPr>
              <a:spLocks noChangeArrowheads="1"/>
            </p:cNvSpPr>
            <p:nvPr/>
          </p:nvSpPr>
          <p:spPr bwMode="hidden">
            <a:xfrm>
              <a:off x="2432" y="1787"/>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en-US">
                <a:latin typeface="Arial" charset="0"/>
              </a:endParaRPr>
            </a:p>
          </p:txBody>
        </p:sp>
        <p:sp>
          <p:nvSpPr>
            <p:cNvPr id="66" name="Oval 64"/>
            <p:cNvSpPr>
              <a:spLocks noChangeArrowheads="1"/>
            </p:cNvSpPr>
            <p:nvPr/>
          </p:nvSpPr>
          <p:spPr bwMode="hidden">
            <a:xfrm>
              <a:off x="470" y="2032"/>
              <a:ext cx="134" cy="73"/>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67" name="Oval 65"/>
            <p:cNvSpPr>
              <a:spLocks noChangeArrowheads="1"/>
            </p:cNvSpPr>
            <p:nvPr/>
          </p:nvSpPr>
          <p:spPr bwMode="hidden">
            <a:xfrm>
              <a:off x="68" y="2166"/>
              <a:ext cx="134" cy="73"/>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68" name="Oval 66"/>
            <p:cNvSpPr>
              <a:spLocks noChangeArrowheads="1"/>
            </p:cNvSpPr>
            <p:nvPr/>
          </p:nvSpPr>
          <p:spPr bwMode="hidden">
            <a:xfrm>
              <a:off x="798" y="1916"/>
              <a:ext cx="128" cy="6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69" name="Oval 67"/>
            <p:cNvSpPr>
              <a:spLocks noChangeArrowheads="1"/>
            </p:cNvSpPr>
            <p:nvPr/>
          </p:nvSpPr>
          <p:spPr bwMode="hidden">
            <a:xfrm>
              <a:off x="455" y="1797"/>
              <a:ext cx="128" cy="6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en-US">
                <a:latin typeface="Arial" charset="0"/>
              </a:endParaRPr>
            </a:p>
          </p:txBody>
        </p:sp>
        <p:sp>
          <p:nvSpPr>
            <p:cNvPr id="70" name="Oval 68"/>
            <p:cNvSpPr>
              <a:spLocks noChangeArrowheads="1"/>
            </p:cNvSpPr>
            <p:nvPr/>
          </p:nvSpPr>
          <p:spPr bwMode="hidden">
            <a:xfrm>
              <a:off x="113" y="1901"/>
              <a:ext cx="128" cy="6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en-US">
                <a:latin typeface="Arial" charset="0"/>
              </a:endParaRPr>
            </a:p>
          </p:txBody>
        </p:sp>
        <p:sp>
          <p:nvSpPr>
            <p:cNvPr id="71" name="Oval 69"/>
            <p:cNvSpPr>
              <a:spLocks noChangeArrowheads="1"/>
            </p:cNvSpPr>
            <p:nvPr/>
          </p:nvSpPr>
          <p:spPr bwMode="hidden">
            <a:xfrm>
              <a:off x="432" y="2323"/>
              <a:ext cx="139"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en-US">
                <a:latin typeface="Arial" charset="0"/>
              </a:endParaRPr>
            </a:p>
          </p:txBody>
        </p:sp>
        <p:sp>
          <p:nvSpPr>
            <p:cNvPr id="72" name="Oval 70"/>
            <p:cNvSpPr>
              <a:spLocks noChangeArrowheads="1"/>
            </p:cNvSpPr>
            <p:nvPr/>
          </p:nvSpPr>
          <p:spPr bwMode="hidden">
            <a:xfrm>
              <a:off x="814" y="2178"/>
              <a:ext cx="134"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en-US">
                <a:latin typeface="Arial" charset="0"/>
              </a:endParaRPr>
            </a:p>
          </p:txBody>
        </p:sp>
        <p:sp>
          <p:nvSpPr>
            <p:cNvPr id="73" name="Oval 71"/>
            <p:cNvSpPr>
              <a:spLocks noChangeArrowheads="1"/>
            </p:cNvSpPr>
            <p:nvPr/>
          </p:nvSpPr>
          <p:spPr bwMode="hidden">
            <a:xfrm>
              <a:off x="789" y="2472"/>
              <a:ext cx="156" cy="89"/>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en-US">
                <a:latin typeface="Arial" charset="0"/>
              </a:endParaRPr>
            </a:p>
          </p:txBody>
        </p:sp>
        <p:sp>
          <p:nvSpPr>
            <p:cNvPr id="74" name="Oval 72"/>
            <p:cNvSpPr>
              <a:spLocks noChangeArrowheads="1"/>
            </p:cNvSpPr>
            <p:nvPr/>
          </p:nvSpPr>
          <p:spPr bwMode="hidden">
            <a:xfrm>
              <a:off x="2544" y="2015"/>
              <a:ext cx="140" cy="72"/>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en-US">
                <a:latin typeface="Arial" charset="0"/>
              </a:endParaRPr>
            </a:p>
          </p:txBody>
        </p:sp>
        <p:sp>
          <p:nvSpPr>
            <p:cNvPr id="75" name="Oval 73"/>
            <p:cNvSpPr>
              <a:spLocks noChangeArrowheads="1"/>
            </p:cNvSpPr>
            <p:nvPr/>
          </p:nvSpPr>
          <p:spPr bwMode="hidden">
            <a:xfrm>
              <a:off x="1457" y="1700"/>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76" name="Oval 74"/>
            <p:cNvSpPr>
              <a:spLocks noChangeArrowheads="1"/>
            </p:cNvSpPr>
            <p:nvPr/>
          </p:nvSpPr>
          <p:spPr bwMode="hidden">
            <a:xfrm>
              <a:off x="1747" y="1599"/>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77" name="Oval 75"/>
            <p:cNvSpPr>
              <a:spLocks noChangeArrowheads="1"/>
            </p:cNvSpPr>
            <p:nvPr/>
          </p:nvSpPr>
          <p:spPr bwMode="hidden">
            <a:xfrm>
              <a:off x="1385" y="150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78" name="Oval 76"/>
            <p:cNvSpPr>
              <a:spLocks noChangeArrowheads="1"/>
            </p:cNvSpPr>
            <p:nvPr/>
          </p:nvSpPr>
          <p:spPr bwMode="hidden">
            <a:xfrm>
              <a:off x="1093" y="1595"/>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79" name="Oval 77"/>
            <p:cNvSpPr>
              <a:spLocks noChangeArrowheads="1"/>
            </p:cNvSpPr>
            <p:nvPr/>
          </p:nvSpPr>
          <p:spPr bwMode="hidden">
            <a:xfrm>
              <a:off x="792" y="1690"/>
              <a:ext cx="124"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en-US">
                <a:latin typeface="Arial" charset="0"/>
              </a:endParaRPr>
            </a:p>
          </p:txBody>
        </p:sp>
        <p:sp>
          <p:nvSpPr>
            <p:cNvPr id="80" name="Oval 78"/>
            <p:cNvSpPr>
              <a:spLocks noChangeArrowheads="1"/>
            </p:cNvSpPr>
            <p:nvPr/>
          </p:nvSpPr>
          <p:spPr bwMode="hidden">
            <a:xfrm>
              <a:off x="2011" y="1512"/>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81" name="Oval 79"/>
            <p:cNvSpPr>
              <a:spLocks noChangeArrowheads="1"/>
            </p:cNvSpPr>
            <p:nvPr/>
          </p:nvSpPr>
          <p:spPr bwMode="hidden">
            <a:xfrm>
              <a:off x="2087" y="169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82" name="Oval 80"/>
            <p:cNvSpPr>
              <a:spLocks noChangeArrowheads="1"/>
            </p:cNvSpPr>
            <p:nvPr/>
          </p:nvSpPr>
          <p:spPr bwMode="hidden">
            <a:xfrm>
              <a:off x="2345" y="1601"/>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83" name="Oval 81"/>
            <p:cNvSpPr>
              <a:spLocks noChangeArrowheads="1"/>
            </p:cNvSpPr>
            <p:nvPr/>
          </p:nvSpPr>
          <p:spPr bwMode="hidden">
            <a:xfrm>
              <a:off x="2684" y="1686"/>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84" name="Oval 82"/>
            <p:cNvSpPr>
              <a:spLocks noChangeArrowheads="1"/>
            </p:cNvSpPr>
            <p:nvPr/>
          </p:nvSpPr>
          <p:spPr bwMode="hidden">
            <a:xfrm>
              <a:off x="806" y="1512"/>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en-US">
                <a:latin typeface="Arial" charset="0"/>
              </a:endParaRPr>
            </a:p>
          </p:txBody>
        </p:sp>
        <p:sp>
          <p:nvSpPr>
            <p:cNvPr id="85" name="Oval 83"/>
            <p:cNvSpPr>
              <a:spLocks noChangeArrowheads="1"/>
            </p:cNvSpPr>
            <p:nvPr/>
          </p:nvSpPr>
          <p:spPr bwMode="hidden">
            <a:xfrm>
              <a:off x="495" y="1597"/>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en-US">
                <a:latin typeface="Arial" charset="0"/>
              </a:endParaRPr>
            </a:p>
          </p:txBody>
        </p:sp>
        <p:sp>
          <p:nvSpPr>
            <p:cNvPr id="86" name="Oval 84"/>
            <p:cNvSpPr>
              <a:spLocks noChangeArrowheads="1"/>
            </p:cNvSpPr>
            <p:nvPr/>
          </p:nvSpPr>
          <p:spPr bwMode="hidden">
            <a:xfrm>
              <a:off x="228" y="1508"/>
              <a:ext cx="123" cy="50"/>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87" name="Oval 85"/>
            <p:cNvSpPr>
              <a:spLocks noChangeArrowheads="1"/>
            </p:cNvSpPr>
            <p:nvPr/>
          </p:nvSpPr>
          <p:spPr bwMode="hidden">
            <a:xfrm>
              <a:off x="157" y="1698"/>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en-US">
                <a:latin typeface="Arial" charset="0"/>
              </a:endParaRPr>
            </a:p>
          </p:txBody>
        </p:sp>
        <p:sp>
          <p:nvSpPr>
            <p:cNvPr id="88" name="Oval 86"/>
            <p:cNvSpPr>
              <a:spLocks noChangeArrowheads="1"/>
            </p:cNvSpPr>
            <p:nvPr/>
          </p:nvSpPr>
          <p:spPr bwMode="hidden">
            <a:xfrm>
              <a:off x="2887" y="1595"/>
              <a:ext cx="124" cy="50"/>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en-US">
                <a:latin typeface="Arial" charset="0"/>
              </a:endParaRPr>
            </a:p>
          </p:txBody>
        </p:sp>
        <p:sp>
          <p:nvSpPr>
            <p:cNvPr id="89" name="Oval 87"/>
            <p:cNvSpPr>
              <a:spLocks noChangeArrowheads="1"/>
            </p:cNvSpPr>
            <p:nvPr/>
          </p:nvSpPr>
          <p:spPr bwMode="hidden">
            <a:xfrm>
              <a:off x="3079" y="1511"/>
              <a:ext cx="124"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en-US">
                <a:latin typeface="Arial" charset="0"/>
              </a:endParaRPr>
            </a:p>
          </p:txBody>
        </p:sp>
        <p:sp>
          <p:nvSpPr>
            <p:cNvPr id="90" name="Oval 88"/>
            <p:cNvSpPr>
              <a:spLocks noChangeArrowheads="1"/>
            </p:cNvSpPr>
            <p:nvPr/>
          </p:nvSpPr>
          <p:spPr bwMode="hidden">
            <a:xfrm>
              <a:off x="3270" y="1688"/>
              <a:ext cx="124"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91" name="Oval 89"/>
            <p:cNvSpPr>
              <a:spLocks noChangeArrowheads="1"/>
            </p:cNvSpPr>
            <p:nvPr/>
          </p:nvSpPr>
          <p:spPr bwMode="hidden">
            <a:xfrm>
              <a:off x="3453" y="1599"/>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92" name="Oval 90"/>
            <p:cNvSpPr>
              <a:spLocks noChangeArrowheads="1"/>
            </p:cNvSpPr>
            <p:nvPr/>
          </p:nvSpPr>
          <p:spPr bwMode="hidden">
            <a:xfrm>
              <a:off x="3651" y="150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93" name="Oval 91"/>
            <p:cNvSpPr>
              <a:spLocks noChangeArrowheads="1"/>
            </p:cNvSpPr>
            <p:nvPr/>
          </p:nvSpPr>
          <p:spPr bwMode="hidden">
            <a:xfrm>
              <a:off x="4251" y="1513"/>
              <a:ext cx="124"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94" name="Oval 92"/>
            <p:cNvSpPr>
              <a:spLocks noChangeArrowheads="1"/>
            </p:cNvSpPr>
            <p:nvPr/>
          </p:nvSpPr>
          <p:spPr bwMode="hidden">
            <a:xfrm>
              <a:off x="3901" y="1701"/>
              <a:ext cx="128" cy="5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en-US">
                <a:latin typeface="Arial" charset="0"/>
              </a:endParaRPr>
            </a:p>
          </p:txBody>
        </p:sp>
        <p:sp>
          <p:nvSpPr>
            <p:cNvPr id="95" name="Oval 93"/>
            <p:cNvSpPr>
              <a:spLocks noChangeArrowheads="1"/>
            </p:cNvSpPr>
            <p:nvPr/>
          </p:nvSpPr>
          <p:spPr bwMode="hidden">
            <a:xfrm>
              <a:off x="4086" y="1608"/>
              <a:ext cx="128" cy="5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en-US">
                <a:latin typeface="Arial" charset="0"/>
              </a:endParaRPr>
            </a:p>
          </p:txBody>
        </p:sp>
        <p:sp>
          <p:nvSpPr>
            <p:cNvPr id="96" name="Oval 94"/>
            <p:cNvSpPr>
              <a:spLocks noChangeArrowheads="1"/>
            </p:cNvSpPr>
            <p:nvPr/>
          </p:nvSpPr>
          <p:spPr bwMode="hidden">
            <a:xfrm>
              <a:off x="1282" y="3653"/>
              <a:ext cx="196" cy="11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en-US">
                <a:latin typeface="Arial" charset="0"/>
              </a:endParaRPr>
            </a:p>
          </p:txBody>
        </p:sp>
        <p:sp>
          <p:nvSpPr>
            <p:cNvPr id="97" name="Oval 95"/>
            <p:cNvSpPr>
              <a:spLocks noChangeArrowheads="1"/>
            </p:cNvSpPr>
            <p:nvPr/>
          </p:nvSpPr>
          <p:spPr bwMode="hidden">
            <a:xfrm>
              <a:off x="707" y="4014"/>
              <a:ext cx="191" cy="112"/>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en-US">
                <a:latin typeface="Arial" charset="0"/>
              </a:endParaRPr>
            </a:p>
          </p:txBody>
        </p:sp>
        <p:sp>
          <p:nvSpPr>
            <p:cNvPr id="98" name="Oval 96"/>
            <p:cNvSpPr>
              <a:spLocks noChangeArrowheads="1"/>
            </p:cNvSpPr>
            <p:nvPr/>
          </p:nvSpPr>
          <p:spPr bwMode="hidden">
            <a:xfrm>
              <a:off x="2229" y="3090"/>
              <a:ext cx="168" cy="95"/>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en-US">
                <a:latin typeface="Arial" charset="0"/>
              </a:endParaRPr>
            </a:p>
          </p:txBody>
        </p:sp>
        <p:sp>
          <p:nvSpPr>
            <p:cNvPr id="99" name="Oval 97"/>
            <p:cNvSpPr>
              <a:spLocks noChangeArrowheads="1"/>
            </p:cNvSpPr>
            <p:nvPr/>
          </p:nvSpPr>
          <p:spPr bwMode="hidden">
            <a:xfrm>
              <a:off x="2604" y="2867"/>
              <a:ext cx="156" cy="89"/>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en-US">
                <a:latin typeface="Arial" charset="0"/>
              </a:endParaRPr>
            </a:p>
          </p:txBody>
        </p:sp>
        <p:sp>
          <p:nvSpPr>
            <p:cNvPr id="100" name="Oval 98"/>
            <p:cNvSpPr>
              <a:spLocks noChangeArrowheads="1"/>
            </p:cNvSpPr>
            <p:nvPr/>
          </p:nvSpPr>
          <p:spPr bwMode="hidden">
            <a:xfrm>
              <a:off x="2907" y="2668"/>
              <a:ext cx="156" cy="84"/>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en-US">
                <a:latin typeface="Arial" charset="0"/>
              </a:endParaRPr>
            </a:p>
          </p:txBody>
        </p:sp>
        <p:sp>
          <p:nvSpPr>
            <p:cNvPr id="101" name="Oval 99"/>
            <p:cNvSpPr>
              <a:spLocks noChangeArrowheads="1"/>
            </p:cNvSpPr>
            <p:nvPr/>
          </p:nvSpPr>
          <p:spPr bwMode="hidden">
            <a:xfrm>
              <a:off x="3248" y="2454"/>
              <a:ext cx="150" cy="90"/>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en-US">
                <a:latin typeface="Arial" charset="0"/>
              </a:endParaRPr>
            </a:p>
          </p:txBody>
        </p:sp>
        <p:sp>
          <p:nvSpPr>
            <p:cNvPr id="102" name="Oval 100"/>
            <p:cNvSpPr>
              <a:spLocks noChangeArrowheads="1"/>
            </p:cNvSpPr>
            <p:nvPr/>
          </p:nvSpPr>
          <p:spPr bwMode="hidden">
            <a:xfrm>
              <a:off x="1801" y="3360"/>
              <a:ext cx="168" cy="95"/>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en-US">
                <a:latin typeface="Arial" charset="0"/>
              </a:endParaRPr>
            </a:p>
          </p:txBody>
        </p:sp>
        <p:sp>
          <p:nvSpPr>
            <p:cNvPr id="103" name="Oval 101"/>
            <p:cNvSpPr>
              <a:spLocks noChangeArrowheads="1"/>
            </p:cNvSpPr>
            <p:nvPr/>
          </p:nvSpPr>
          <p:spPr bwMode="hidden">
            <a:xfrm>
              <a:off x="3512" y="2302"/>
              <a:ext cx="134" cy="73"/>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en-US">
                <a:latin typeface="Arial" charset="0"/>
              </a:endParaRPr>
            </a:p>
          </p:txBody>
        </p:sp>
        <p:sp>
          <p:nvSpPr>
            <p:cNvPr id="104" name="Oval 102"/>
            <p:cNvSpPr>
              <a:spLocks noChangeArrowheads="1"/>
            </p:cNvSpPr>
            <p:nvPr/>
          </p:nvSpPr>
          <p:spPr bwMode="hidden">
            <a:xfrm>
              <a:off x="3980" y="2014"/>
              <a:ext cx="134" cy="72"/>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en-US">
                <a:latin typeface="Arial" charset="0"/>
              </a:endParaRPr>
            </a:p>
          </p:txBody>
        </p:sp>
        <p:sp>
          <p:nvSpPr>
            <p:cNvPr id="105" name="Oval 103"/>
            <p:cNvSpPr>
              <a:spLocks noChangeArrowheads="1"/>
            </p:cNvSpPr>
            <p:nvPr/>
          </p:nvSpPr>
          <p:spPr bwMode="hidden">
            <a:xfrm>
              <a:off x="3753" y="2158"/>
              <a:ext cx="134" cy="6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en-US">
                <a:latin typeface="Arial" charset="0"/>
              </a:endParaRPr>
            </a:p>
          </p:txBody>
        </p:sp>
        <p:sp>
          <p:nvSpPr>
            <p:cNvPr id="106" name="Oval 104"/>
            <p:cNvSpPr>
              <a:spLocks noChangeArrowheads="1"/>
            </p:cNvSpPr>
            <p:nvPr/>
          </p:nvSpPr>
          <p:spPr bwMode="hidden">
            <a:xfrm>
              <a:off x="4176" y="1898"/>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en-US">
                <a:latin typeface="Arial" charset="0"/>
              </a:endParaRPr>
            </a:p>
          </p:txBody>
        </p:sp>
        <p:sp>
          <p:nvSpPr>
            <p:cNvPr id="107" name="Oval 105"/>
            <p:cNvSpPr>
              <a:spLocks noChangeArrowheads="1"/>
            </p:cNvSpPr>
            <p:nvPr/>
          </p:nvSpPr>
          <p:spPr bwMode="hidden">
            <a:xfrm>
              <a:off x="4338" y="1797"/>
              <a:ext cx="129"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en-US">
                <a:latin typeface="Arial" charset="0"/>
              </a:endParaRPr>
            </a:p>
          </p:txBody>
        </p:sp>
        <p:sp>
          <p:nvSpPr>
            <p:cNvPr id="108" name="Oval 106"/>
            <p:cNvSpPr>
              <a:spLocks noChangeArrowheads="1"/>
            </p:cNvSpPr>
            <p:nvPr/>
          </p:nvSpPr>
          <p:spPr bwMode="hidden">
            <a:xfrm>
              <a:off x="4505" y="1700"/>
              <a:ext cx="124"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109" name="Oval 107"/>
            <p:cNvSpPr>
              <a:spLocks noChangeArrowheads="1"/>
            </p:cNvSpPr>
            <p:nvPr/>
          </p:nvSpPr>
          <p:spPr bwMode="hidden">
            <a:xfrm>
              <a:off x="4661" y="1603"/>
              <a:ext cx="123" cy="50"/>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110" name="Oval 108"/>
            <p:cNvSpPr>
              <a:spLocks noChangeArrowheads="1"/>
            </p:cNvSpPr>
            <p:nvPr/>
          </p:nvSpPr>
          <p:spPr bwMode="hidden">
            <a:xfrm>
              <a:off x="4803" y="1512"/>
              <a:ext cx="128" cy="5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en-US">
                <a:latin typeface="Arial" charset="0"/>
              </a:endParaRPr>
            </a:p>
          </p:txBody>
        </p:sp>
        <p:sp>
          <p:nvSpPr>
            <p:cNvPr id="111" name="Oval 109"/>
            <p:cNvSpPr>
              <a:spLocks noChangeArrowheads="1"/>
            </p:cNvSpPr>
            <p:nvPr/>
          </p:nvSpPr>
          <p:spPr bwMode="hidden">
            <a:xfrm>
              <a:off x="4930" y="1431"/>
              <a:ext cx="111" cy="50"/>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en-US">
                <a:latin typeface="Arial" charset="0"/>
              </a:endParaRPr>
            </a:p>
          </p:txBody>
        </p:sp>
        <p:sp>
          <p:nvSpPr>
            <p:cNvPr id="112" name="Oval 110"/>
            <p:cNvSpPr>
              <a:spLocks noChangeArrowheads="1"/>
            </p:cNvSpPr>
            <p:nvPr/>
          </p:nvSpPr>
          <p:spPr bwMode="hidden">
            <a:xfrm>
              <a:off x="3835" y="1430"/>
              <a:ext cx="112" cy="50"/>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en-US">
                <a:latin typeface="Arial" charset="0"/>
              </a:endParaRPr>
            </a:p>
          </p:txBody>
        </p:sp>
        <p:sp>
          <p:nvSpPr>
            <p:cNvPr id="113" name="Oval 111"/>
            <p:cNvSpPr>
              <a:spLocks noChangeArrowheads="1"/>
            </p:cNvSpPr>
            <p:nvPr/>
          </p:nvSpPr>
          <p:spPr bwMode="hidden">
            <a:xfrm>
              <a:off x="3286" y="1430"/>
              <a:ext cx="112" cy="50"/>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en-US">
                <a:latin typeface="Arial" charset="0"/>
              </a:endParaRPr>
            </a:p>
          </p:txBody>
        </p:sp>
        <p:sp>
          <p:nvSpPr>
            <p:cNvPr id="114" name="Oval 112"/>
            <p:cNvSpPr>
              <a:spLocks noChangeArrowheads="1"/>
            </p:cNvSpPr>
            <p:nvPr/>
          </p:nvSpPr>
          <p:spPr bwMode="hidden">
            <a:xfrm>
              <a:off x="2972" y="1366"/>
              <a:ext cx="111" cy="5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en-US">
                <a:latin typeface="Arial" charset="0"/>
              </a:endParaRPr>
            </a:p>
          </p:txBody>
        </p:sp>
        <p:sp>
          <p:nvSpPr>
            <p:cNvPr id="115" name="Oval 113"/>
            <p:cNvSpPr>
              <a:spLocks noChangeArrowheads="1"/>
            </p:cNvSpPr>
            <p:nvPr/>
          </p:nvSpPr>
          <p:spPr bwMode="hidden">
            <a:xfrm>
              <a:off x="3152" y="1292"/>
              <a:ext cx="112" cy="50"/>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en-US">
                <a:latin typeface="Arial" charset="0"/>
              </a:endParaRPr>
            </a:p>
          </p:txBody>
        </p:sp>
        <p:sp>
          <p:nvSpPr>
            <p:cNvPr id="116" name="Oval 114"/>
            <p:cNvSpPr>
              <a:spLocks noChangeArrowheads="1"/>
            </p:cNvSpPr>
            <p:nvPr/>
          </p:nvSpPr>
          <p:spPr bwMode="hidden">
            <a:xfrm>
              <a:off x="3020" y="1170"/>
              <a:ext cx="112"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117" name="Oval 115"/>
            <p:cNvSpPr>
              <a:spLocks noChangeArrowheads="1"/>
            </p:cNvSpPr>
            <p:nvPr/>
          </p:nvSpPr>
          <p:spPr bwMode="hidden">
            <a:xfrm>
              <a:off x="2443" y="1368"/>
              <a:ext cx="112"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118" name="Oval 116"/>
            <p:cNvSpPr>
              <a:spLocks noChangeArrowheads="1"/>
            </p:cNvSpPr>
            <p:nvPr/>
          </p:nvSpPr>
          <p:spPr bwMode="hidden">
            <a:xfrm>
              <a:off x="2301" y="1220"/>
              <a:ext cx="112"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en-US">
                <a:latin typeface="Arial" charset="0"/>
              </a:endParaRPr>
            </a:p>
          </p:txBody>
        </p:sp>
        <p:sp>
          <p:nvSpPr>
            <p:cNvPr id="119" name="Oval 117"/>
            <p:cNvSpPr>
              <a:spLocks noChangeArrowheads="1"/>
            </p:cNvSpPr>
            <p:nvPr/>
          </p:nvSpPr>
          <p:spPr bwMode="hidden">
            <a:xfrm>
              <a:off x="2095" y="1284"/>
              <a:ext cx="112"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en-US">
                <a:latin typeface="Arial" charset="0"/>
              </a:endParaRPr>
            </a:p>
          </p:txBody>
        </p:sp>
        <p:sp>
          <p:nvSpPr>
            <p:cNvPr id="120" name="Oval 118"/>
            <p:cNvSpPr>
              <a:spLocks noChangeArrowheads="1"/>
            </p:cNvSpPr>
            <p:nvPr/>
          </p:nvSpPr>
          <p:spPr bwMode="hidden">
            <a:xfrm>
              <a:off x="2228" y="1442"/>
              <a:ext cx="111"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121" name="Oval 119"/>
            <p:cNvSpPr>
              <a:spLocks noChangeArrowheads="1"/>
            </p:cNvSpPr>
            <p:nvPr/>
          </p:nvSpPr>
          <p:spPr bwMode="hidden">
            <a:xfrm>
              <a:off x="1109" y="1424"/>
              <a:ext cx="112"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en-US">
                <a:latin typeface="Arial" charset="0"/>
              </a:endParaRPr>
            </a:p>
          </p:txBody>
        </p:sp>
        <p:sp>
          <p:nvSpPr>
            <p:cNvPr id="122" name="Oval 120"/>
            <p:cNvSpPr>
              <a:spLocks noChangeArrowheads="1"/>
            </p:cNvSpPr>
            <p:nvPr/>
          </p:nvSpPr>
          <p:spPr bwMode="hidden">
            <a:xfrm>
              <a:off x="611" y="1284"/>
              <a:ext cx="111" cy="51"/>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123" name="Oval 121"/>
            <p:cNvSpPr>
              <a:spLocks noChangeArrowheads="1"/>
            </p:cNvSpPr>
            <p:nvPr/>
          </p:nvSpPr>
          <p:spPr bwMode="hidden">
            <a:xfrm>
              <a:off x="305" y="1358"/>
              <a:ext cx="111" cy="51"/>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124" name="Oval 122"/>
            <p:cNvSpPr>
              <a:spLocks noChangeArrowheads="1"/>
            </p:cNvSpPr>
            <p:nvPr/>
          </p:nvSpPr>
          <p:spPr bwMode="hidden">
            <a:xfrm>
              <a:off x="156" y="1154"/>
              <a:ext cx="112" cy="50"/>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125" name="Oval 123"/>
            <p:cNvSpPr>
              <a:spLocks noChangeArrowheads="1"/>
            </p:cNvSpPr>
            <p:nvPr/>
          </p:nvSpPr>
          <p:spPr bwMode="hidden">
            <a:xfrm>
              <a:off x="4538" y="1365"/>
              <a:ext cx="106" cy="4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en-US">
                <a:latin typeface="Arial" charset="0"/>
              </a:endParaRPr>
            </a:p>
          </p:txBody>
        </p:sp>
        <p:sp>
          <p:nvSpPr>
            <p:cNvPr id="126" name="Oval 124"/>
            <p:cNvSpPr>
              <a:spLocks noChangeArrowheads="1"/>
            </p:cNvSpPr>
            <p:nvPr/>
          </p:nvSpPr>
          <p:spPr bwMode="hidden">
            <a:xfrm>
              <a:off x="4407" y="1440"/>
              <a:ext cx="105" cy="44"/>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en-US">
                <a:latin typeface="Arial" charset="0"/>
              </a:endParaRPr>
            </a:p>
          </p:txBody>
        </p:sp>
        <p:sp>
          <p:nvSpPr>
            <p:cNvPr id="127" name="Oval 125"/>
            <p:cNvSpPr>
              <a:spLocks noChangeArrowheads="1"/>
            </p:cNvSpPr>
            <p:nvPr/>
          </p:nvSpPr>
          <p:spPr bwMode="hidden">
            <a:xfrm>
              <a:off x="3992" y="1356"/>
              <a:ext cx="106" cy="4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en-US">
                <a:latin typeface="Arial" charset="0"/>
              </a:endParaRPr>
            </a:p>
          </p:txBody>
        </p:sp>
        <p:sp>
          <p:nvSpPr>
            <p:cNvPr id="128" name="Oval 126"/>
            <p:cNvSpPr>
              <a:spLocks noChangeArrowheads="1"/>
            </p:cNvSpPr>
            <p:nvPr/>
          </p:nvSpPr>
          <p:spPr bwMode="hidden">
            <a:xfrm>
              <a:off x="3466" y="1356"/>
              <a:ext cx="106" cy="45"/>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en-US">
                <a:latin typeface="Arial" charset="0"/>
              </a:endParaRPr>
            </a:p>
          </p:txBody>
        </p:sp>
        <p:sp>
          <p:nvSpPr>
            <p:cNvPr id="129" name="Oval 127"/>
            <p:cNvSpPr>
              <a:spLocks noChangeArrowheads="1"/>
            </p:cNvSpPr>
            <p:nvPr/>
          </p:nvSpPr>
          <p:spPr bwMode="hidden">
            <a:xfrm>
              <a:off x="2852" y="1228"/>
              <a:ext cx="106" cy="44"/>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130" name="Oval 128"/>
            <p:cNvSpPr>
              <a:spLocks noChangeArrowheads="1"/>
            </p:cNvSpPr>
            <p:nvPr/>
          </p:nvSpPr>
          <p:spPr bwMode="hidden">
            <a:xfrm>
              <a:off x="2678" y="1109"/>
              <a:ext cx="106" cy="44"/>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en-US">
                <a:latin typeface="Arial" charset="0"/>
              </a:endParaRPr>
            </a:p>
          </p:txBody>
        </p:sp>
        <p:sp>
          <p:nvSpPr>
            <p:cNvPr id="131" name="Oval 129"/>
            <p:cNvSpPr>
              <a:spLocks noChangeArrowheads="1"/>
            </p:cNvSpPr>
            <p:nvPr/>
          </p:nvSpPr>
          <p:spPr bwMode="hidden">
            <a:xfrm>
              <a:off x="2859" y="1045"/>
              <a:ext cx="106"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en-US">
                <a:latin typeface="Arial" charset="0"/>
              </a:endParaRPr>
            </a:p>
          </p:txBody>
        </p:sp>
        <p:sp>
          <p:nvSpPr>
            <p:cNvPr id="132" name="Oval 130"/>
            <p:cNvSpPr>
              <a:spLocks noChangeArrowheads="1"/>
            </p:cNvSpPr>
            <p:nvPr/>
          </p:nvSpPr>
          <p:spPr bwMode="hidden">
            <a:xfrm>
              <a:off x="1942" y="104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133" name="Oval 131"/>
            <p:cNvSpPr>
              <a:spLocks noChangeArrowheads="1"/>
            </p:cNvSpPr>
            <p:nvPr/>
          </p:nvSpPr>
          <p:spPr bwMode="hidden">
            <a:xfrm>
              <a:off x="1088" y="1277"/>
              <a:ext cx="106"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134" name="Oval 132"/>
            <p:cNvSpPr>
              <a:spLocks noChangeArrowheads="1"/>
            </p:cNvSpPr>
            <p:nvPr/>
          </p:nvSpPr>
          <p:spPr bwMode="hidden">
            <a:xfrm>
              <a:off x="827" y="135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135" name="Oval 133"/>
            <p:cNvSpPr>
              <a:spLocks noChangeArrowheads="1"/>
            </p:cNvSpPr>
            <p:nvPr/>
          </p:nvSpPr>
          <p:spPr bwMode="hidden">
            <a:xfrm>
              <a:off x="537" y="1428"/>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136" name="Oval 134"/>
            <p:cNvSpPr>
              <a:spLocks noChangeArrowheads="1"/>
            </p:cNvSpPr>
            <p:nvPr/>
          </p:nvSpPr>
          <p:spPr bwMode="hidden">
            <a:xfrm>
              <a:off x="635" y="106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137" name="Oval 135"/>
            <p:cNvSpPr>
              <a:spLocks noChangeArrowheads="1"/>
            </p:cNvSpPr>
            <p:nvPr/>
          </p:nvSpPr>
          <p:spPr bwMode="hidden">
            <a:xfrm>
              <a:off x="1540" y="105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138" name="Oval 136"/>
            <p:cNvSpPr>
              <a:spLocks noChangeArrowheads="1"/>
            </p:cNvSpPr>
            <p:nvPr/>
          </p:nvSpPr>
          <p:spPr bwMode="hidden">
            <a:xfrm>
              <a:off x="1120" y="1063"/>
              <a:ext cx="105"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139" name="Oval 137"/>
            <p:cNvSpPr>
              <a:spLocks noChangeArrowheads="1"/>
            </p:cNvSpPr>
            <p:nvPr/>
          </p:nvSpPr>
          <p:spPr bwMode="hidden">
            <a:xfrm>
              <a:off x="4131" y="1284"/>
              <a:ext cx="111" cy="45"/>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en-US">
                <a:latin typeface="Arial" charset="0"/>
              </a:endParaRPr>
            </a:p>
          </p:txBody>
        </p:sp>
        <p:sp>
          <p:nvSpPr>
            <p:cNvPr id="140" name="Oval 138"/>
            <p:cNvSpPr>
              <a:spLocks noChangeArrowheads="1"/>
            </p:cNvSpPr>
            <p:nvPr/>
          </p:nvSpPr>
          <p:spPr bwMode="hidden">
            <a:xfrm>
              <a:off x="3477" y="1163"/>
              <a:ext cx="112" cy="45"/>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en-US">
                <a:latin typeface="Arial" charset="0"/>
              </a:endParaRPr>
            </a:p>
          </p:txBody>
        </p:sp>
        <p:sp>
          <p:nvSpPr>
            <p:cNvPr id="141" name="Oval 139"/>
            <p:cNvSpPr>
              <a:spLocks noChangeArrowheads="1"/>
            </p:cNvSpPr>
            <p:nvPr/>
          </p:nvSpPr>
          <p:spPr bwMode="hidden">
            <a:xfrm>
              <a:off x="3315" y="1229"/>
              <a:ext cx="112" cy="45"/>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en-US">
                <a:latin typeface="Arial" charset="0"/>
              </a:endParaRPr>
            </a:p>
          </p:txBody>
        </p:sp>
        <p:sp>
          <p:nvSpPr>
            <p:cNvPr id="142" name="Oval 140"/>
            <p:cNvSpPr>
              <a:spLocks noChangeArrowheads="1"/>
            </p:cNvSpPr>
            <p:nvPr/>
          </p:nvSpPr>
          <p:spPr bwMode="hidden">
            <a:xfrm>
              <a:off x="3174" y="1112"/>
              <a:ext cx="112" cy="44"/>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143" name="Oval 141"/>
            <p:cNvSpPr>
              <a:spLocks noChangeArrowheads="1"/>
            </p:cNvSpPr>
            <p:nvPr/>
          </p:nvSpPr>
          <p:spPr bwMode="hidden">
            <a:xfrm>
              <a:off x="2396" y="1051"/>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en-US">
                <a:latin typeface="Arial" charset="0"/>
              </a:endParaRPr>
            </a:p>
          </p:txBody>
        </p:sp>
        <p:sp>
          <p:nvSpPr>
            <p:cNvPr id="144" name="Oval 142"/>
            <p:cNvSpPr>
              <a:spLocks noChangeArrowheads="1"/>
            </p:cNvSpPr>
            <p:nvPr/>
          </p:nvSpPr>
          <p:spPr bwMode="hidden">
            <a:xfrm>
              <a:off x="2769" y="1446"/>
              <a:ext cx="111" cy="44"/>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en-US">
                <a:latin typeface="Arial" charset="0"/>
              </a:endParaRPr>
            </a:p>
          </p:txBody>
        </p:sp>
        <p:sp>
          <p:nvSpPr>
            <p:cNvPr id="145" name="Oval 143"/>
            <p:cNvSpPr>
              <a:spLocks noChangeArrowheads="1"/>
            </p:cNvSpPr>
            <p:nvPr/>
          </p:nvSpPr>
          <p:spPr bwMode="hidden">
            <a:xfrm>
              <a:off x="2656" y="1294"/>
              <a:ext cx="112" cy="45"/>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146" name="Oval 144"/>
            <p:cNvSpPr>
              <a:spLocks noChangeArrowheads="1"/>
            </p:cNvSpPr>
            <p:nvPr/>
          </p:nvSpPr>
          <p:spPr bwMode="hidden">
            <a:xfrm>
              <a:off x="2501" y="1159"/>
              <a:ext cx="111"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en-US">
                <a:latin typeface="Arial" charset="0"/>
              </a:endParaRPr>
            </a:p>
          </p:txBody>
        </p:sp>
        <p:sp>
          <p:nvSpPr>
            <p:cNvPr id="147" name="Oval 145"/>
            <p:cNvSpPr>
              <a:spLocks noChangeArrowheads="1"/>
            </p:cNvSpPr>
            <p:nvPr/>
          </p:nvSpPr>
          <p:spPr bwMode="hidden">
            <a:xfrm>
              <a:off x="2222" y="1101"/>
              <a:ext cx="112" cy="44"/>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en-US">
                <a:latin typeface="Arial" charset="0"/>
              </a:endParaRPr>
            </a:p>
          </p:txBody>
        </p:sp>
        <p:sp>
          <p:nvSpPr>
            <p:cNvPr id="148" name="Oval 146"/>
            <p:cNvSpPr>
              <a:spLocks noChangeArrowheads="1"/>
            </p:cNvSpPr>
            <p:nvPr/>
          </p:nvSpPr>
          <p:spPr bwMode="hidden">
            <a:xfrm>
              <a:off x="2029" y="1162"/>
              <a:ext cx="111"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en-US">
                <a:latin typeface="Arial" charset="0"/>
              </a:endParaRPr>
            </a:p>
          </p:txBody>
        </p:sp>
        <p:sp>
          <p:nvSpPr>
            <p:cNvPr id="149" name="Oval 147"/>
            <p:cNvSpPr>
              <a:spLocks noChangeArrowheads="1"/>
            </p:cNvSpPr>
            <p:nvPr/>
          </p:nvSpPr>
          <p:spPr bwMode="hidden">
            <a:xfrm>
              <a:off x="1875" y="1356"/>
              <a:ext cx="112"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en-US">
                <a:latin typeface="Arial" charset="0"/>
              </a:endParaRPr>
            </a:p>
          </p:txBody>
        </p:sp>
        <p:sp>
          <p:nvSpPr>
            <p:cNvPr id="150" name="Oval 148"/>
            <p:cNvSpPr>
              <a:spLocks noChangeArrowheads="1"/>
            </p:cNvSpPr>
            <p:nvPr/>
          </p:nvSpPr>
          <p:spPr bwMode="hidden">
            <a:xfrm>
              <a:off x="1809" y="1223"/>
              <a:ext cx="111"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en-US">
                <a:latin typeface="Arial" charset="0"/>
              </a:endParaRPr>
            </a:p>
          </p:txBody>
        </p:sp>
        <p:sp>
          <p:nvSpPr>
            <p:cNvPr id="151" name="Oval 149"/>
            <p:cNvSpPr>
              <a:spLocks noChangeArrowheads="1"/>
            </p:cNvSpPr>
            <p:nvPr/>
          </p:nvSpPr>
          <p:spPr bwMode="hidden">
            <a:xfrm>
              <a:off x="1738" y="1098"/>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152" name="Oval 150"/>
            <p:cNvSpPr>
              <a:spLocks noChangeArrowheads="1"/>
            </p:cNvSpPr>
            <p:nvPr/>
          </p:nvSpPr>
          <p:spPr bwMode="hidden">
            <a:xfrm>
              <a:off x="1583" y="1289"/>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en-US">
                <a:latin typeface="Arial" charset="0"/>
              </a:endParaRPr>
            </a:p>
          </p:txBody>
        </p:sp>
        <p:sp>
          <p:nvSpPr>
            <p:cNvPr id="153" name="Oval 151"/>
            <p:cNvSpPr>
              <a:spLocks noChangeArrowheads="1"/>
            </p:cNvSpPr>
            <p:nvPr/>
          </p:nvSpPr>
          <p:spPr bwMode="hidden">
            <a:xfrm>
              <a:off x="1379" y="1343"/>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en-US">
                <a:latin typeface="Arial" charset="0"/>
              </a:endParaRPr>
            </a:p>
          </p:txBody>
        </p:sp>
        <p:sp>
          <p:nvSpPr>
            <p:cNvPr id="154" name="Oval 152"/>
            <p:cNvSpPr>
              <a:spLocks noChangeArrowheads="1"/>
            </p:cNvSpPr>
            <p:nvPr/>
          </p:nvSpPr>
          <p:spPr bwMode="hidden">
            <a:xfrm>
              <a:off x="1529" y="1156"/>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155" name="Oval 153"/>
            <p:cNvSpPr>
              <a:spLocks noChangeArrowheads="1"/>
            </p:cNvSpPr>
            <p:nvPr/>
          </p:nvSpPr>
          <p:spPr bwMode="hidden">
            <a:xfrm>
              <a:off x="1294" y="1222"/>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156" name="Oval 154"/>
            <p:cNvSpPr>
              <a:spLocks noChangeArrowheads="1"/>
            </p:cNvSpPr>
            <p:nvPr/>
          </p:nvSpPr>
          <p:spPr bwMode="hidden">
            <a:xfrm>
              <a:off x="1314" y="1112"/>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157" name="Oval 155"/>
            <p:cNvSpPr>
              <a:spLocks noChangeArrowheads="1"/>
            </p:cNvSpPr>
            <p:nvPr/>
          </p:nvSpPr>
          <p:spPr bwMode="hidden">
            <a:xfrm>
              <a:off x="1082" y="1166"/>
              <a:ext cx="11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158" name="Oval 156"/>
            <p:cNvSpPr>
              <a:spLocks noChangeArrowheads="1"/>
            </p:cNvSpPr>
            <p:nvPr/>
          </p:nvSpPr>
          <p:spPr bwMode="hidden">
            <a:xfrm>
              <a:off x="877" y="1121"/>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159" name="Oval 157"/>
            <p:cNvSpPr>
              <a:spLocks noChangeArrowheads="1"/>
            </p:cNvSpPr>
            <p:nvPr/>
          </p:nvSpPr>
          <p:spPr bwMode="hidden">
            <a:xfrm>
              <a:off x="875" y="1216"/>
              <a:ext cx="11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160" name="Oval 158"/>
            <p:cNvSpPr>
              <a:spLocks noChangeArrowheads="1"/>
            </p:cNvSpPr>
            <p:nvPr/>
          </p:nvSpPr>
          <p:spPr bwMode="hidden">
            <a:xfrm>
              <a:off x="680" y="1170"/>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161" name="Oval 159"/>
            <p:cNvSpPr>
              <a:spLocks noChangeArrowheads="1"/>
            </p:cNvSpPr>
            <p:nvPr/>
          </p:nvSpPr>
          <p:spPr bwMode="hidden">
            <a:xfrm>
              <a:off x="411" y="1232"/>
              <a:ext cx="111"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162" name="Oval 160"/>
            <p:cNvSpPr>
              <a:spLocks noChangeArrowheads="1"/>
            </p:cNvSpPr>
            <p:nvPr/>
          </p:nvSpPr>
          <p:spPr bwMode="hidden">
            <a:xfrm>
              <a:off x="434" y="1100"/>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163" name="Oval 161"/>
            <p:cNvSpPr>
              <a:spLocks noChangeArrowheads="1"/>
            </p:cNvSpPr>
            <p:nvPr/>
          </p:nvSpPr>
          <p:spPr bwMode="hidden">
            <a:xfrm>
              <a:off x="119" y="1312"/>
              <a:ext cx="111"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164" name="Oval 162"/>
            <p:cNvSpPr>
              <a:spLocks noChangeArrowheads="1"/>
            </p:cNvSpPr>
            <p:nvPr/>
          </p:nvSpPr>
          <p:spPr bwMode="hidden">
            <a:xfrm>
              <a:off x="858" y="1001"/>
              <a:ext cx="101" cy="38"/>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165" name="Oval 163"/>
            <p:cNvSpPr>
              <a:spLocks noChangeArrowheads="1"/>
            </p:cNvSpPr>
            <p:nvPr/>
          </p:nvSpPr>
          <p:spPr bwMode="hidden">
            <a:xfrm>
              <a:off x="1341" y="1013"/>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166" name="Oval 164"/>
            <p:cNvSpPr>
              <a:spLocks noChangeArrowheads="1"/>
            </p:cNvSpPr>
            <p:nvPr/>
          </p:nvSpPr>
          <p:spPr bwMode="hidden">
            <a:xfrm>
              <a:off x="1739" y="1008"/>
              <a:ext cx="101" cy="38"/>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167" name="Oval 165"/>
            <p:cNvSpPr>
              <a:spLocks noChangeArrowheads="1"/>
            </p:cNvSpPr>
            <p:nvPr/>
          </p:nvSpPr>
          <p:spPr bwMode="hidden">
            <a:xfrm>
              <a:off x="2116" y="1001"/>
              <a:ext cx="100"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168" name="Oval 166"/>
            <p:cNvSpPr>
              <a:spLocks noChangeArrowheads="1"/>
            </p:cNvSpPr>
            <p:nvPr/>
          </p:nvSpPr>
          <p:spPr bwMode="hidden">
            <a:xfrm>
              <a:off x="2320" y="941"/>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169" name="Oval 167"/>
            <p:cNvSpPr>
              <a:spLocks noChangeArrowheads="1"/>
            </p:cNvSpPr>
            <p:nvPr/>
          </p:nvSpPr>
          <p:spPr bwMode="hidden">
            <a:xfrm>
              <a:off x="2601" y="995"/>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170" name="Oval 168"/>
            <p:cNvSpPr>
              <a:spLocks noChangeArrowheads="1"/>
            </p:cNvSpPr>
            <p:nvPr/>
          </p:nvSpPr>
          <p:spPr bwMode="hidden">
            <a:xfrm>
              <a:off x="1667" y="1420"/>
              <a:ext cx="106"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en-US">
                <a:latin typeface="Arial" charset="0"/>
              </a:endParaRPr>
            </a:p>
          </p:txBody>
        </p:sp>
        <p:sp>
          <p:nvSpPr>
            <p:cNvPr id="171" name="Oval 169"/>
            <p:cNvSpPr>
              <a:spLocks noChangeArrowheads="1"/>
            </p:cNvSpPr>
            <p:nvPr/>
          </p:nvSpPr>
          <p:spPr bwMode="hidden">
            <a:xfrm>
              <a:off x="2557" y="1516"/>
              <a:ext cx="123" cy="5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en-US">
                <a:latin typeface="Arial" charset="0"/>
              </a:endParaRPr>
            </a:p>
          </p:txBody>
        </p:sp>
        <p:sp>
          <p:nvSpPr>
            <p:cNvPr id="172" name="Oval 170"/>
            <p:cNvSpPr>
              <a:spLocks noChangeArrowheads="1"/>
            </p:cNvSpPr>
            <p:nvPr/>
          </p:nvSpPr>
          <p:spPr bwMode="hidden">
            <a:xfrm>
              <a:off x="3619" y="1287"/>
              <a:ext cx="112"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en-US">
                <a:latin typeface="Arial" charset="0"/>
              </a:endParaRPr>
            </a:p>
          </p:txBody>
        </p:sp>
        <p:sp>
          <p:nvSpPr>
            <p:cNvPr id="173" name="Oval 171"/>
            <p:cNvSpPr>
              <a:spLocks noChangeArrowheads="1"/>
            </p:cNvSpPr>
            <p:nvPr/>
          </p:nvSpPr>
          <p:spPr bwMode="hidden">
            <a:xfrm>
              <a:off x="3791" y="1212"/>
              <a:ext cx="111"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en-US">
                <a:latin typeface="Arial" charset="0"/>
              </a:endParaRPr>
            </a:p>
          </p:txBody>
        </p:sp>
        <p:sp>
          <p:nvSpPr>
            <p:cNvPr id="174" name="Oval 172"/>
            <p:cNvSpPr>
              <a:spLocks noChangeArrowheads="1"/>
            </p:cNvSpPr>
            <p:nvPr/>
          </p:nvSpPr>
          <p:spPr bwMode="hidden">
            <a:xfrm>
              <a:off x="2134" y="908"/>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175" name="Oval 173"/>
            <p:cNvSpPr>
              <a:spLocks noChangeArrowheads="1"/>
            </p:cNvSpPr>
            <p:nvPr/>
          </p:nvSpPr>
          <p:spPr bwMode="hidden">
            <a:xfrm>
              <a:off x="1264" y="908"/>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176" name="Oval 174"/>
            <p:cNvSpPr>
              <a:spLocks noChangeArrowheads="1"/>
            </p:cNvSpPr>
            <p:nvPr/>
          </p:nvSpPr>
          <p:spPr bwMode="hidden">
            <a:xfrm>
              <a:off x="1471" y="869"/>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177" name="Oval 175"/>
            <p:cNvSpPr>
              <a:spLocks noChangeArrowheads="1"/>
            </p:cNvSpPr>
            <p:nvPr/>
          </p:nvSpPr>
          <p:spPr bwMode="hidden">
            <a:xfrm>
              <a:off x="1650" y="824"/>
              <a:ext cx="83"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178" name="Oval 176"/>
            <p:cNvSpPr>
              <a:spLocks noChangeArrowheads="1"/>
            </p:cNvSpPr>
            <p:nvPr/>
          </p:nvSpPr>
          <p:spPr bwMode="hidden">
            <a:xfrm>
              <a:off x="1918" y="869"/>
              <a:ext cx="84"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179" name="Oval 177"/>
            <p:cNvSpPr>
              <a:spLocks noChangeArrowheads="1"/>
            </p:cNvSpPr>
            <p:nvPr/>
          </p:nvSpPr>
          <p:spPr bwMode="hidden">
            <a:xfrm>
              <a:off x="1720" y="923"/>
              <a:ext cx="83"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180" name="Oval 178"/>
            <p:cNvSpPr>
              <a:spLocks noChangeArrowheads="1"/>
            </p:cNvSpPr>
            <p:nvPr/>
          </p:nvSpPr>
          <p:spPr bwMode="hidden">
            <a:xfrm>
              <a:off x="1913" y="957"/>
              <a:ext cx="95"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181" name="Oval 179"/>
            <p:cNvSpPr>
              <a:spLocks noChangeArrowheads="1"/>
            </p:cNvSpPr>
            <p:nvPr/>
          </p:nvSpPr>
          <p:spPr bwMode="hidden">
            <a:xfrm>
              <a:off x="1541" y="962"/>
              <a:ext cx="89"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182" name="Oval 180"/>
            <p:cNvSpPr>
              <a:spLocks noChangeArrowheads="1"/>
            </p:cNvSpPr>
            <p:nvPr/>
          </p:nvSpPr>
          <p:spPr bwMode="hidden">
            <a:xfrm>
              <a:off x="1076" y="953"/>
              <a:ext cx="10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183" name="Oval 181"/>
            <p:cNvSpPr>
              <a:spLocks noChangeArrowheads="1"/>
            </p:cNvSpPr>
            <p:nvPr/>
          </p:nvSpPr>
          <p:spPr bwMode="hidden">
            <a:xfrm>
              <a:off x="1983" y="4027"/>
              <a:ext cx="195" cy="10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en-US">
                <a:latin typeface="Arial" charset="0"/>
              </a:endParaRPr>
            </a:p>
          </p:txBody>
        </p:sp>
        <p:sp>
          <p:nvSpPr>
            <p:cNvPr id="184" name="Oval 182"/>
            <p:cNvSpPr>
              <a:spLocks noChangeArrowheads="1"/>
            </p:cNvSpPr>
            <p:nvPr/>
          </p:nvSpPr>
          <p:spPr bwMode="hidden">
            <a:xfrm>
              <a:off x="2460" y="3671"/>
              <a:ext cx="196" cy="112"/>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en-US">
                <a:latin typeface="Arial" charset="0"/>
              </a:endParaRPr>
            </a:p>
          </p:txBody>
        </p:sp>
        <p:sp>
          <p:nvSpPr>
            <p:cNvPr id="185" name="Oval 183"/>
            <p:cNvSpPr>
              <a:spLocks noChangeArrowheads="1"/>
            </p:cNvSpPr>
            <p:nvPr/>
          </p:nvSpPr>
          <p:spPr bwMode="hidden">
            <a:xfrm>
              <a:off x="3238" y="3121"/>
              <a:ext cx="168" cy="9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en-US">
                <a:latin typeface="Arial" charset="0"/>
              </a:endParaRPr>
            </a:p>
          </p:txBody>
        </p:sp>
        <p:sp>
          <p:nvSpPr>
            <p:cNvPr id="186" name="Oval 184"/>
            <p:cNvSpPr>
              <a:spLocks noChangeArrowheads="1"/>
            </p:cNvSpPr>
            <p:nvPr/>
          </p:nvSpPr>
          <p:spPr bwMode="hidden">
            <a:xfrm>
              <a:off x="3550" y="2880"/>
              <a:ext cx="157" cy="89"/>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en-US">
                <a:latin typeface="Arial" charset="0"/>
              </a:endParaRPr>
            </a:p>
          </p:txBody>
        </p:sp>
        <p:sp>
          <p:nvSpPr>
            <p:cNvPr id="187" name="Oval 185"/>
            <p:cNvSpPr>
              <a:spLocks noChangeArrowheads="1"/>
            </p:cNvSpPr>
            <p:nvPr/>
          </p:nvSpPr>
          <p:spPr bwMode="hidden">
            <a:xfrm>
              <a:off x="2892" y="3377"/>
              <a:ext cx="168" cy="9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en-US">
                <a:latin typeface="Arial" charset="0"/>
              </a:endParaRPr>
            </a:p>
          </p:txBody>
        </p:sp>
        <p:sp>
          <p:nvSpPr>
            <p:cNvPr id="188" name="Oval 186"/>
            <p:cNvSpPr>
              <a:spLocks noChangeArrowheads="1"/>
            </p:cNvSpPr>
            <p:nvPr/>
          </p:nvSpPr>
          <p:spPr bwMode="hidden">
            <a:xfrm>
              <a:off x="3869" y="2657"/>
              <a:ext cx="151" cy="84"/>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en-US">
                <a:latin typeface="Arial" charset="0"/>
              </a:endParaRPr>
            </a:p>
          </p:txBody>
        </p:sp>
        <p:sp>
          <p:nvSpPr>
            <p:cNvPr id="189" name="Oval 187"/>
            <p:cNvSpPr>
              <a:spLocks noChangeArrowheads="1"/>
            </p:cNvSpPr>
            <p:nvPr/>
          </p:nvSpPr>
          <p:spPr bwMode="hidden">
            <a:xfrm>
              <a:off x="4090" y="2475"/>
              <a:ext cx="156" cy="89"/>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en-US">
                <a:latin typeface="Arial" charset="0"/>
              </a:endParaRPr>
            </a:p>
          </p:txBody>
        </p:sp>
        <p:sp>
          <p:nvSpPr>
            <p:cNvPr id="190" name="Oval 188"/>
            <p:cNvSpPr>
              <a:spLocks noChangeArrowheads="1"/>
            </p:cNvSpPr>
            <p:nvPr/>
          </p:nvSpPr>
          <p:spPr bwMode="hidden">
            <a:xfrm>
              <a:off x="4327" y="2314"/>
              <a:ext cx="134" cy="72"/>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en-US">
                <a:latin typeface="Arial" charset="0"/>
              </a:endParaRPr>
            </a:p>
          </p:txBody>
        </p:sp>
        <p:sp>
          <p:nvSpPr>
            <p:cNvPr id="191" name="Oval 189"/>
            <p:cNvSpPr>
              <a:spLocks noChangeArrowheads="1"/>
            </p:cNvSpPr>
            <p:nvPr/>
          </p:nvSpPr>
          <p:spPr bwMode="hidden">
            <a:xfrm>
              <a:off x="4712" y="2022"/>
              <a:ext cx="134" cy="73"/>
            </a:xfrm>
            <a:prstGeom prst="ellipse">
              <a:avLst/>
            </a:prstGeom>
            <a:gradFill rotWithShape="0">
              <a:gsLst>
                <a:gs pos="0">
                  <a:schemeClr val="bg2"/>
                </a:gs>
                <a:gs pos="100000">
                  <a:schemeClr val="bg2">
                    <a:gamma/>
                    <a:shade val="54510"/>
                    <a:invGamma/>
                  </a:schemeClr>
                </a:gs>
              </a:gsLst>
              <a:lin ang="2700000" scaled="1"/>
            </a:gradFill>
            <a:ln w="9525">
              <a:noFill/>
              <a:round/>
              <a:headEnd/>
              <a:tailEnd/>
            </a:ln>
            <a:effectLst/>
          </p:spPr>
          <p:txBody>
            <a:bodyPr/>
            <a:lstStyle/>
            <a:p>
              <a:pPr>
                <a:defRPr/>
              </a:pPr>
              <a:endParaRPr lang="en-US">
                <a:latin typeface="Arial" charset="0"/>
              </a:endParaRPr>
            </a:p>
          </p:txBody>
        </p:sp>
        <p:sp>
          <p:nvSpPr>
            <p:cNvPr id="192" name="Oval 190"/>
            <p:cNvSpPr>
              <a:spLocks noChangeArrowheads="1"/>
            </p:cNvSpPr>
            <p:nvPr/>
          </p:nvSpPr>
          <p:spPr bwMode="hidden">
            <a:xfrm>
              <a:off x="4533" y="2162"/>
              <a:ext cx="139"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en-US">
                <a:latin typeface="Arial" charset="0"/>
              </a:endParaRPr>
            </a:p>
          </p:txBody>
        </p:sp>
        <p:sp>
          <p:nvSpPr>
            <p:cNvPr id="193" name="Oval 191"/>
            <p:cNvSpPr>
              <a:spLocks noChangeArrowheads="1"/>
            </p:cNvSpPr>
            <p:nvPr/>
          </p:nvSpPr>
          <p:spPr bwMode="hidden">
            <a:xfrm>
              <a:off x="4863" y="1920"/>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en-US">
                <a:latin typeface="Arial" charset="0"/>
              </a:endParaRPr>
            </a:p>
          </p:txBody>
        </p:sp>
        <p:sp>
          <p:nvSpPr>
            <p:cNvPr id="194" name="Oval 192"/>
            <p:cNvSpPr>
              <a:spLocks noChangeArrowheads="1"/>
            </p:cNvSpPr>
            <p:nvPr/>
          </p:nvSpPr>
          <p:spPr bwMode="hidden">
            <a:xfrm>
              <a:off x="5009" y="1807"/>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en-US">
                <a:latin typeface="Arial" charset="0"/>
              </a:endParaRPr>
            </a:p>
          </p:txBody>
        </p:sp>
        <p:sp>
          <p:nvSpPr>
            <p:cNvPr id="195" name="Oval 193"/>
            <p:cNvSpPr>
              <a:spLocks noChangeArrowheads="1"/>
            </p:cNvSpPr>
            <p:nvPr/>
          </p:nvSpPr>
          <p:spPr bwMode="hidden">
            <a:xfrm>
              <a:off x="5161" y="1702"/>
              <a:ext cx="123" cy="50"/>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196" name="Oval 194"/>
            <p:cNvSpPr>
              <a:spLocks noChangeArrowheads="1"/>
            </p:cNvSpPr>
            <p:nvPr/>
          </p:nvSpPr>
          <p:spPr bwMode="hidden">
            <a:xfrm>
              <a:off x="5277" y="1614"/>
              <a:ext cx="124"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197" name="Oval 195"/>
            <p:cNvSpPr>
              <a:spLocks noChangeArrowheads="1"/>
            </p:cNvSpPr>
            <p:nvPr/>
          </p:nvSpPr>
          <p:spPr bwMode="hidden">
            <a:xfrm>
              <a:off x="5398" y="1521"/>
              <a:ext cx="123"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198" name="Oval 196"/>
            <p:cNvSpPr>
              <a:spLocks noChangeArrowheads="1"/>
            </p:cNvSpPr>
            <p:nvPr/>
          </p:nvSpPr>
          <p:spPr bwMode="hidden">
            <a:xfrm>
              <a:off x="3255" y="4071"/>
              <a:ext cx="196" cy="106"/>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en-US">
                <a:latin typeface="Arial" charset="0"/>
              </a:endParaRPr>
            </a:p>
          </p:txBody>
        </p:sp>
        <p:sp>
          <p:nvSpPr>
            <p:cNvPr id="199" name="Oval 197"/>
            <p:cNvSpPr>
              <a:spLocks noChangeArrowheads="1"/>
            </p:cNvSpPr>
            <p:nvPr/>
          </p:nvSpPr>
          <p:spPr bwMode="hidden">
            <a:xfrm>
              <a:off x="3651" y="3693"/>
              <a:ext cx="196" cy="111"/>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en-US">
                <a:latin typeface="Arial" charset="0"/>
              </a:endParaRPr>
            </a:p>
          </p:txBody>
        </p:sp>
        <p:sp>
          <p:nvSpPr>
            <p:cNvPr id="200" name="Oval 198"/>
            <p:cNvSpPr>
              <a:spLocks noChangeArrowheads="1"/>
            </p:cNvSpPr>
            <p:nvPr/>
          </p:nvSpPr>
          <p:spPr bwMode="hidden">
            <a:xfrm>
              <a:off x="4773" y="3705"/>
              <a:ext cx="201" cy="106"/>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en-US">
                <a:latin typeface="Arial" charset="0"/>
              </a:endParaRPr>
            </a:p>
          </p:txBody>
        </p:sp>
        <p:sp>
          <p:nvSpPr>
            <p:cNvPr id="201" name="Oval 199"/>
            <p:cNvSpPr>
              <a:spLocks noChangeArrowheads="1"/>
            </p:cNvSpPr>
            <p:nvPr/>
          </p:nvSpPr>
          <p:spPr bwMode="hidden">
            <a:xfrm>
              <a:off x="4491" y="4049"/>
              <a:ext cx="196" cy="105"/>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en-US">
                <a:latin typeface="Arial" charset="0"/>
              </a:endParaRPr>
            </a:p>
          </p:txBody>
        </p:sp>
        <p:sp>
          <p:nvSpPr>
            <p:cNvPr id="202" name="Oval 200"/>
            <p:cNvSpPr>
              <a:spLocks noChangeArrowheads="1"/>
            </p:cNvSpPr>
            <p:nvPr/>
          </p:nvSpPr>
          <p:spPr bwMode="hidden">
            <a:xfrm>
              <a:off x="3989" y="3396"/>
              <a:ext cx="168" cy="96"/>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en-US">
                <a:latin typeface="Arial" charset="0"/>
              </a:endParaRPr>
            </a:p>
          </p:txBody>
        </p:sp>
        <p:sp>
          <p:nvSpPr>
            <p:cNvPr id="203" name="Oval 201"/>
            <p:cNvSpPr>
              <a:spLocks noChangeArrowheads="1"/>
            </p:cNvSpPr>
            <p:nvPr/>
          </p:nvSpPr>
          <p:spPr bwMode="hidden">
            <a:xfrm>
              <a:off x="4263" y="3141"/>
              <a:ext cx="167" cy="95"/>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en-US">
                <a:latin typeface="Arial" charset="0"/>
              </a:endParaRPr>
            </a:p>
          </p:txBody>
        </p:sp>
        <p:sp>
          <p:nvSpPr>
            <p:cNvPr id="204" name="Oval 202"/>
            <p:cNvSpPr>
              <a:spLocks noChangeArrowheads="1"/>
            </p:cNvSpPr>
            <p:nvPr/>
          </p:nvSpPr>
          <p:spPr bwMode="hidden">
            <a:xfrm>
              <a:off x="5044" y="3418"/>
              <a:ext cx="167" cy="95"/>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en-US">
                <a:latin typeface="Arial" charset="0"/>
              </a:endParaRPr>
            </a:p>
          </p:txBody>
        </p:sp>
        <p:sp>
          <p:nvSpPr>
            <p:cNvPr id="205" name="Oval 203"/>
            <p:cNvSpPr>
              <a:spLocks noChangeArrowheads="1"/>
            </p:cNvSpPr>
            <p:nvPr/>
          </p:nvSpPr>
          <p:spPr bwMode="hidden">
            <a:xfrm>
              <a:off x="4553" y="2873"/>
              <a:ext cx="156" cy="8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en-US">
                <a:latin typeface="Arial" charset="0"/>
              </a:endParaRPr>
            </a:p>
          </p:txBody>
        </p:sp>
        <p:sp>
          <p:nvSpPr>
            <p:cNvPr id="206" name="Oval 204"/>
            <p:cNvSpPr>
              <a:spLocks noChangeArrowheads="1"/>
            </p:cNvSpPr>
            <p:nvPr/>
          </p:nvSpPr>
          <p:spPr bwMode="hidden">
            <a:xfrm>
              <a:off x="5293" y="3116"/>
              <a:ext cx="168" cy="95"/>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en-US">
                <a:latin typeface="Arial" charset="0"/>
              </a:endParaRPr>
            </a:p>
          </p:txBody>
        </p:sp>
        <p:sp>
          <p:nvSpPr>
            <p:cNvPr id="207" name="Oval 205"/>
            <p:cNvSpPr>
              <a:spLocks noChangeArrowheads="1"/>
            </p:cNvSpPr>
            <p:nvPr/>
          </p:nvSpPr>
          <p:spPr bwMode="hidden">
            <a:xfrm>
              <a:off x="5497" y="2879"/>
              <a:ext cx="156" cy="89"/>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en-US">
                <a:latin typeface="Arial" charset="0"/>
              </a:endParaRPr>
            </a:p>
          </p:txBody>
        </p:sp>
        <p:sp>
          <p:nvSpPr>
            <p:cNvPr id="208" name="Oval 206"/>
            <p:cNvSpPr>
              <a:spLocks noChangeArrowheads="1"/>
            </p:cNvSpPr>
            <p:nvPr/>
          </p:nvSpPr>
          <p:spPr bwMode="hidden">
            <a:xfrm>
              <a:off x="4772" y="2673"/>
              <a:ext cx="156" cy="8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en-US">
                <a:latin typeface="Arial" charset="0"/>
              </a:endParaRPr>
            </a:p>
          </p:txBody>
        </p:sp>
        <p:sp>
          <p:nvSpPr>
            <p:cNvPr id="209" name="Oval 207"/>
            <p:cNvSpPr>
              <a:spLocks noChangeArrowheads="1"/>
            </p:cNvSpPr>
            <p:nvPr/>
          </p:nvSpPr>
          <p:spPr bwMode="hidden">
            <a:xfrm>
              <a:off x="4966" y="2488"/>
              <a:ext cx="156" cy="84"/>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en-US">
                <a:latin typeface="Arial" charset="0"/>
              </a:endParaRPr>
            </a:p>
          </p:txBody>
        </p:sp>
        <p:sp>
          <p:nvSpPr>
            <p:cNvPr id="210" name="Oval 208"/>
            <p:cNvSpPr>
              <a:spLocks noChangeArrowheads="1"/>
            </p:cNvSpPr>
            <p:nvPr/>
          </p:nvSpPr>
          <p:spPr bwMode="hidden">
            <a:xfrm>
              <a:off x="5444" y="2052"/>
              <a:ext cx="134" cy="7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en-US">
                <a:latin typeface="Arial" charset="0"/>
              </a:endParaRPr>
            </a:p>
          </p:txBody>
        </p:sp>
        <p:sp>
          <p:nvSpPr>
            <p:cNvPr id="211" name="Oval 209"/>
            <p:cNvSpPr>
              <a:spLocks noChangeArrowheads="1"/>
            </p:cNvSpPr>
            <p:nvPr/>
          </p:nvSpPr>
          <p:spPr bwMode="hidden">
            <a:xfrm>
              <a:off x="5161" y="2314"/>
              <a:ext cx="140" cy="7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en-US">
                <a:latin typeface="Arial" charset="0"/>
              </a:endParaRPr>
            </a:p>
          </p:txBody>
        </p:sp>
        <p:sp>
          <p:nvSpPr>
            <p:cNvPr id="212" name="Oval 210"/>
            <p:cNvSpPr>
              <a:spLocks noChangeArrowheads="1"/>
            </p:cNvSpPr>
            <p:nvPr/>
          </p:nvSpPr>
          <p:spPr bwMode="hidden">
            <a:xfrm>
              <a:off x="5318" y="2176"/>
              <a:ext cx="134" cy="61"/>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en-US">
                <a:latin typeface="Arial" charset="0"/>
              </a:endParaRPr>
            </a:p>
          </p:txBody>
        </p:sp>
        <p:sp>
          <p:nvSpPr>
            <p:cNvPr id="213" name="Oval 211"/>
            <p:cNvSpPr>
              <a:spLocks noChangeArrowheads="1"/>
            </p:cNvSpPr>
            <p:nvPr/>
          </p:nvSpPr>
          <p:spPr bwMode="hidden">
            <a:xfrm>
              <a:off x="5581" y="1933"/>
              <a:ext cx="128" cy="61"/>
            </a:xfrm>
            <a:prstGeom prst="ellipse">
              <a:avLst/>
            </a:prstGeom>
            <a:gradFill rotWithShape="0">
              <a:gsLst>
                <a:gs pos="0">
                  <a:schemeClr val="bg1"/>
                </a:gs>
                <a:gs pos="100000">
                  <a:schemeClr val="bg1">
                    <a:gamma/>
                    <a:shade val="57647"/>
                    <a:invGamma/>
                  </a:schemeClr>
                </a:gs>
              </a:gsLst>
              <a:lin ang="2700000" scaled="1"/>
            </a:gradFill>
            <a:ln w="9525">
              <a:noFill/>
              <a:round/>
              <a:headEnd/>
              <a:tailEnd/>
            </a:ln>
            <a:effectLst/>
          </p:spPr>
          <p:txBody>
            <a:bodyPr/>
            <a:lstStyle/>
            <a:p>
              <a:pPr>
                <a:defRPr/>
              </a:pPr>
              <a:endParaRPr lang="en-US">
                <a:latin typeface="Arial" charset="0"/>
              </a:endParaRPr>
            </a:p>
          </p:txBody>
        </p:sp>
        <p:sp>
          <p:nvSpPr>
            <p:cNvPr id="214" name="Oval 212"/>
            <p:cNvSpPr>
              <a:spLocks noChangeArrowheads="1"/>
            </p:cNvSpPr>
            <p:nvPr/>
          </p:nvSpPr>
          <p:spPr bwMode="hidden">
            <a:xfrm>
              <a:off x="5689" y="1811"/>
              <a:ext cx="128" cy="61"/>
            </a:xfrm>
            <a:prstGeom prst="ellipse">
              <a:avLst/>
            </a:prstGeom>
            <a:gradFill rotWithShape="0">
              <a:gsLst>
                <a:gs pos="0">
                  <a:schemeClr val="bg1"/>
                </a:gs>
                <a:gs pos="100000">
                  <a:schemeClr val="bg1">
                    <a:gamma/>
                    <a:shade val="57647"/>
                    <a:invGamma/>
                  </a:schemeClr>
                </a:gs>
              </a:gsLst>
              <a:lin ang="2700000" scaled="1"/>
            </a:gradFill>
            <a:ln w="9525">
              <a:noFill/>
              <a:round/>
              <a:headEnd/>
              <a:tailEnd/>
            </a:ln>
            <a:effectLst/>
          </p:spPr>
          <p:txBody>
            <a:bodyPr/>
            <a:lstStyle/>
            <a:p>
              <a:pPr>
                <a:defRPr/>
              </a:pPr>
              <a:endParaRPr lang="en-US">
                <a:latin typeface="Arial" charset="0"/>
              </a:endParaRPr>
            </a:p>
          </p:txBody>
        </p:sp>
        <p:sp>
          <p:nvSpPr>
            <p:cNvPr id="215" name="Oval 213"/>
            <p:cNvSpPr>
              <a:spLocks noChangeArrowheads="1"/>
            </p:cNvSpPr>
            <p:nvPr/>
          </p:nvSpPr>
          <p:spPr bwMode="hidden">
            <a:xfrm>
              <a:off x="5663" y="2680"/>
              <a:ext cx="156" cy="8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en-US">
                <a:latin typeface="Arial" charset="0"/>
              </a:endParaRPr>
            </a:p>
          </p:txBody>
        </p:sp>
        <p:sp>
          <p:nvSpPr>
            <p:cNvPr id="216" name="Oval 214"/>
            <p:cNvSpPr>
              <a:spLocks noChangeArrowheads="1"/>
            </p:cNvSpPr>
            <p:nvPr/>
          </p:nvSpPr>
          <p:spPr bwMode="hidden">
            <a:xfrm>
              <a:off x="-65" y="2865"/>
              <a:ext cx="150" cy="89"/>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en-US">
                <a:latin typeface="Arial" charset="0"/>
              </a:endParaRPr>
            </a:p>
          </p:txBody>
        </p:sp>
        <p:sp>
          <p:nvSpPr>
            <p:cNvPr id="217" name="Oval 215"/>
            <p:cNvSpPr>
              <a:spLocks noChangeArrowheads="1"/>
            </p:cNvSpPr>
            <p:nvPr/>
          </p:nvSpPr>
          <p:spPr bwMode="hidden">
            <a:xfrm>
              <a:off x="2" y="2477"/>
              <a:ext cx="156" cy="89"/>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en-US">
                <a:latin typeface="Arial" charset="0"/>
              </a:endParaRPr>
            </a:p>
          </p:txBody>
        </p:sp>
        <p:sp>
          <p:nvSpPr>
            <p:cNvPr id="218" name="Oval 216"/>
            <p:cNvSpPr>
              <a:spLocks noChangeArrowheads="1"/>
            </p:cNvSpPr>
            <p:nvPr/>
          </p:nvSpPr>
          <p:spPr bwMode="hidden">
            <a:xfrm>
              <a:off x="-9" y="1436"/>
              <a:ext cx="106"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219" name="Oval 217"/>
            <p:cNvSpPr>
              <a:spLocks noChangeArrowheads="1"/>
            </p:cNvSpPr>
            <p:nvPr/>
          </p:nvSpPr>
          <p:spPr bwMode="hidden">
            <a:xfrm>
              <a:off x="5624" y="4010"/>
              <a:ext cx="201" cy="106"/>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en-US">
                <a:latin typeface="Arial" charset="0"/>
              </a:endParaRPr>
            </a:p>
          </p:txBody>
        </p:sp>
      </p:grpSp>
      <p:sp>
        <p:nvSpPr>
          <p:cNvPr id="75994" name="Rectangle 218"/>
          <p:cNvSpPr>
            <a:spLocks noGrp="1" noChangeArrowheads="1"/>
          </p:cNvSpPr>
          <p:nvPr>
            <p:ph type="ctrTitle" sz="quarter"/>
          </p:nvPr>
        </p:nvSpPr>
        <p:spPr>
          <a:xfrm>
            <a:off x="685800" y="1844675"/>
            <a:ext cx="7772400" cy="1736725"/>
          </a:xfrm>
        </p:spPr>
        <p:txBody>
          <a:bodyPr anchor="b" anchorCtr="1"/>
          <a:lstStyle>
            <a:lvl1pPr>
              <a:defRPr sz="5400"/>
            </a:lvl1pPr>
          </a:lstStyle>
          <a:p>
            <a:r>
              <a:rPr lang="en-US"/>
              <a:t>Click to edit Master title style</a:t>
            </a:r>
          </a:p>
        </p:txBody>
      </p:sp>
      <p:sp>
        <p:nvSpPr>
          <p:cNvPr id="75995" name="Rectangle 219"/>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220" name="Rectangle 220"/>
          <p:cNvSpPr>
            <a:spLocks noGrp="1" noChangeArrowheads="1"/>
          </p:cNvSpPr>
          <p:nvPr>
            <p:ph type="dt" sz="quarter" idx="10"/>
          </p:nvPr>
        </p:nvSpPr>
        <p:spPr/>
        <p:txBody>
          <a:bodyPr/>
          <a:lstStyle>
            <a:lvl1pPr>
              <a:defRPr/>
            </a:lvl1pPr>
          </a:lstStyle>
          <a:p>
            <a:pPr>
              <a:defRPr/>
            </a:pPr>
            <a:endParaRPr lang="en-US"/>
          </a:p>
        </p:txBody>
      </p:sp>
      <p:sp>
        <p:nvSpPr>
          <p:cNvPr id="221" name="Rectangle 221"/>
          <p:cNvSpPr>
            <a:spLocks noGrp="1" noChangeArrowheads="1"/>
          </p:cNvSpPr>
          <p:nvPr>
            <p:ph type="ftr" sz="quarter" idx="11"/>
          </p:nvPr>
        </p:nvSpPr>
        <p:spPr>
          <a:xfrm>
            <a:off x="3124200" y="6248400"/>
            <a:ext cx="2895600" cy="457200"/>
          </a:xfrm>
        </p:spPr>
        <p:txBody>
          <a:bodyPr/>
          <a:lstStyle>
            <a:lvl1pPr>
              <a:defRPr/>
            </a:lvl1pPr>
          </a:lstStyle>
          <a:p>
            <a:pPr>
              <a:defRPr/>
            </a:pPr>
            <a:endParaRPr lang="en-US"/>
          </a:p>
        </p:txBody>
      </p:sp>
      <p:sp>
        <p:nvSpPr>
          <p:cNvPr id="222" name="Rectangle 222"/>
          <p:cNvSpPr>
            <a:spLocks noGrp="1" noChangeArrowheads="1"/>
          </p:cNvSpPr>
          <p:nvPr>
            <p:ph type="sldNum" sz="quarter" idx="12"/>
          </p:nvPr>
        </p:nvSpPr>
        <p:spPr/>
        <p:txBody>
          <a:bodyPr/>
          <a:lstStyle>
            <a:lvl1pPr>
              <a:defRPr/>
            </a:lvl1pPr>
          </a:lstStyle>
          <a:p>
            <a:fld id="{013C52DE-F9AE-47B5-A21F-291528A07018}" type="slidenum">
              <a:rPr lang="en-US"/>
              <a:pPr/>
              <a:t>‹#›</a:t>
            </a:fld>
            <a:endParaRPr lang="en-US"/>
          </a:p>
        </p:txBody>
      </p:sp>
    </p:spTree>
    <p:extLst>
      <p:ext uri="{BB962C8B-B14F-4D97-AF65-F5344CB8AC3E}">
        <p14:creationId xmlns="" xmlns:p14="http://schemas.microsoft.com/office/powerpoint/2010/main" val="3241421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b="1">
                <a:solidFill>
                  <a:schemeClr val="accent4">
                    <a:lumMod val="10000"/>
                  </a:schemeClr>
                </a:solidFill>
                <a:effectLst/>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342900" indent="-342900">
              <a:buClrTx/>
              <a:buFont typeface="Wingdings" panose="05000000000000000000" pitchFamily="2" charset="2"/>
              <a:buChar char="§"/>
              <a:defRPr sz="2400">
                <a:solidFill>
                  <a:schemeClr val="accent4">
                    <a:lumMod val="10000"/>
                  </a:schemeClr>
                </a:solidFill>
                <a:effectLst/>
                <a:latin typeface="+mn-lt"/>
              </a:defRPr>
            </a:lvl1pPr>
            <a:lvl2pPr marL="742950" indent="-285750">
              <a:buClrTx/>
              <a:buFont typeface="Wingdings" panose="05000000000000000000" pitchFamily="2" charset="2"/>
              <a:buChar char="§"/>
              <a:defRPr sz="2400">
                <a:solidFill>
                  <a:schemeClr val="accent4">
                    <a:lumMod val="10000"/>
                  </a:schemeClr>
                </a:solidFill>
                <a:effectLst/>
                <a:latin typeface="+mn-lt"/>
              </a:defRPr>
            </a:lvl2pPr>
            <a:lvl3pPr marL="1143000" indent="-228600">
              <a:buClrTx/>
              <a:buFont typeface="Wingdings" panose="05000000000000000000" pitchFamily="2" charset="2"/>
              <a:buChar char="§"/>
              <a:defRPr sz="2400">
                <a:solidFill>
                  <a:schemeClr val="accent4">
                    <a:lumMod val="10000"/>
                  </a:schemeClr>
                </a:solidFill>
                <a:effectLst/>
                <a:latin typeface="+mn-lt"/>
              </a:defRPr>
            </a:lvl3pPr>
            <a:lvl4pPr marL="1600200" indent="-228600">
              <a:buClrTx/>
              <a:buFont typeface="Wingdings" panose="05000000000000000000" pitchFamily="2" charset="2"/>
              <a:buChar char="§"/>
              <a:defRPr sz="2400">
                <a:solidFill>
                  <a:schemeClr val="accent4">
                    <a:lumMod val="10000"/>
                  </a:schemeClr>
                </a:solidFill>
                <a:effectLst/>
                <a:latin typeface="+mn-lt"/>
              </a:defRPr>
            </a:lvl4pPr>
            <a:lvl5pPr marL="2057400" indent="-228600">
              <a:buClrTx/>
              <a:buFont typeface="Wingdings" panose="05000000000000000000" pitchFamily="2" charset="2"/>
              <a:buChar char="§"/>
              <a:defRPr sz="2400">
                <a:solidFill>
                  <a:schemeClr val="accent4">
                    <a:lumMod val="10000"/>
                  </a:schemeClr>
                </a:solidFill>
                <a:effectLst/>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 xmlns:p14="http://schemas.microsoft.com/office/powerpoint/2010/main" val="753429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18"/>
          <p:cNvSpPr>
            <a:spLocks noGrp="1" noChangeArrowheads="1"/>
          </p:cNvSpPr>
          <p:nvPr>
            <p:ph type="sldNum" sz="quarter" idx="10"/>
          </p:nvPr>
        </p:nvSpPr>
        <p:spPr>
          <a:ln/>
        </p:spPr>
        <p:txBody>
          <a:bodyPr/>
          <a:lstStyle>
            <a:lvl1pPr>
              <a:defRPr/>
            </a:lvl1pPr>
          </a:lstStyle>
          <a:p>
            <a:fld id="{F7A61498-F3F3-429F-AF2B-8F1158FEFEA9}" type="slidenum">
              <a:rPr lang="en-US"/>
              <a:pPr/>
              <a:t>‹#›</a:t>
            </a:fld>
            <a:endParaRPr lang="en-US"/>
          </a:p>
        </p:txBody>
      </p:sp>
      <p:sp>
        <p:nvSpPr>
          <p:cNvPr id="5" name="Rectangle 219"/>
          <p:cNvSpPr>
            <a:spLocks noGrp="1" noChangeArrowheads="1"/>
          </p:cNvSpPr>
          <p:nvPr>
            <p:ph type="dt" sz="half" idx="11"/>
          </p:nvPr>
        </p:nvSpPr>
        <p:spPr>
          <a:ln/>
        </p:spPr>
        <p:txBody>
          <a:bodyPr/>
          <a:lstStyle>
            <a:lvl1pPr>
              <a:defRPr/>
            </a:lvl1pPr>
          </a:lstStyle>
          <a:p>
            <a:pPr>
              <a:defRPr/>
            </a:pPr>
            <a:endParaRPr lang="en-US"/>
          </a:p>
        </p:txBody>
      </p:sp>
      <p:sp>
        <p:nvSpPr>
          <p:cNvPr id="6" name="Rectangle 220"/>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 xmlns:p14="http://schemas.microsoft.com/office/powerpoint/2010/main" val="850783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3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3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18"/>
          <p:cNvSpPr>
            <a:spLocks noGrp="1" noChangeArrowheads="1"/>
          </p:cNvSpPr>
          <p:nvPr>
            <p:ph type="sldNum" sz="quarter" idx="10"/>
          </p:nvPr>
        </p:nvSpPr>
        <p:spPr>
          <a:ln/>
        </p:spPr>
        <p:txBody>
          <a:bodyPr/>
          <a:lstStyle>
            <a:lvl1pPr>
              <a:defRPr/>
            </a:lvl1pPr>
          </a:lstStyle>
          <a:p>
            <a:fld id="{DB6259EA-01D3-4B46-84AA-DFC45D51A829}" type="slidenum">
              <a:rPr lang="en-US"/>
              <a:pPr/>
              <a:t>‹#›</a:t>
            </a:fld>
            <a:endParaRPr lang="en-US"/>
          </a:p>
        </p:txBody>
      </p:sp>
      <p:sp>
        <p:nvSpPr>
          <p:cNvPr id="6" name="Rectangle 219"/>
          <p:cNvSpPr>
            <a:spLocks noGrp="1" noChangeArrowheads="1"/>
          </p:cNvSpPr>
          <p:nvPr>
            <p:ph type="dt" sz="half" idx="11"/>
          </p:nvPr>
        </p:nvSpPr>
        <p:spPr>
          <a:ln/>
        </p:spPr>
        <p:txBody>
          <a:bodyPr/>
          <a:lstStyle>
            <a:lvl1pPr>
              <a:defRPr/>
            </a:lvl1pPr>
          </a:lstStyle>
          <a:p>
            <a:pPr>
              <a:defRPr/>
            </a:pPr>
            <a:endParaRPr lang="en-US"/>
          </a:p>
        </p:txBody>
      </p:sp>
      <p:sp>
        <p:nvSpPr>
          <p:cNvPr id="7" name="Rectangle 220"/>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 xmlns:p14="http://schemas.microsoft.com/office/powerpoint/2010/main" val="31727193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18"/>
          <p:cNvSpPr>
            <a:spLocks noGrp="1" noChangeArrowheads="1"/>
          </p:cNvSpPr>
          <p:nvPr>
            <p:ph type="sldNum" sz="quarter" idx="10"/>
          </p:nvPr>
        </p:nvSpPr>
        <p:spPr>
          <a:ln/>
        </p:spPr>
        <p:txBody>
          <a:bodyPr/>
          <a:lstStyle>
            <a:lvl1pPr>
              <a:defRPr/>
            </a:lvl1pPr>
          </a:lstStyle>
          <a:p>
            <a:fld id="{C5F38353-81B2-4E6D-B7CE-39F9F63E31D3}" type="slidenum">
              <a:rPr lang="en-US"/>
              <a:pPr/>
              <a:t>‹#›</a:t>
            </a:fld>
            <a:endParaRPr lang="en-US"/>
          </a:p>
        </p:txBody>
      </p:sp>
      <p:sp>
        <p:nvSpPr>
          <p:cNvPr id="8" name="Rectangle 219"/>
          <p:cNvSpPr>
            <a:spLocks noGrp="1" noChangeArrowheads="1"/>
          </p:cNvSpPr>
          <p:nvPr>
            <p:ph type="dt" sz="half" idx="11"/>
          </p:nvPr>
        </p:nvSpPr>
        <p:spPr>
          <a:ln/>
        </p:spPr>
        <p:txBody>
          <a:bodyPr/>
          <a:lstStyle>
            <a:lvl1pPr>
              <a:defRPr/>
            </a:lvl1pPr>
          </a:lstStyle>
          <a:p>
            <a:pPr>
              <a:defRPr/>
            </a:pPr>
            <a:endParaRPr lang="en-US"/>
          </a:p>
        </p:txBody>
      </p:sp>
      <p:sp>
        <p:nvSpPr>
          <p:cNvPr id="9" name="Rectangle 220"/>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 xmlns:p14="http://schemas.microsoft.com/office/powerpoint/2010/main" val="1112764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18"/>
          <p:cNvSpPr>
            <a:spLocks noGrp="1" noChangeArrowheads="1"/>
          </p:cNvSpPr>
          <p:nvPr>
            <p:ph type="sldNum" sz="quarter" idx="10"/>
          </p:nvPr>
        </p:nvSpPr>
        <p:spPr>
          <a:ln/>
        </p:spPr>
        <p:txBody>
          <a:bodyPr/>
          <a:lstStyle>
            <a:lvl1pPr>
              <a:defRPr/>
            </a:lvl1pPr>
          </a:lstStyle>
          <a:p>
            <a:fld id="{9D66DB7B-ADF8-49F9-8178-EDBA32BA8A33}" type="slidenum">
              <a:rPr lang="en-US"/>
              <a:pPr/>
              <a:t>‹#›</a:t>
            </a:fld>
            <a:endParaRPr lang="en-US"/>
          </a:p>
        </p:txBody>
      </p:sp>
      <p:sp>
        <p:nvSpPr>
          <p:cNvPr id="4" name="Rectangle 219"/>
          <p:cNvSpPr>
            <a:spLocks noGrp="1" noChangeArrowheads="1"/>
          </p:cNvSpPr>
          <p:nvPr>
            <p:ph type="dt" sz="half" idx="11"/>
          </p:nvPr>
        </p:nvSpPr>
        <p:spPr>
          <a:ln/>
        </p:spPr>
        <p:txBody>
          <a:bodyPr/>
          <a:lstStyle>
            <a:lvl1pPr>
              <a:defRPr/>
            </a:lvl1pPr>
          </a:lstStyle>
          <a:p>
            <a:pPr>
              <a:defRPr/>
            </a:pPr>
            <a:endParaRPr lang="en-US"/>
          </a:p>
        </p:txBody>
      </p:sp>
      <p:sp>
        <p:nvSpPr>
          <p:cNvPr id="5" name="Rectangle 220"/>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 xmlns:p14="http://schemas.microsoft.com/office/powerpoint/2010/main" val="39892745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218"/>
          <p:cNvSpPr>
            <a:spLocks noGrp="1" noChangeArrowheads="1"/>
          </p:cNvSpPr>
          <p:nvPr>
            <p:ph type="sldNum" sz="quarter" idx="10"/>
          </p:nvPr>
        </p:nvSpPr>
        <p:spPr>
          <a:ln/>
        </p:spPr>
        <p:txBody>
          <a:bodyPr/>
          <a:lstStyle>
            <a:lvl1pPr>
              <a:defRPr/>
            </a:lvl1pPr>
          </a:lstStyle>
          <a:p>
            <a:fld id="{F0E1827A-B24A-4797-909E-E908E2D914DF}" type="slidenum">
              <a:rPr lang="en-US"/>
              <a:pPr/>
              <a:t>‹#›</a:t>
            </a:fld>
            <a:endParaRPr lang="en-US"/>
          </a:p>
        </p:txBody>
      </p:sp>
      <p:sp>
        <p:nvSpPr>
          <p:cNvPr id="3" name="Rectangle 219"/>
          <p:cNvSpPr>
            <a:spLocks noGrp="1" noChangeArrowheads="1"/>
          </p:cNvSpPr>
          <p:nvPr>
            <p:ph type="dt" sz="half" idx="11"/>
          </p:nvPr>
        </p:nvSpPr>
        <p:spPr>
          <a:ln/>
        </p:spPr>
        <p:txBody>
          <a:bodyPr/>
          <a:lstStyle>
            <a:lvl1pPr>
              <a:defRPr/>
            </a:lvl1pPr>
          </a:lstStyle>
          <a:p>
            <a:pPr>
              <a:defRPr/>
            </a:pPr>
            <a:endParaRPr lang="en-US"/>
          </a:p>
        </p:txBody>
      </p:sp>
      <p:sp>
        <p:nvSpPr>
          <p:cNvPr id="4" name="Rectangle 220"/>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 xmlns:p14="http://schemas.microsoft.com/office/powerpoint/2010/main" val="3926797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18"/>
          <p:cNvSpPr>
            <a:spLocks noGrp="1" noChangeArrowheads="1"/>
          </p:cNvSpPr>
          <p:nvPr>
            <p:ph type="sldNum" sz="quarter" idx="10"/>
          </p:nvPr>
        </p:nvSpPr>
        <p:spPr>
          <a:ln/>
        </p:spPr>
        <p:txBody>
          <a:bodyPr/>
          <a:lstStyle>
            <a:lvl1pPr>
              <a:defRPr/>
            </a:lvl1pPr>
          </a:lstStyle>
          <a:p>
            <a:fld id="{319DD8C5-88E2-4F28-9AFC-99A446710BF3}" type="slidenum">
              <a:rPr lang="en-US"/>
              <a:pPr/>
              <a:t>‹#›</a:t>
            </a:fld>
            <a:endParaRPr lang="en-US"/>
          </a:p>
        </p:txBody>
      </p:sp>
      <p:sp>
        <p:nvSpPr>
          <p:cNvPr id="6" name="Rectangle 219"/>
          <p:cNvSpPr>
            <a:spLocks noGrp="1" noChangeArrowheads="1"/>
          </p:cNvSpPr>
          <p:nvPr>
            <p:ph type="dt" sz="half" idx="11"/>
          </p:nvPr>
        </p:nvSpPr>
        <p:spPr>
          <a:ln/>
        </p:spPr>
        <p:txBody>
          <a:bodyPr/>
          <a:lstStyle>
            <a:lvl1pPr>
              <a:defRPr/>
            </a:lvl1pPr>
          </a:lstStyle>
          <a:p>
            <a:pPr>
              <a:defRPr/>
            </a:pPr>
            <a:endParaRPr lang="en-US"/>
          </a:p>
        </p:txBody>
      </p:sp>
      <p:sp>
        <p:nvSpPr>
          <p:cNvPr id="7" name="Rectangle 220"/>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 xmlns:p14="http://schemas.microsoft.com/office/powerpoint/2010/main" val="3048722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18"/>
          <p:cNvSpPr>
            <a:spLocks noGrp="1" noChangeArrowheads="1"/>
          </p:cNvSpPr>
          <p:nvPr>
            <p:ph type="sldNum" sz="quarter" idx="10"/>
          </p:nvPr>
        </p:nvSpPr>
        <p:spPr>
          <a:ln/>
        </p:spPr>
        <p:txBody>
          <a:bodyPr/>
          <a:lstStyle>
            <a:lvl1pPr>
              <a:defRPr/>
            </a:lvl1pPr>
          </a:lstStyle>
          <a:p>
            <a:fld id="{FD29BA01-F06A-447B-B072-9EB8356E4CCE}" type="slidenum">
              <a:rPr lang="en-US"/>
              <a:pPr/>
              <a:t>‹#›</a:t>
            </a:fld>
            <a:endParaRPr lang="en-US"/>
          </a:p>
        </p:txBody>
      </p:sp>
      <p:sp>
        <p:nvSpPr>
          <p:cNvPr id="6" name="Rectangle 219"/>
          <p:cNvSpPr>
            <a:spLocks noGrp="1" noChangeArrowheads="1"/>
          </p:cNvSpPr>
          <p:nvPr>
            <p:ph type="dt" sz="half" idx="11"/>
          </p:nvPr>
        </p:nvSpPr>
        <p:spPr>
          <a:ln/>
        </p:spPr>
        <p:txBody>
          <a:bodyPr/>
          <a:lstStyle>
            <a:lvl1pPr>
              <a:defRPr/>
            </a:lvl1pPr>
          </a:lstStyle>
          <a:p>
            <a:pPr>
              <a:defRPr/>
            </a:pPr>
            <a:endParaRPr lang="en-US"/>
          </a:p>
        </p:txBody>
      </p:sp>
      <p:sp>
        <p:nvSpPr>
          <p:cNvPr id="7" name="Rectangle 220"/>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 xmlns:p14="http://schemas.microsoft.com/office/powerpoint/2010/main" val="9132087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18"/>
          <p:cNvSpPr>
            <a:spLocks noGrp="1" noChangeArrowheads="1"/>
          </p:cNvSpPr>
          <p:nvPr>
            <p:ph type="sldNum" sz="quarter" idx="10"/>
          </p:nvPr>
        </p:nvSpPr>
        <p:spPr>
          <a:ln/>
        </p:spPr>
        <p:txBody>
          <a:bodyPr/>
          <a:lstStyle>
            <a:lvl1pPr>
              <a:defRPr/>
            </a:lvl1pPr>
          </a:lstStyle>
          <a:p>
            <a:fld id="{E71D1C9B-CDE5-458E-9CCF-148E0384A83B}" type="slidenum">
              <a:rPr lang="en-US"/>
              <a:pPr/>
              <a:t>‹#›</a:t>
            </a:fld>
            <a:endParaRPr lang="en-US"/>
          </a:p>
        </p:txBody>
      </p:sp>
      <p:sp>
        <p:nvSpPr>
          <p:cNvPr id="5" name="Rectangle 219"/>
          <p:cNvSpPr>
            <a:spLocks noGrp="1" noChangeArrowheads="1"/>
          </p:cNvSpPr>
          <p:nvPr>
            <p:ph type="dt" sz="half" idx="11"/>
          </p:nvPr>
        </p:nvSpPr>
        <p:spPr>
          <a:ln/>
        </p:spPr>
        <p:txBody>
          <a:bodyPr/>
          <a:lstStyle>
            <a:lvl1pPr>
              <a:defRPr/>
            </a:lvl1pPr>
          </a:lstStyle>
          <a:p>
            <a:pPr>
              <a:defRPr/>
            </a:pPr>
            <a:endParaRPr lang="en-US"/>
          </a:p>
        </p:txBody>
      </p:sp>
      <p:sp>
        <p:nvSpPr>
          <p:cNvPr id="6" name="Rectangle 220"/>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 xmlns:p14="http://schemas.microsoft.com/office/powerpoint/2010/main" val="4181285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94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94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18"/>
          <p:cNvSpPr>
            <a:spLocks noGrp="1" noChangeArrowheads="1"/>
          </p:cNvSpPr>
          <p:nvPr>
            <p:ph type="sldNum" sz="quarter" idx="10"/>
          </p:nvPr>
        </p:nvSpPr>
        <p:spPr>
          <a:ln/>
        </p:spPr>
        <p:txBody>
          <a:bodyPr/>
          <a:lstStyle>
            <a:lvl1pPr>
              <a:defRPr/>
            </a:lvl1pPr>
          </a:lstStyle>
          <a:p>
            <a:fld id="{AE5D9380-FC49-4C14-995E-315C2546791D}" type="slidenum">
              <a:rPr lang="en-US"/>
              <a:pPr/>
              <a:t>‹#›</a:t>
            </a:fld>
            <a:endParaRPr lang="en-US"/>
          </a:p>
        </p:txBody>
      </p:sp>
      <p:sp>
        <p:nvSpPr>
          <p:cNvPr id="5" name="Rectangle 219"/>
          <p:cNvSpPr>
            <a:spLocks noGrp="1" noChangeArrowheads="1"/>
          </p:cNvSpPr>
          <p:nvPr>
            <p:ph type="dt" sz="half" idx="11"/>
          </p:nvPr>
        </p:nvSpPr>
        <p:spPr>
          <a:ln/>
        </p:spPr>
        <p:txBody>
          <a:bodyPr/>
          <a:lstStyle>
            <a:lvl1pPr>
              <a:defRPr/>
            </a:lvl1pPr>
          </a:lstStyle>
          <a:p>
            <a:pPr>
              <a:defRPr/>
            </a:pPr>
            <a:endParaRPr lang="en-US"/>
          </a:p>
        </p:txBody>
      </p:sp>
      <p:sp>
        <p:nvSpPr>
          <p:cNvPr id="6" name="Rectangle 220"/>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 xmlns:p14="http://schemas.microsoft.com/office/powerpoint/2010/main" val="475638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33900"/>
          </a:xfrm>
        </p:spPr>
        <p:txBody>
          <a:bodyPr/>
          <a:lstStyle/>
          <a:p>
            <a:pPr lvl="0"/>
            <a:endParaRPr lang="en-US" noProof="0" smtClean="0"/>
          </a:p>
        </p:txBody>
      </p:sp>
      <p:sp>
        <p:nvSpPr>
          <p:cNvPr id="4" name="Rectangle 218"/>
          <p:cNvSpPr>
            <a:spLocks noGrp="1" noChangeArrowheads="1"/>
          </p:cNvSpPr>
          <p:nvPr>
            <p:ph type="sldNum" sz="quarter" idx="10"/>
          </p:nvPr>
        </p:nvSpPr>
        <p:spPr>
          <a:ln/>
        </p:spPr>
        <p:txBody>
          <a:bodyPr/>
          <a:lstStyle>
            <a:lvl1pPr>
              <a:defRPr/>
            </a:lvl1pPr>
          </a:lstStyle>
          <a:p>
            <a:fld id="{FF5D02CB-6CA1-4123-9443-F481DC763505}" type="slidenum">
              <a:rPr lang="en-US"/>
              <a:pPr/>
              <a:t>‹#›</a:t>
            </a:fld>
            <a:endParaRPr lang="en-US"/>
          </a:p>
        </p:txBody>
      </p:sp>
      <p:sp>
        <p:nvSpPr>
          <p:cNvPr id="5" name="Rectangle 219"/>
          <p:cNvSpPr>
            <a:spLocks noGrp="1" noChangeArrowheads="1"/>
          </p:cNvSpPr>
          <p:nvPr>
            <p:ph type="dt" sz="half" idx="11"/>
          </p:nvPr>
        </p:nvSpPr>
        <p:spPr>
          <a:ln/>
        </p:spPr>
        <p:txBody>
          <a:bodyPr/>
          <a:lstStyle>
            <a:lvl1pPr>
              <a:defRPr/>
            </a:lvl1pPr>
          </a:lstStyle>
          <a:p>
            <a:pPr>
              <a:defRPr/>
            </a:pPr>
            <a:endParaRPr lang="en-US"/>
          </a:p>
        </p:txBody>
      </p:sp>
      <p:sp>
        <p:nvSpPr>
          <p:cNvPr id="6" name="Rectangle 220"/>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 xmlns:p14="http://schemas.microsoft.com/office/powerpoint/2010/main" val="16027803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3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90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43350"/>
            <a:ext cx="4038600" cy="2190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218"/>
          <p:cNvSpPr>
            <a:spLocks noGrp="1" noChangeArrowheads="1"/>
          </p:cNvSpPr>
          <p:nvPr>
            <p:ph type="sldNum" sz="quarter" idx="10"/>
          </p:nvPr>
        </p:nvSpPr>
        <p:spPr>
          <a:ln/>
        </p:spPr>
        <p:txBody>
          <a:bodyPr/>
          <a:lstStyle>
            <a:lvl1pPr>
              <a:defRPr/>
            </a:lvl1pPr>
          </a:lstStyle>
          <a:p>
            <a:fld id="{66325A80-B359-446A-8DE2-317C4328AEBF}" type="slidenum">
              <a:rPr lang="en-US"/>
              <a:pPr/>
              <a:t>‹#›</a:t>
            </a:fld>
            <a:endParaRPr lang="en-US"/>
          </a:p>
        </p:txBody>
      </p:sp>
      <p:sp>
        <p:nvSpPr>
          <p:cNvPr id="7" name="Rectangle 219"/>
          <p:cNvSpPr>
            <a:spLocks noGrp="1" noChangeArrowheads="1"/>
          </p:cNvSpPr>
          <p:nvPr>
            <p:ph type="dt" sz="half" idx="11"/>
          </p:nvPr>
        </p:nvSpPr>
        <p:spPr>
          <a:ln/>
        </p:spPr>
        <p:txBody>
          <a:bodyPr/>
          <a:lstStyle>
            <a:lvl1pPr>
              <a:defRPr/>
            </a:lvl1pPr>
          </a:lstStyle>
          <a:p>
            <a:pPr>
              <a:defRPr/>
            </a:pPr>
            <a:endParaRPr lang="en-US"/>
          </a:p>
        </p:txBody>
      </p:sp>
      <p:sp>
        <p:nvSpPr>
          <p:cNvPr id="8" name="Rectangle 220"/>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 xmlns:p14="http://schemas.microsoft.com/office/powerpoint/2010/main" val="41816706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33900"/>
          </a:xfrm>
        </p:spPr>
        <p:txBody>
          <a:bodyPr/>
          <a:lstStyle/>
          <a:p>
            <a:pPr lvl="0"/>
            <a:endParaRPr lang="en-US" noProof="0" smtClean="0"/>
          </a:p>
        </p:txBody>
      </p:sp>
      <p:sp>
        <p:nvSpPr>
          <p:cNvPr id="4" name="Rectangle 218"/>
          <p:cNvSpPr>
            <a:spLocks noGrp="1" noChangeArrowheads="1"/>
          </p:cNvSpPr>
          <p:nvPr>
            <p:ph type="sldNum" sz="quarter" idx="10"/>
          </p:nvPr>
        </p:nvSpPr>
        <p:spPr>
          <a:ln/>
        </p:spPr>
        <p:txBody>
          <a:bodyPr/>
          <a:lstStyle>
            <a:lvl1pPr>
              <a:defRPr/>
            </a:lvl1pPr>
          </a:lstStyle>
          <a:p>
            <a:fld id="{65EEB362-67A4-4B01-B5B9-6C6C7DCA49F3}" type="slidenum">
              <a:rPr lang="en-US"/>
              <a:pPr/>
              <a:t>‹#›</a:t>
            </a:fld>
            <a:endParaRPr lang="en-US"/>
          </a:p>
        </p:txBody>
      </p:sp>
      <p:sp>
        <p:nvSpPr>
          <p:cNvPr id="5" name="Rectangle 219"/>
          <p:cNvSpPr>
            <a:spLocks noGrp="1" noChangeArrowheads="1"/>
          </p:cNvSpPr>
          <p:nvPr>
            <p:ph type="dt" sz="half" idx="11"/>
          </p:nvPr>
        </p:nvSpPr>
        <p:spPr>
          <a:ln/>
        </p:spPr>
        <p:txBody>
          <a:bodyPr/>
          <a:lstStyle>
            <a:lvl1pPr>
              <a:defRPr/>
            </a:lvl1pPr>
          </a:lstStyle>
          <a:p>
            <a:pPr>
              <a:defRPr/>
            </a:pPr>
            <a:endParaRPr lang="en-US"/>
          </a:p>
        </p:txBody>
      </p:sp>
      <p:sp>
        <p:nvSpPr>
          <p:cNvPr id="6" name="Rectangle 220"/>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 xmlns:p14="http://schemas.microsoft.com/office/powerpoint/2010/main" val="19573713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Tree>
    <p:extLst>
      <p:ext uri="{BB962C8B-B14F-4D97-AF65-F5344CB8AC3E}">
        <p14:creationId xmlns="" xmlns:p14="http://schemas.microsoft.com/office/powerpoint/2010/main" val="1414336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Ari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b="1"/>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defRPr sz="2400" baseline="0"/>
            </a:lvl1pPr>
            <a:lvl2pPr>
              <a:defRPr sz="2400" baseline="0"/>
            </a:lvl2pPr>
            <a:lvl3pPr>
              <a:defRPr sz="2400" baseline="0"/>
            </a:lvl3pPr>
            <a:lvl4pPr>
              <a:defRPr sz="2400" baseline="0"/>
            </a:lvl4pPr>
            <a:lvl5pPr>
              <a:defRPr sz="2400" baseline="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 xmlns:p14="http://schemas.microsoft.com/office/powerpoint/2010/main" val="27627458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B6A92B6-C1FF-4264-A34D-F12DFFB7D8BD}" type="slidenum">
              <a:rPr lang="en-US">
                <a:solidFill>
                  <a:srgbClr val="000000"/>
                </a:solidFill>
              </a:rPr>
              <a:pPr/>
              <a:t>‹#›</a:t>
            </a:fld>
            <a:endParaRPr lang="en-US">
              <a:solidFill>
                <a:srgbClr val="000000"/>
              </a:solidFill>
            </a:endParaRPr>
          </a:p>
        </p:txBody>
      </p:sp>
    </p:spTree>
    <p:extLst>
      <p:ext uri="{BB962C8B-B14F-4D97-AF65-F5344CB8AC3E}">
        <p14:creationId xmlns="" xmlns:p14="http://schemas.microsoft.com/office/powerpoint/2010/main" val="27370214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E7736260-5883-4386-8BF7-2D7AC15ADE66}" type="slidenum">
              <a:rPr lang="en-US">
                <a:solidFill>
                  <a:srgbClr val="000000"/>
                </a:solidFill>
              </a:rPr>
              <a:pPr/>
              <a:t>‹#›</a:t>
            </a:fld>
            <a:endParaRPr lang="en-US">
              <a:solidFill>
                <a:srgbClr val="000000"/>
              </a:solidFill>
            </a:endParaRPr>
          </a:p>
        </p:txBody>
      </p:sp>
    </p:spTree>
    <p:extLst>
      <p:ext uri="{BB962C8B-B14F-4D97-AF65-F5344CB8AC3E}">
        <p14:creationId xmlns="" xmlns:p14="http://schemas.microsoft.com/office/powerpoint/2010/main" val="42595567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97D0D1C4-8E7A-4728-87E7-6976C7013F3D}" type="slidenum">
              <a:rPr lang="en-US">
                <a:solidFill>
                  <a:srgbClr val="000000"/>
                </a:solidFill>
              </a:rPr>
              <a:pPr/>
              <a:t>‹#›</a:t>
            </a:fld>
            <a:endParaRPr lang="en-US">
              <a:solidFill>
                <a:srgbClr val="000000"/>
              </a:solidFill>
            </a:endParaRPr>
          </a:p>
        </p:txBody>
      </p:sp>
    </p:spTree>
    <p:extLst>
      <p:ext uri="{BB962C8B-B14F-4D97-AF65-F5344CB8AC3E}">
        <p14:creationId xmlns="" xmlns:p14="http://schemas.microsoft.com/office/powerpoint/2010/main" val="39999961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37EF9878-AE66-4227-A6FA-6BC5D836C179}" type="slidenum">
              <a:rPr lang="en-US">
                <a:solidFill>
                  <a:srgbClr val="000000"/>
                </a:solidFill>
              </a:rPr>
              <a:pPr/>
              <a:t>‹#›</a:t>
            </a:fld>
            <a:endParaRPr lang="en-US">
              <a:solidFill>
                <a:srgbClr val="000000"/>
              </a:solidFill>
            </a:endParaRPr>
          </a:p>
        </p:txBody>
      </p:sp>
    </p:spTree>
    <p:extLst>
      <p:ext uri="{BB962C8B-B14F-4D97-AF65-F5344CB8AC3E}">
        <p14:creationId xmlns="" xmlns:p14="http://schemas.microsoft.com/office/powerpoint/2010/main" val="7993669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51F5919-350A-4D1C-841C-D702C6A5206D}" type="slidenum">
              <a:rPr lang="en-US">
                <a:solidFill>
                  <a:srgbClr val="000000"/>
                </a:solidFill>
              </a:rPr>
              <a:pPr/>
              <a:t>‹#›</a:t>
            </a:fld>
            <a:endParaRPr lang="en-US">
              <a:solidFill>
                <a:srgbClr val="000000"/>
              </a:solidFill>
            </a:endParaRPr>
          </a:p>
        </p:txBody>
      </p:sp>
    </p:spTree>
    <p:extLst>
      <p:ext uri="{BB962C8B-B14F-4D97-AF65-F5344CB8AC3E}">
        <p14:creationId xmlns="" xmlns:p14="http://schemas.microsoft.com/office/powerpoint/2010/main" val="32849937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065E4270-6AFC-41DF-9399-F37AB18239E5}" type="slidenum">
              <a:rPr lang="en-US">
                <a:solidFill>
                  <a:srgbClr val="000000"/>
                </a:solidFill>
              </a:rPr>
              <a:pPr/>
              <a:t>‹#›</a:t>
            </a:fld>
            <a:endParaRPr lang="en-US">
              <a:solidFill>
                <a:srgbClr val="000000"/>
              </a:solidFill>
            </a:endParaRPr>
          </a:p>
        </p:txBody>
      </p:sp>
    </p:spTree>
    <p:extLst>
      <p:ext uri="{BB962C8B-B14F-4D97-AF65-F5344CB8AC3E}">
        <p14:creationId xmlns="" xmlns:p14="http://schemas.microsoft.com/office/powerpoint/2010/main" val="17346283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F2D6D4A3-A368-4405-A9B0-4202445099E7}" type="slidenum">
              <a:rPr lang="en-US">
                <a:solidFill>
                  <a:srgbClr val="000000"/>
                </a:solidFill>
              </a:rPr>
              <a:pPr/>
              <a:t>‹#›</a:t>
            </a:fld>
            <a:endParaRPr lang="en-US">
              <a:solidFill>
                <a:srgbClr val="000000"/>
              </a:solidFill>
            </a:endParaRPr>
          </a:p>
        </p:txBody>
      </p:sp>
    </p:spTree>
    <p:extLst>
      <p:ext uri="{BB962C8B-B14F-4D97-AF65-F5344CB8AC3E}">
        <p14:creationId xmlns="" xmlns:p14="http://schemas.microsoft.com/office/powerpoint/2010/main" val="19123712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BB17B4B-8CF4-453A-9C6E-FFCC22ED3475}" type="slidenum">
              <a:rPr lang="en-US">
                <a:solidFill>
                  <a:srgbClr val="000000"/>
                </a:solidFill>
              </a:rPr>
              <a:pPr/>
              <a:t>‹#›</a:t>
            </a:fld>
            <a:endParaRPr lang="en-US">
              <a:solidFill>
                <a:srgbClr val="000000"/>
              </a:solidFill>
            </a:endParaRPr>
          </a:p>
        </p:txBody>
      </p:sp>
    </p:spTree>
    <p:extLst>
      <p:ext uri="{BB962C8B-B14F-4D97-AF65-F5344CB8AC3E}">
        <p14:creationId xmlns="" xmlns:p14="http://schemas.microsoft.com/office/powerpoint/2010/main" val="29318583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DC4DDD35-8BA2-4D7A-A513-5129B926EBF1}" type="slidenum">
              <a:rPr lang="en-US">
                <a:solidFill>
                  <a:srgbClr val="000000"/>
                </a:solidFill>
              </a:rPr>
              <a:pPr/>
              <a:t>‹#›</a:t>
            </a:fld>
            <a:endParaRPr lang="en-US">
              <a:solidFill>
                <a:srgbClr val="000000"/>
              </a:solidFill>
            </a:endParaRPr>
          </a:p>
        </p:txBody>
      </p:sp>
    </p:spTree>
    <p:extLst>
      <p:ext uri="{BB962C8B-B14F-4D97-AF65-F5344CB8AC3E}">
        <p14:creationId xmlns="" xmlns:p14="http://schemas.microsoft.com/office/powerpoint/2010/main" val="6232910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79C12929-75A6-4E0D-86C0-2ED7A138EB1C}" type="slidenum">
              <a:rPr lang="en-US">
                <a:solidFill>
                  <a:srgbClr val="000000"/>
                </a:solidFill>
              </a:rPr>
              <a:pPr/>
              <a:t>‹#›</a:t>
            </a:fld>
            <a:endParaRPr lang="en-US">
              <a:solidFill>
                <a:srgbClr val="000000"/>
              </a:solidFill>
            </a:endParaRPr>
          </a:p>
        </p:txBody>
      </p:sp>
    </p:spTree>
    <p:extLst>
      <p:ext uri="{BB962C8B-B14F-4D97-AF65-F5344CB8AC3E}">
        <p14:creationId xmlns="" xmlns:p14="http://schemas.microsoft.com/office/powerpoint/2010/main" val="25370842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C07B0FAA-B004-4415-8372-66CC3B324BA5}" type="slidenum">
              <a:rPr lang="en-US">
                <a:solidFill>
                  <a:srgbClr val="000000"/>
                </a:solidFill>
              </a:rPr>
              <a:pPr/>
              <a:t>‹#›</a:t>
            </a:fld>
            <a:endParaRPr lang="en-US">
              <a:solidFill>
                <a:srgbClr val="000000"/>
              </a:solidFill>
            </a:endParaRPr>
          </a:p>
        </p:txBody>
      </p:sp>
    </p:spTree>
    <p:extLst>
      <p:ext uri="{BB962C8B-B14F-4D97-AF65-F5344CB8AC3E}">
        <p14:creationId xmlns="" xmlns:p14="http://schemas.microsoft.com/office/powerpoint/2010/main" val="27757843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457200" y="1600200"/>
            <a:ext cx="8229600" cy="4525963"/>
          </a:xfrm>
        </p:spPr>
        <p:txBody>
          <a:bodyPr/>
          <a:lstStyle/>
          <a:p>
            <a:pPr lvl="0"/>
            <a:endParaRPr lang="en-GB"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FD5BA100-E540-4487-8EBB-3707CC39C0E6}" type="slidenum">
              <a:rPr lang="en-US">
                <a:solidFill>
                  <a:srgbClr val="000000"/>
                </a:solidFill>
              </a:rPr>
              <a:pPr/>
              <a:t>‹#›</a:t>
            </a:fld>
            <a:endParaRPr lang="en-US">
              <a:solidFill>
                <a:srgbClr val="000000"/>
              </a:solidFill>
            </a:endParaRPr>
          </a:p>
        </p:txBody>
      </p:sp>
    </p:spTree>
    <p:extLst>
      <p:ext uri="{BB962C8B-B14F-4D97-AF65-F5344CB8AC3E}">
        <p14:creationId xmlns="" xmlns:p14="http://schemas.microsoft.com/office/powerpoint/2010/main" val="34172434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496888" y="1308100"/>
            <a:ext cx="10429876" cy="5908675"/>
            <a:chOff x="-313" y="824"/>
            <a:chExt cx="6570" cy="3722"/>
          </a:xfrm>
        </p:grpSpPr>
        <p:sp>
          <p:nvSpPr>
            <p:cNvPr id="74755" name="Rectangle 3"/>
            <p:cNvSpPr>
              <a:spLocks noChangeArrowheads="1"/>
            </p:cNvSpPr>
            <p:nvPr userDrawn="1"/>
          </p:nvSpPr>
          <p:spPr bwMode="hidden">
            <a:xfrm rot="20798144" flipV="1">
              <a:off x="-14" y="1033"/>
              <a:ext cx="1744"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eaLnBrk="1" hangingPunct="1">
                <a:defRPr/>
              </a:pPr>
              <a:endParaRPr lang="en-US">
                <a:effectLst>
                  <a:outerShdw blurRad="38100" dist="38100" dir="2700000" algn="tl">
                    <a:srgbClr val="000000"/>
                  </a:outerShdw>
                </a:effectLst>
                <a:latin typeface="Arial" charset="0"/>
              </a:endParaRPr>
            </a:p>
          </p:txBody>
        </p:sp>
        <p:sp>
          <p:nvSpPr>
            <p:cNvPr id="74756" name="Rectangle 4"/>
            <p:cNvSpPr>
              <a:spLocks noChangeArrowheads="1"/>
            </p:cNvSpPr>
            <p:nvPr userDrawn="1"/>
          </p:nvSpPr>
          <p:spPr bwMode="hidden">
            <a:xfrm rot="20774366" flipV="1">
              <a:off x="-24" y="1127"/>
              <a:ext cx="2033"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eaLnBrk="1" hangingPunct="1">
                <a:defRPr/>
              </a:pPr>
              <a:endParaRPr lang="en-US">
                <a:effectLst>
                  <a:outerShdw blurRad="38100" dist="38100" dir="2700000" algn="tl">
                    <a:srgbClr val="000000"/>
                  </a:outerShdw>
                </a:effectLst>
                <a:latin typeface="Arial" charset="0"/>
              </a:endParaRPr>
            </a:p>
          </p:txBody>
        </p:sp>
        <p:sp>
          <p:nvSpPr>
            <p:cNvPr id="74757" name="Rectangle 5"/>
            <p:cNvSpPr>
              <a:spLocks noChangeArrowheads="1"/>
            </p:cNvSpPr>
            <p:nvPr userDrawn="1"/>
          </p:nvSpPr>
          <p:spPr bwMode="hidden">
            <a:xfrm rot="20757421" flipV="1">
              <a:off x="-27" y="1198"/>
              <a:ext cx="2246"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eaLnBrk="1" hangingPunct="1">
                <a:defRPr/>
              </a:pPr>
              <a:endParaRPr lang="en-US">
                <a:effectLst>
                  <a:outerShdw blurRad="38100" dist="38100" dir="2700000" algn="tl">
                    <a:srgbClr val="000000"/>
                  </a:outerShdw>
                </a:effectLst>
                <a:latin typeface="Arial" charset="0"/>
              </a:endParaRPr>
            </a:p>
          </p:txBody>
        </p:sp>
        <p:sp>
          <p:nvSpPr>
            <p:cNvPr id="74758" name="Rectangle 6"/>
            <p:cNvSpPr>
              <a:spLocks noChangeArrowheads="1"/>
            </p:cNvSpPr>
            <p:nvPr userDrawn="1"/>
          </p:nvSpPr>
          <p:spPr bwMode="hidden">
            <a:xfrm rot="20684206" flipV="1">
              <a:off x="-43" y="1283"/>
              <a:ext cx="2476"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eaLnBrk="1" hangingPunct="1">
                <a:defRPr/>
              </a:pPr>
              <a:endParaRPr lang="en-US">
                <a:effectLst>
                  <a:outerShdw blurRad="38100" dist="38100" dir="2700000" algn="tl">
                    <a:srgbClr val="000000"/>
                  </a:outerShdw>
                </a:effectLst>
                <a:latin typeface="Arial" charset="0"/>
              </a:endParaRPr>
            </a:p>
          </p:txBody>
        </p:sp>
        <p:sp>
          <p:nvSpPr>
            <p:cNvPr id="74759" name="Rectangle 7"/>
            <p:cNvSpPr>
              <a:spLocks noChangeArrowheads="1"/>
            </p:cNvSpPr>
            <p:nvPr userDrawn="1"/>
          </p:nvSpPr>
          <p:spPr bwMode="hidden">
            <a:xfrm rot="20631226" flipV="1">
              <a:off x="-51" y="1397"/>
              <a:ext cx="2770"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eaLnBrk="1" hangingPunct="1">
                <a:defRPr/>
              </a:pPr>
              <a:endParaRPr lang="en-US">
                <a:effectLst>
                  <a:outerShdw blurRad="38100" dist="38100" dir="2700000" algn="tl">
                    <a:srgbClr val="000000"/>
                  </a:outerShdw>
                </a:effectLst>
                <a:latin typeface="Arial" charset="0"/>
              </a:endParaRPr>
            </a:p>
          </p:txBody>
        </p:sp>
        <p:sp>
          <p:nvSpPr>
            <p:cNvPr id="74760" name="Rectangle 8"/>
            <p:cNvSpPr>
              <a:spLocks noChangeArrowheads="1"/>
            </p:cNvSpPr>
            <p:nvPr userDrawn="1"/>
          </p:nvSpPr>
          <p:spPr bwMode="hidden">
            <a:xfrm rot="20554235" flipV="1">
              <a:off x="-65" y="1523"/>
              <a:ext cx="3058"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eaLnBrk="1" hangingPunct="1">
                <a:defRPr/>
              </a:pPr>
              <a:endParaRPr lang="en-US">
                <a:effectLst>
                  <a:outerShdw blurRad="38100" dist="38100" dir="2700000" algn="tl">
                    <a:srgbClr val="000000"/>
                  </a:outerShdw>
                </a:effectLst>
                <a:latin typeface="Arial" charset="0"/>
              </a:endParaRPr>
            </a:p>
          </p:txBody>
        </p:sp>
        <p:sp>
          <p:nvSpPr>
            <p:cNvPr id="74761" name="Rectangle 9"/>
            <p:cNvSpPr>
              <a:spLocks noChangeArrowheads="1"/>
            </p:cNvSpPr>
            <p:nvPr userDrawn="1"/>
          </p:nvSpPr>
          <p:spPr bwMode="hidden">
            <a:xfrm rot="20466593" flipV="1">
              <a:off x="-93" y="1694"/>
              <a:ext cx="3403"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eaLnBrk="1" hangingPunct="1">
                <a:defRPr/>
              </a:pPr>
              <a:endParaRPr lang="en-US">
                <a:effectLst>
                  <a:outerShdw blurRad="38100" dist="38100" dir="2700000" algn="tl">
                    <a:srgbClr val="000000"/>
                  </a:outerShdw>
                </a:effectLst>
                <a:latin typeface="Arial" charset="0"/>
              </a:endParaRPr>
            </a:p>
          </p:txBody>
        </p:sp>
        <p:sp>
          <p:nvSpPr>
            <p:cNvPr id="74762" name="Rectangle 10"/>
            <p:cNvSpPr>
              <a:spLocks noChangeArrowheads="1"/>
            </p:cNvSpPr>
            <p:nvPr userDrawn="1"/>
          </p:nvSpPr>
          <p:spPr bwMode="hidden">
            <a:xfrm rot="20343219" flipV="1">
              <a:off x="-99" y="1863"/>
              <a:ext cx="3749" cy="6"/>
            </a:xfrm>
            <a:prstGeom prst="rect">
              <a:avLst/>
            </a:prstGeom>
            <a:gradFill rotWithShape="0">
              <a:gsLst>
                <a:gs pos="0">
                  <a:schemeClr val="bg1"/>
                </a:gs>
                <a:gs pos="100000">
                  <a:schemeClr val="bg1">
                    <a:gamma/>
                    <a:shade val="84706"/>
                    <a:invGamma/>
                  </a:schemeClr>
                </a:gs>
              </a:gsLst>
              <a:lin ang="2700000" scaled="1"/>
            </a:gradFill>
            <a:ln w="9525">
              <a:noFill/>
              <a:miter lim="800000"/>
              <a:headEnd/>
              <a:tailEnd/>
            </a:ln>
            <a:effectLst/>
          </p:spPr>
          <p:txBody>
            <a:bodyPr rot="10800000"/>
            <a:lstStyle/>
            <a:p>
              <a:pPr eaLnBrk="1" hangingPunct="1">
                <a:defRPr/>
              </a:pPr>
              <a:endParaRPr lang="en-US">
                <a:effectLst>
                  <a:outerShdw blurRad="38100" dist="38100" dir="2700000" algn="tl">
                    <a:srgbClr val="000000"/>
                  </a:outerShdw>
                </a:effectLst>
                <a:latin typeface="Arial" charset="0"/>
              </a:endParaRPr>
            </a:p>
          </p:txBody>
        </p:sp>
        <p:sp>
          <p:nvSpPr>
            <p:cNvPr id="74763" name="Rectangle 11"/>
            <p:cNvSpPr>
              <a:spLocks noChangeArrowheads="1"/>
            </p:cNvSpPr>
            <p:nvPr userDrawn="1"/>
          </p:nvSpPr>
          <p:spPr bwMode="hidden">
            <a:xfrm rot="20211065" flipV="1">
              <a:off x="-165" y="2053"/>
              <a:ext cx="4209" cy="6"/>
            </a:xfrm>
            <a:prstGeom prst="rect">
              <a:avLst/>
            </a:prstGeom>
            <a:gradFill rotWithShape="0">
              <a:gsLst>
                <a:gs pos="0">
                  <a:schemeClr val="bg1"/>
                </a:gs>
                <a:gs pos="100000">
                  <a:schemeClr val="bg1">
                    <a:gamma/>
                    <a:shade val="75686"/>
                    <a:invGamma/>
                  </a:schemeClr>
                </a:gs>
              </a:gsLst>
              <a:lin ang="2700000" scaled="1"/>
            </a:gradFill>
            <a:ln w="9525">
              <a:noFill/>
              <a:miter lim="800000"/>
              <a:headEnd/>
              <a:tailEnd/>
            </a:ln>
            <a:effectLst/>
          </p:spPr>
          <p:txBody>
            <a:bodyPr rot="10800000"/>
            <a:lstStyle/>
            <a:p>
              <a:pPr eaLnBrk="1" hangingPunct="1">
                <a:defRPr/>
              </a:pPr>
              <a:endParaRPr lang="en-US">
                <a:effectLst>
                  <a:outerShdw blurRad="38100" dist="38100" dir="2700000" algn="tl">
                    <a:srgbClr val="000000"/>
                  </a:outerShdw>
                </a:effectLst>
                <a:latin typeface="Arial" charset="0"/>
              </a:endParaRPr>
            </a:p>
          </p:txBody>
        </p:sp>
        <p:sp>
          <p:nvSpPr>
            <p:cNvPr id="74764" name="Rectangle 12"/>
            <p:cNvSpPr>
              <a:spLocks noChangeArrowheads="1"/>
            </p:cNvSpPr>
            <p:nvPr userDrawn="1"/>
          </p:nvSpPr>
          <p:spPr bwMode="hidden">
            <a:xfrm rot="20102912" flipV="1">
              <a:off x="-214" y="2289"/>
              <a:ext cx="4612" cy="6"/>
            </a:xfrm>
            <a:prstGeom prst="rect">
              <a:avLst/>
            </a:prstGeom>
            <a:gradFill rotWithShape="0">
              <a:gsLst>
                <a:gs pos="0">
                  <a:schemeClr val="bg1"/>
                </a:gs>
                <a:gs pos="100000">
                  <a:schemeClr val="bg1">
                    <a:gamma/>
                    <a:shade val="69804"/>
                    <a:invGamma/>
                  </a:schemeClr>
                </a:gs>
              </a:gsLst>
              <a:lin ang="2700000" scaled="1"/>
            </a:gradFill>
            <a:ln w="9525">
              <a:noFill/>
              <a:miter lim="800000"/>
              <a:headEnd/>
              <a:tailEnd/>
            </a:ln>
            <a:effectLst/>
          </p:spPr>
          <p:txBody>
            <a:bodyPr rot="10800000"/>
            <a:lstStyle/>
            <a:p>
              <a:pPr eaLnBrk="1" hangingPunct="1">
                <a:defRPr/>
              </a:pPr>
              <a:endParaRPr lang="en-US">
                <a:effectLst>
                  <a:outerShdw blurRad="38100" dist="38100" dir="2700000" algn="tl">
                    <a:srgbClr val="000000"/>
                  </a:outerShdw>
                </a:effectLst>
                <a:latin typeface="Arial" charset="0"/>
              </a:endParaRPr>
            </a:p>
          </p:txBody>
        </p:sp>
        <p:sp>
          <p:nvSpPr>
            <p:cNvPr id="74765" name="Rectangle 13"/>
            <p:cNvSpPr>
              <a:spLocks noChangeArrowheads="1"/>
            </p:cNvSpPr>
            <p:nvPr userDrawn="1"/>
          </p:nvSpPr>
          <p:spPr bwMode="hidden">
            <a:xfrm rot="19923405" flipV="1">
              <a:off x="-313" y="2617"/>
              <a:ext cx="5200"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eaLnBrk="1" hangingPunct="1">
                <a:defRPr/>
              </a:pPr>
              <a:endParaRPr lang="en-US">
                <a:effectLst>
                  <a:outerShdw blurRad="38100" dist="38100" dir="2700000" algn="tl">
                    <a:srgbClr val="000000"/>
                  </a:outerShdw>
                </a:effectLst>
                <a:latin typeface="Arial" charset="0"/>
              </a:endParaRPr>
            </a:p>
          </p:txBody>
        </p:sp>
        <p:sp>
          <p:nvSpPr>
            <p:cNvPr id="74766" name="Rectangle 14"/>
            <p:cNvSpPr>
              <a:spLocks noChangeArrowheads="1"/>
            </p:cNvSpPr>
            <p:nvPr userDrawn="1"/>
          </p:nvSpPr>
          <p:spPr bwMode="hidden">
            <a:xfrm rot="19686284" flipV="1">
              <a:off x="9" y="2881"/>
              <a:ext cx="5401" cy="6"/>
            </a:xfrm>
            <a:prstGeom prst="rect">
              <a:avLst/>
            </a:prstGeom>
            <a:gradFill rotWithShape="0">
              <a:gsLst>
                <a:gs pos="0">
                  <a:schemeClr val="bg1"/>
                </a:gs>
                <a:gs pos="100000">
                  <a:schemeClr val="bg1">
                    <a:gamma/>
                    <a:shade val="46275"/>
                    <a:invGamma/>
                  </a:schemeClr>
                </a:gs>
              </a:gsLst>
              <a:lin ang="2700000" scaled="1"/>
            </a:gradFill>
            <a:ln w="9525">
              <a:noFill/>
              <a:miter lim="800000"/>
              <a:headEnd/>
              <a:tailEnd/>
            </a:ln>
            <a:effectLst/>
          </p:spPr>
          <p:txBody>
            <a:bodyPr rot="10800000"/>
            <a:lstStyle/>
            <a:p>
              <a:pPr eaLnBrk="1" hangingPunct="1">
                <a:defRPr/>
              </a:pPr>
              <a:endParaRPr lang="en-US">
                <a:effectLst>
                  <a:outerShdw blurRad="38100" dist="38100" dir="2700000" algn="tl">
                    <a:srgbClr val="000000"/>
                  </a:outerShdw>
                </a:effectLst>
                <a:latin typeface="Arial" charset="0"/>
              </a:endParaRPr>
            </a:p>
          </p:txBody>
        </p:sp>
        <p:sp>
          <p:nvSpPr>
            <p:cNvPr id="74767" name="Rectangle 15"/>
            <p:cNvSpPr>
              <a:spLocks noChangeArrowheads="1"/>
            </p:cNvSpPr>
            <p:nvPr userDrawn="1"/>
          </p:nvSpPr>
          <p:spPr bwMode="hidden">
            <a:xfrm rot="19383534" flipV="1">
              <a:off x="1319" y="2928"/>
              <a:ext cx="4612" cy="6"/>
            </a:xfrm>
            <a:prstGeom prst="rect">
              <a:avLst/>
            </a:prstGeom>
            <a:gradFill rotWithShape="0">
              <a:gsLst>
                <a:gs pos="0">
                  <a:schemeClr val="bg1"/>
                </a:gs>
                <a:gs pos="100000">
                  <a:schemeClr val="bg1">
                    <a:gamma/>
                    <a:shade val="30196"/>
                    <a:invGamma/>
                  </a:schemeClr>
                </a:gs>
              </a:gsLst>
              <a:lin ang="2700000" scaled="1"/>
            </a:gradFill>
            <a:ln w="9525">
              <a:noFill/>
              <a:miter lim="800000"/>
              <a:headEnd/>
              <a:tailEnd/>
            </a:ln>
            <a:effectLst/>
          </p:spPr>
          <p:txBody>
            <a:bodyPr rot="10800000"/>
            <a:lstStyle/>
            <a:p>
              <a:pPr eaLnBrk="1" hangingPunct="1">
                <a:defRPr/>
              </a:pPr>
              <a:endParaRPr lang="en-US">
                <a:effectLst>
                  <a:outerShdw blurRad="38100" dist="38100" dir="2700000" algn="tl">
                    <a:srgbClr val="000000"/>
                  </a:outerShdw>
                </a:effectLst>
                <a:latin typeface="Arial" charset="0"/>
              </a:endParaRPr>
            </a:p>
          </p:txBody>
        </p:sp>
        <p:sp>
          <p:nvSpPr>
            <p:cNvPr id="74768" name="Rectangle 16"/>
            <p:cNvSpPr>
              <a:spLocks noChangeArrowheads="1"/>
            </p:cNvSpPr>
            <p:nvPr userDrawn="1"/>
          </p:nvSpPr>
          <p:spPr bwMode="hidden">
            <a:xfrm rot="18994182" flipV="1">
              <a:off x="2681" y="3071"/>
              <a:ext cx="3576" cy="6"/>
            </a:xfrm>
            <a:prstGeom prst="rect">
              <a:avLst/>
            </a:prstGeom>
            <a:gradFill rotWithShape="0">
              <a:gsLst>
                <a:gs pos="0">
                  <a:schemeClr val="bg1"/>
                </a:gs>
                <a:gs pos="100000">
                  <a:schemeClr val="bg1">
                    <a:gamma/>
                    <a:shade val="3137"/>
                    <a:invGamma/>
                  </a:schemeClr>
                </a:gs>
              </a:gsLst>
              <a:lin ang="2700000" scaled="1"/>
            </a:gradFill>
            <a:ln w="9525">
              <a:noFill/>
              <a:miter lim="800000"/>
              <a:headEnd/>
              <a:tailEnd/>
            </a:ln>
            <a:effectLst/>
          </p:spPr>
          <p:txBody>
            <a:bodyPr rot="10800000"/>
            <a:lstStyle/>
            <a:p>
              <a:pPr eaLnBrk="1" hangingPunct="1">
                <a:defRPr/>
              </a:pPr>
              <a:endParaRPr lang="en-US">
                <a:effectLst>
                  <a:outerShdw blurRad="38100" dist="38100" dir="2700000" algn="tl">
                    <a:srgbClr val="000000"/>
                  </a:outerShdw>
                </a:effectLst>
                <a:latin typeface="Arial" charset="0"/>
              </a:endParaRPr>
            </a:p>
          </p:txBody>
        </p:sp>
        <p:sp>
          <p:nvSpPr>
            <p:cNvPr id="74769" name="Rectangle 17"/>
            <p:cNvSpPr>
              <a:spLocks noChangeArrowheads="1"/>
            </p:cNvSpPr>
            <p:nvPr userDrawn="1"/>
          </p:nvSpPr>
          <p:spPr bwMode="hidden">
            <a:xfrm rot="18603245" flipV="1">
              <a:off x="4053" y="3503"/>
              <a:ext cx="2079" cy="6"/>
            </a:xfrm>
            <a:prstGeom prst="rect">
              <a:avLst/>
            </a:prstGeom>
            <a:gradFill rotWithShape="0">
              <a:gsLst>
                <a:gs pos="0">
                  <a:schemeClr val="bg1"/>
                </a:gs>
                <a:gs pos="100000">
                  <a:schemeClr val="bg1">
                    <a:gamma/>
                    <a:shade val="0"/>
                    <a:invGamma/>
                  </a:schemeClr>
                </a:gs>
              </a:gsLst>
              <a:lin ang="2700000" scaled="1"/>
            </a:gradFill>
            <a:ln w="9525">
              <a:noFill/>
              <a:miter lim="800000"/>
              <a:headEnd/>
              <a:tailEnd/>
            </a:ln>
            <a:effectLst/>
          </p:spPr>
          <p:txBody>
            <a:bodyPr rot="10800000" vert="eaVert"/>
            <a:lstStyle/>
            <a:p>
              <a:pPr eaLnBrk="1" hangingPunct="1">
                <a:defRPr/>
              </a:pPr>
              <a:endParaRPr lang="en-US">
                <a:effectLst>
                  <a:outerShdw blurRad="38100" dist="38100" dir="2700000" algn="tl">
                    <a:srgbClr val="000000"/>
                  </a:outerShdw>
                </a:effectLst>
                <a:latin typeface="Arial" charset="0"/>
              </a:endParaRPr>
            </a:p>
          </p:txBody>
        </p:sp>
        <p:sp>
          <p:nvSpPr>
            <p:cNvPr id="74770" name="Rectangle 18"/>
            <p:cNvSpPr>
              <a:spLocks noChangeArrowheads="1"/>
            </p:cNvSpPr>
            <p:nvPr userDrawn="1"/>
          </p:nvSpPr>
          <p:spPr bwMode="hidden">
            <a:xfrm rot="39991575" flipH="1" flipV="1">
              <a:off x="5368" y="4167"/>
              <a:ext cx="501" cy="6"/>
            </a:xfrm>
            <a:prstGeom prst="rect">
              <a:avLst/>
            </a:prstGeom>
            <a:gradFill rotWithShape="0">
              <a:gsLst>
                <a:gs pos="0">
                  <a:schemeClr val="bg1"/>
                </a:gs>
                <a:gs pos="100000">
                  <a:schemeClr val="bg1">
                    <a:gamma/>
                    <a:shade val="0"/>
                    <a:invGamma/>
                  </a:schemeClr>
                </a:gs>
              </a:gsLst>
              <a:lin ang="2700000" scaled="1"/>
            </a:gradFill>
            <a:ln w="9525">
              <a:noFill/>
              <a:miter lim="800000"/>
              <a:headEnd/>
              <a:tailEnd/>
            </a:ln>
            <a:effectLst/>
          </p:spPr>
          <p:txBody>
            <a:bodyPr rot="10800000" vert="eaVert"/>
            <a:lstStyle/>
            <a:p>
              <a:pPr eaLnBrk="1" hangingPunct="1">
                <a:defRPr/>
              </a:pPr>
              <a:endParaRPr lang="en-US">
                <a:effectLst>
                  <a:outerShdw blurRad="38100" dist="38100" dir="2700000" algn="tl">
                    <a:srgbClr val="000000"/>
                  </a:outerShdw>
                </a:effectLst>
                <a:latin typeface="Arial" charset="0"/>
              </a:endParaRPr>
            </a:p>
          </p:txBody>
        </p:sp>
        <p:sp>
          <p:nvSpPr>
            <p:cNvPr id="74771" name="Rectangle 19"/>
            <p:cNvSpPr>
              <a:spLocks noChangeArrowheads="1"/>
            </p:cNvSpPr>
            <p:nvPr userDrawn="1"/>
          </p:nvSpPr>
          <p:spPr bwMode="hidden">
            <a:xfrm rot="-20541361">
              <a:off x="-146" y="2360"/>
              <a:ext cx="6046" cy="6"/>
            </a:xfrm>
            <a:prstGeom prst="rect">
              <a:avLst/>
            </a:prstGeom>
            <a:gradFill rotWithShape="0">
              <a:gsLst>
                <a:gs pos="0">
                  <a:schemeClr val="bg1"/>
                </a:gs>
                <a:gs pos="100000">
                  <a:schemeClr val="bg1">
                    <a:gamma/>
                    <a:shade val="54510"/>
                    <a:invGamma/>
                  </a:schemeClr>
                </a:gs>
              </a:gsLst>
              <a:lin ang="2700000" scaled="1"/>
            </a:gradFill>
            <a:ln w="9525">
              <a:noFill/>
              <a:miter lim="800000"/>
              <a:headEnd/>
              <a:tailEnd/>
            </a:ln>
            <a:effectLst/>
          </p:spPr>
          <p:txBody>
            <a:bodyPr/>
            <a:lstStyle/>
            <a:p>
              <a:pPr eaLnBrk="1" hangingPunct="1">
                <a:defRPr/>
              </a:pPr>
              <a:endParaRPr lang="en-US">
                <a:effectLst>
                  <a:outerShdw blurRad="38100" dist="38100" dir="2700000" algn="tl">
                    <a:srgbClr val="000000"/>
                  </a:outerShdw>
                </a:effectLst>
                <a:latin typeface="Arial" charset="0"/>
              </a:endParaRPr>
            </a:p>
          </p:txBody>
        </p:sp>
        <p:sp>
          <p:nvSpPr>
            <p:cNvPr id="74772" name="Rectangle 20"/>
            <p:cNvSpPr>
              <a:spLocks noChangeArrowheads="1"/>
            </p:cNvSpPr>
            <p:nvPr userDrawn="1"/>
          </p:nvSpPr>
          <p:spPr bwMode="hidden">
            <a:xfrm rot="-20036206">
              <a:off x="-198" y="3396"/>
              <a:ext cx="4142" cy="6"/>
            </a:xfrm>
            <a:prstGeom prst="rect">
              <a:avLst/>
            </a:prstGeom>
            <a:gradFill rotWithShape="0">
              <a:gsLst>
                <a:gs pos="0">
                  <a:schemeClr val="bg1"/>
                </a:gs>
                <a:gs pos="100000">
                  <a:schemeClr val="bg1">
                    <a:gamma/>
                    <a:shade val="63529"/>
                    <a:invGamma/>
                  </a:schemeClr>
                </a:gs>
              </a:gsLst>
              <a:lin ang="2700000" scaled="1"/>
            </a:gradFill>
            <a:ln w="9525">
              <a:noFill/>
              <a:miter lim="800000"/>
              <a:headEnd/>
              <a:tailEnd/>
            </a:ln>
            <a:effectLst/>
          </p:spPr>
          <p:txBody>
            <a:bodyPr/>
            <a:lstStyle/>
            <a:p>
              <a:pPr eaLnBrk="1" hangingPunct="1">
                <a:defRPr/>
              </a:pPr>
              <a:endParaRPr lang="en-US">
                <a:effectLst>
                  <a:outerShdw blurRad="38100" dist="38100" dir="2700000" algn="tl">
                    <a:srgbClr val="000000"/>
                  </a:outerShdw>
                </a:effectLst>
                <a:latin typeface="Arial" charset="0"/>
              </a:endParaRPr>
            </a:p>
          </p:txBody>
        </p:sp>
        <p:sp>
          <p:nvSpPr>
            <p:cNvPr id="74773" name="Rectangle 21"/>
            <p:cNvSpPr>
              <a:spLocks noChangeArrowheads="1"/>
            </p:cNvSpPr>
            <p:nvPr userDrawn="1"/>
          </p:nvSpPr>
          <p:spPr bwMode="hidden">
            <a:xfrm rot="1732981">
              <a:off x="-165" y="3624"/>
              <a:ext cx="2804" cy="6"/>
            </a:xfrm>
            <a:prstGeom prst="rect">
              <a:avLst/>
            </a:prstGeom>
            <a:gradFill rotWithShape="0">
              <a:gsLst>
                <a:gs pos="0">
                  <a:schemeClr val="bg1"/>
                </a:gs>
                <a:gs pos="100000">
                  <a:schemeClr val="bg1">
                    <a:gamma/>
                    <a:shade val="63529"/>
                    <a:invGamma/>
                  </a:schemeClr>
                </a:gs>
              </a:gsLst>
              <a:lin ang="2700000" scaled="1"/>
            </a:gradFill>
            <a:ln w="9525">
              <a:noFill/>
              <a:miter lim="800000"/>
              <a:headEnd/>
              <a:tailEnd/>
            </a:ln>
            <a:effectLst/>
          </p:spPr>
          <p:txBody>
            <a:bodyPr/>
            <a:lstStyle/>
            <a:p>
              <a:pPr eaLnBrk="1" hangingPunct="1">
                <a:defRPr/>
              </a:pPr>
              <a:endParaRPr lang="en-US">
                <a:effectLst>
                  <a:outerShdw blurRad="38100" dist="38100" dir="2700000" algn="tl">
                    <a:srgbClr val="000000"/>
                  </a:outerShdw>
                </a:effectLst>
                <a:latin typeface="Arial" charset="0"/>
              </a:endParaRPr>
            </a:p>
          </p:txBody>
        </p:sp>
        <p:sp>
          <p:nvSpPr>
            <p:cNvPr id="74774" name="Rectangle 22"/>
            <p:cNvSpPr>
              <a:spLocks noChangeArrowheads="1"/>
            </p:cNvSpPr>
            <p:nvPr userDrawn="1"/>
          </p:nvSpPr>
          <p:spPr bwMode="hidden">
            <a:xfrm rot="1969083">
              <a:off x="-110" y="3922"/>
              <a:ext cx="1400" cy="6"/>
            </a:xfrm>
            <a:prstGeom prst="rect">
              <a:avLst/>
            </a:prstGeom>
            <a:gradFill rotWithShape="0">
              <a:gsLst>
                <a:gs pos="0">
                  <a:schemeClr val="bg1"/>
                </a:gs>
                <a:gs pos="100000">
                  <a:schemeClr val="bg1">
                    <a:gamma/>
                    <a:shade val="69804"/>
                    <a:invGamma/>
                  </a:schemeClr>
                </a:gs>
              </a:gsLst>
              <a:lin ang="2700000" scaled="1"/>
            </a:gradFill>
            <a:ln w="9525">
              <a:noFill/>
              <a:miter lim="800000"/>
              <a:headEnd/>
              <a:tailEnd/>
            </a:ln>
            <a:effectLst/>
          </p:spPr>
          <p:txBody>
            <a:bodyPr/>
            <a:lstStyle/>
            <a:p>
              <a:pPr eaLnBrk="1" hangingPunct="1">
                <a:defRPr/>
              </a:pPr>
              <a:endParaRPr lang="en-US">
                <a:effectLst>
                  <a:outerShdw blurRad="38100" dist="38100" dir="2700000" algn="tl">
                    <a:srgbClr val="000000"/>
                  </a:outerShdw>
                </a:effectLst>
                <a:latin typeface="Arial" charset="0"/>
              </a:endParaRPr>
            </a:p>
          </p:txBody>
        </p:sp>
        <p:sp>
          <p:nvSpPr>
            <p:cNvPr id="74775" name="Rectangle 23"/>
            <p:cNvSpPr>
              <a:spLocks noChangeArrowheads="1"/>
            </p:cNvSpPr>
            <p:nvPr userDrawn="1"/>
          </p:nvSpPr>
          <p:spPr bwMode="hidden">
            <a:xfrm rot="-20213826">
              <a:off x="-216" y="3221"/>
              <a:ext cx="5477" cy="6"/>
            </a:xfrm>
            <a:prstGeom prst="rect">
              <a:avLst/>
            </a:prstGeom>
            <a:gradFill rotWithShape="0">
              <a:gsLst>
                <a:gs pos="0">
                  <a:schemeClr val="bg1"/>
                </a:gs>
                <a:gs pos="100000">
                  <a:schemeClr val="bg1">
                    <a:gamma/>
                    <a:shade val="48627"/>
                    <a:invGamma/>
                  </a:schemeClr>
                </a:gs>
              </a:gsLst>
              <a:lin ang="2700000" scaled="1"/>
            </a:gradFill>
            <a:ln w="9525">
              <a:noFill/>
              <a:miter lim="800000"/>
              <a:headEnd/>
              <a:tailEnd/>
            </a:ln>
            <a:effectLst/>
          </p:spPr>
          <p:txBody>
            <a:bodyPr/>
            <a:lstStyle/>
            <a:p>
              <a:pPr eaLnBrk="1" hangingPunct="1">
                <a:defRPr/>
              </a:pPr>
              <a:endParaRPr lang="en-US">
                <a:effectLst>
                  <a:outerShdw blurRad="38100" dist="38100" dir="2700000" algn="tl">
                    <a:srgbClr val="000000"/>
                  </a:outerShdw>
                </a:effectLst>
                <a:latin typeface="Arial" charset="0"/>
              </a:endParaRPr>
            </a:p>
          </p:txBody>
        </p:sp>
        <p:sp>
          <p:nvSpPr>
            <p:cNvPr id="74776" name="Rectangle 24"/>
            <p:cNvSpPr>
              <a:spLocks noChangeArrowheads="1"/>
            </p:cNvSpPr>
            <p:nvPr userDrawn="1"/>
          </p:nvSpPr>
          <p:spPr bwMode="hidden">
            <a:xfrm rot="22583969">
              <a:off x="-115" y="2129"/>
              <a:ext cx="6016" cy="6"/>
            </a:xfrm>
            <a:prstGeom prst="rect">
              <a:avLst/>
            </a:prstGeom>
            <a:gradFill rotWithShape="0">
              <a:gsLst>
                <a:gs pos="0">
                  <a:schemeClr val="bg1"/>
                </a:gs>
                <a:gs pos="100000">
                  <a:schemeClr val="bg1">
                    <a:gamma/>
                    <a:shade val="57647"/>
                    <a:invGamma/>
                  </a:schemeClr>
                </a:gs>
              </a:gsLst>
              <a:lin ang="0" scaled="1"/>
            </a:gradFill>
            <a:ln w="9525">
              <a:noFill/>
              <a:miter lim="800000"/>
              <a:headEnd/>
              <a:tailEnd/>
            </a:ln>
            <a:effectLst/>
          </p:spPr>
          <p:txBody>
            <a:bodyPr/>
            <a:lstStyle/>
            <a:p>
              <a:pPr eaLnBrk="1" hangingPunct="1">
                <a:defRPr/>
              </a:pPr>
              <a:endParaRPr lang="en-US">
                <a:effectLst>
                  <a:outerShdw blurRad="38100" dist="38100" dir="2700000" algn="tl">
                    <a:srgbClr val="000000"/>
                  </a:outerShdw>
                </a:effectLst>
                <a:latin typeface="Arial" charset="0"/>
              </a:endParaRPr>
            </a:p>
          </p:txBody>
        </p:sp>
        <p:sp>
          <p:nvSpPr>
            <p:cNvPr id="74777" name="Rectangle 25"/>
            <p:cNvSpPr>
              <a:spLocks noChangeArrowheads="1"/>
            </p:cNvSpPr>
            <p:nvPr userDrawn="1"/>
          </p:nvSpPr>
          <p:spPr bwMode="hidden">
            <a:xfrm rot="930109" flipV="1">
              <a:off x="80" y="1946"/>
              <a:ext cx="5756"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eaLnBrk="1" hangingPunct="1">
                <a:defRPr/>
              </a:pPr>
              <a:endParaRPr lang="en-US">
                <a:effectLst>
                  <a:outerShdw blurRad="38100" dist="38100" dir="2700000" algn="tl">
                    <a:srgbClr val="000000"/>
                  </a:outerShdw>
                </a:effectLst>
                <a:latin typeface="Arial" charset="0"/>
              </a:endParaRPr>
            </a:p>
          </p:txBody>
        </p:sp>
        <p:sp>
          <p:nvSpPr>
            <p:cNvPr id="74778" name="Rectangle 26"/>
            <p:cNvSpPr>
              <a:spLocks noChangeArrowheads="1"/>
            </p:cNvSpPr>
            <p:nvPr userDrawn="1"/>
          </p:nvSpPr>
          <p:spPr bwMode="hidden">
            <a:xfrm rot="-20731987">
              <a:off x="374" y="1802"/>
              <a:ext cx="5475"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eaLnBrk="1" hangingPunct="1">
                <a:defRPr/>
              </a:pPr>
              <a:endParaRPr lang="en-US">
                <a:effectLst>
                  <a:outerShdw blurRad="38100" dist="38100" dir="2700000" algn="tl">
                    <a:srgbClr val="000000"/>
                  </a:outerShdw>
                </a:effectLst>
                <a:latin typeface="Arial" charset="0"/>
              </a:endParaRPr>
            </a:p>
          </p:txBody>
        </p:sp>
        <p:sp>
          <p:nvSpPr>
            <p:cNvPr id="74779" name="Rectangle 27"/>
            <p:cNvSpPr>
              <a:spLocks noChangeArrowheads="1"/>
            </p:cNvSpPr>
            <p:nvPr userDrawn="1"/>
          </p:nvSpPr>
          <p:spPr bwMode="hidden">
            <a:xfrm rot="-64024402">
              <a:off x="848" y="1582"/>
              <a:ext cx="4976"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eaLnBrk="1" hangingPunct="1">
                <a:defRPr/>
              </a:pPr>
              <a:endParaRPr lang="en-US">
                <a:effectLst>
                  <a:outerShdw blurRad="38100" dist="38100" dir="2700000" algn="tl">
                    <a:srgbClr val="000000"/>
                  </a:outerShdw>
                </a:effectLst>
                <a:latin typeface="Arial" charset="0"/>
              </a:endParaRPr>
            </a:p>
          </p:txBody>
        </p:sp>
        <p:sp>
          <p:nvSpPr>
            <p:cNvPr id="74780" name="Rectangle 28"/>
            <p:cNvSpPr>
              <a:spLocks noChangeArrowheads="1"/>
            </p:cNvSpPr>
            <p:nvPr userDrawn="1"/>
          </p:nvSpPr>
          <p:spPr bwMode="hidden">
            <a:xfrm rot="-42464612">
              <a:off x="1053" y="1476"/>
              <a:ext cx="4759"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eaLnBrk="1" hangingPunct="1">
                <a:defRPr/>
              </a:pPr>
              <a:endParaRPr lang="en-US">
                <a:effectLst>
                  <a:outerShdw blurRad="38100" dist="38100" dir="2700000" algn="tl">
                    <a:srgbClr val="000000"/>
                  </a:outerShdw>
                </a:effectLst>
                <a:latin typeface="Arial" charset="0"/>
              </a:endParaRPr>
            </a:p>
          </p:txBody>
        </p:sp>
        <p:sp>
          <p:nvSpPr>
            <p:cNvPr id="74781" name="Rectangle 29"/>
            <p:cNvSpPr>
              <a:spLocks noChangeArrowheads="1"/>
            </p:cNvSpPr>
            <p:nvPr userDrawn="1"/>
          </p:nvSpPr>
          <p:spPr bwMode="hidden">
            <a:xfrm rot="-20907336">
              <a:off x="1244" y="1377"/>
              <a:ext cx="4557"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a:lstStyle/>
            <a:p>
              <a:pPr eaLnBrk="1" hangingPunct="1">
                <a:defRPr/>
              </a:pPr>
              <a:endParaRPr lang="en-US">
                <a:effectLst>
                  <a:outerShdw blurRad="38100" dist="38100" dir="2700000" algn="tl">
                    <a:srgbClr val="000000"/>
                  </a:outerShdw>
                </a:effectLst>
                <a:latin typeface="Arial" charset="0"/>
              </a:endParaRPr>
            </a:p>
          </p:txBody>
        </p:sp>
        <p:sp>
          <p:nvSpPr>
            <p:cNvPr id="74782" name="Rectangle 30"/>
            <p:cNvSpPr>
              <a:spLocks noChangeArrowheads="1"/>
            </p:cNvSpPr>
            <p:nvPr userDrawn="1"/>
          </p:nvSpPr>
          <p:spPr bwMode="hidden">
            <a:xfrm rot="655690" flipV="1">
              <a:off x="1487" y="1305"/>
              <a:ext cx="4314"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rot="10800000"/>
            <a:lstStyle/>
            <a:p>
              <a:pPr eaLnBrk="1" hangingPunct="1">
                <a:defRPr/>
              </a:pPr>
              <a:endParaRPr lang="en-US">
                <a:effectLst>
                  <a:outerShdw blurRad="38100" dist="38100" dir="2700000" algn="tl">
                    <a:srgbClr val="000000"/>
                  </a:outerShdw>
                </a:effectLst>
                <a:latin typeface="Arial" charset="0"/>
              </a:endParaRPr>
            </a:p>
          </p:txBody>
        </p:sp>
        <p:sp>
          <p:nvSpPr>
            <p:cNvPr id="74783" name="Rectangle 31"/>
            <p:cNvSpPr>
              <a:spLocks noChangeArrowheads="1"/>
            </p:cNvSpPr>
            <p:nvPr userDrawn="1"/>
          </p:nvSpPr>
          <p:spPr bwMode="hidden">
            <a:xfrm rot="636921" flipV="1">
              <a:off x="1650" y="1218"/>
              <a:ext cx="4154"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rot="10800000"/>
            <a:lstStyle/>
            <a:p>
              <a:pPr eaLnBrk="1" hangingPunct="1">
                <a:defRPr/>
              </a:pPr>
              <a:endParaRPr lang="en-US">
                <a:effectLst>
                  <a:outerShdw blurRad="38100" dist="38100" dir="2700000" algn="tl">
                    <a:srgbClr val="000000"/>
                  </a:outerShdw>
                </a:effectLst>
                <a:latin typeface="Arial" charset="0"/>
              </a:endParaRPr>
            </a:p>
          </p:txBody>
        </p:sp>
        <p:sp>
          <p:nvSpPr>
            <p:cNvPr id="74784" name="Rectangle 32"/>
            <p:cNvSpPr>
              <a:spLocks noChangeArrowheads="1"/>
            </p:cNvSpPr>
            <p:nvPr userDrawn="1"/>
          </p:nvSpPr>
          <p:spPr bwMode="hidden">
            <a:xfrm rot="803987" flipV="1">
              <a:off x="611" y="1684"/>
              <a:ext cx="5204"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eaLnBrk="1" hangingPunct="1">
                <a:defRPr/>
              </a:pPr>
              <a:endParaRPr lang="en-US">
                <a:effectLst>
                  <a:outerShdw blurRad="38100" dist="38100" dir="2700000" algn="tl">
                    <a:srgbClr val="000000"/>
                  </a:outerShdw>
                </a:effectLst>
                <a:latin typeface="Arial" charset="0"/>
              </a:endParaRPr>
            </a:p>
          </p:txBody>
        </p:sp>
        <p:sp>
          <p:nvSpPr>
            <p:cNvPr id="74785" name="Rectangle 33"/>
            <p:cNvSpPr>
              <a:spLocks noChangeArrowheads="1"/>
            </p:cNvSpPr>
            <p:nvPr userDrawn="1"/>
          </p:nvSpPr>
          <p:spPr bwMode="hidden">
            <a:xfrm rot="1273217" flipV="1">
              <a:off x="-204" y="2976"/>
              <a:ext cx="6150" cy="6"/>
            </a:xfrm>
            <a:prstGeom prst="rect">
              <a:avLst/>
            </a:prstGeom>
            <a:gradFill rotWithShape="0">
              <a:gsLst>
                <a:gs pos="0">
                  <a:schemeClr val="bg1"/>
                </a:gs>
                <a:gs pos="100000">
                  <a:schemeClr val="bg1">
                    <a:gamma/>
                    <a:shade val="54510"/>
                    <a:invGamma/>
                  </a:schemeClr>
                </a:gs>
              </a:gsLst>
              <a:lin ang="2700000" scaled="1"/>
            </a:gradFill>
            <a:ln w="9525">
              <a:noFill/>
              <a:miter lim="800000"/>
              <a:headEnd/>
              <a:tailEnd/>
            </a:ln>
            <a:effectLst/>
          </p:spPr>
          <p:txBody>
            <a:bodyPr rot="10800000"/>
            <a:lstStyle/>
            <a:p>
              <a:pPr eaLnBrk="1" hangingPunct="1">
                <a:defRPr/>
              </a:pPr>
              <a:endParaRPr lang="en-US">
                <a:effectLst>
                  <a:outerShdw blurRad="38100" dist="38100" dir="2700000" algn="tl">
                    <a:srgbClr val="000000"/>
                  </a:outerShdw>
                </a:effectLst>
                <a:latin typeface="Arial" charset="0"/>
              </a:endParaRPr>
            </a:p>
          </p:txBody>
        </p:sp>
        <p:sp>
          <p:nvSpPr>
            <p:cNvPr id="74786" name="Rectangle 34"/>
            <p:cNvSpPr>
              <a:spLocks noChangeArrowheads="1"/>
            </p:cNvSpPr>
            <p:nvPr userDrawn="1"/>
          </p:nvSpPr>
          <p:spPr bwMode="hidden">
            <a:xfrm rot="1169729" flipV="1">
              <a:off x="-174" y="2663"/>
              <a:ext cx="6104" cy="6"/>
            </a:xfrm>
            <a:prstGeom prst="rect">
              <a:avLst/>
            </a:prstGeom>
            <a:gradFill rotWithShape="0">
              <a:gsLst>
                <a:gs pos="0">
                  <a:schemeClr val="bg1"/>
                </a:gs>
                <a:gs pos="100000">
                  <a:schemeClr val="bg1">
                    <a:gamma/>
                    <a:shade val="51373"/>
                    <a:invGamma/>
                  </a:schemeClr>
                </a:gs>
              </a:gsLst>
              <a:lin ang="2700000" scaled="1"/>
            </a:gradFill>
            <a:ln w="9525">
              <a:noFill/>
              <a:miter lim="800000"/>
              <a:headEnd/>
              <a:tailEnd/>
            </a:ln>
            <a:effectLst/>
          </p:spPr>
          <p:txBody>
            <a:bodyPr rot="10800000"/>
            <a:lstStyle/>
            <a:p>
              <a:pPr eaLnBrk="1" hangingPunct="1">
                <a:defRPr/>
              </a:pPr>
              <a:endParaRPr lang="en-US">
                <a:effectLst>
                  <a:outerShdw blurRad="38100" dist="38100" dir="2700000" algn="tl">
                    <a:srgbClr val="000000"/>
                  </a:outerShdw>
                </a:effectLst>
                <a:latin typeface="Arial" charset="0"/>
              </a:endParaRPr>
            </a:p>
          </p:txBody>
        </p:sp>
        <p:sp>
          <p:nvSpPr>
            <p:cNvPr id="74787" name="Oval 35"/>
            <p:cNvSpPr>
              <a:spLocks noChangeArrowheads="1"/>
            </p:cNvSpPr>
            <p:nvPr/>
          </p:nvSpPr>
          <p:spPr bwMode="hidden">
            <a:xfrm>
              <a:off x="740" y="3359"/>
              <a:ext cx="168" cy="96"/>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en-US">
                <a:latin typeface="Arial" charset="0"/>
              </a:endParaRPr>
            </a:p>
          </p:txBody>
        </p:sp>
        <p:sp>
          <p:nvSpPr>
            <p:cNvPr id="74788" name="Oval 36"/>
            <p:cNvSpPr>
              <a:spLocks noChangeArrowheads="1"/>
            </p:cNvSpPr>
            <p:nvPr/>
          </p:nvSpPr>
          <p:spPr bwMode="hidden">
            <a:xfrm>
              <a:off x="236" y="3074"/>
              <a:ext cx="168" cy="95"/>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789" name="Oval 37"/>
            <p:cNvSpPr>
              <a:spLocks noChangeArrowheads="1"/>
            </p:cNvSpPr>
            <p:nvPr/>
          </p:nvSpPr>
          <p:spPr bwMode="hidden">
            <a:xfrm>
              <a:off x="159" y="3652"/>
              <a:ext cx="196" cy="106"/>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en-US">
                <a:latin typeface="Arial" charset="0"/>
              </a:endParaRPr>
            </a:p>
          </p:txBody>
        </p:sp>
        <p:sp>
          <p:nvSpPr>
            <p:cNvPr id="74790" name="Oval 38"/>
            <p:cNvSpPr>
              <a:spLocks noChangeArrowheads="1"/>
            </p:cNvSpPr>
            <p:nvPr/>
          </p:nvSpPr>
          <p:spPr bwMode="hidden">
            <a:xfrm>
              <a:off x="2077" y="2661"/>
              <a:ext cx="156" cy="84"/>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en-US">
                <a:latin typeface="Arial" charset="0"/>
              </a:endParaRPr>
            </a:p>
          </p:txBody>
        </p:sp>
        <p:sp>
          <p:nvSpPr>
            <p:cNvPr id="74791" name="Oval 39"/>
            <p:cNvSpPr>
              <a:spLocks noChangeArrowheads="1"/>
            </p:cNvSpPr>
            <p:nvPr/>
          </p:nvSpPr>
          <p:spPr bwMode="hidden">
            <a:xfrm>
              <a:off x="1223" y="3076"/>
              <a:ext cx="168" cy="9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en-US">
                <a:latin typeface="Arial" charset="0"/>
              </a:endParaRPr>
            </a:p>
          </p:txBody>
        </p:sp>
        <p:sp>
          <p:nvSpPr>
            <p:cNvPr id="74792" name="Oval 40"/>
            <p:cNvSpPr>
              <a:spLocks noChangeArrowheads="1"/>
            </p:cNvSpPr>
            <p:nvPr/>
          </p:nvSpPr>
          <p:spPr bwMode="hidden">
            <a:xfrm>
              <a:off x="1686" y="2857"/>
              <a:ext cx="156" cy="9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en-US">
                <a:latin typeface="Arial" charset="0"/>
              </a:endParaRPr>
            </a:p>
          </p:txBody>
        </p:sp>
        <p:sp>
          <p:nvSpPr>
            <p:cNvPr id="74793" name="Oval 41"/>
            <p:cNvSpPr>
              <a:spLocks noChangeArrowheads="1"/>
            </p:cNvSpPr>
            <p:nvPr/>
          </p:nvSpPr>
          <p:spPr bwMode="hidden">
            <a:xfrm>
              <a:off x="750" y="2839"/>
              <a:ext cx="151" cy="89"/>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794" name="Oval 42"/>
            <p:cNvSpPr>
              <a:spLocks noChangeArrowheads="1"/>
            </p:cNvSpPr>
            <p:nvPr/>
          </p:nvSpPr>
          <p:spPr bwMode="hidden">
            <a:xfrm>
              <a:off x="367" y="2656"/>
              <a:ext cx="150" cy="84"/>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en-US">
                <a:latin typeface="Arial" charset="0"/>
              </a:endParaRPr>
            </a:p>
          </p:txBody>
        </p:sp>
        <p:sp>
          <p:nvSpPr>
            <p:cNvPr id="74795" name="Oval 43"/>
            <p:cNvSpPr>
              <a:spLocks noChangeArrowheads="1"/>
            </p:cNvSpPr>
            <p:nvPr/>
          </p:nvSpPr>
          <p:spPr bwMode="hidden">
            <a:xfrm>
              <a:off x="1172" y="2642"/>
              <a:ext cx="156" cy="83"/>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796" name="Oval 44"/>
            <p:cNvSpPr>
              <a:spLocks noChangeArrowheads="1"/>
            </p:cNvSpPr>
            <p:nvPr/>
          </p:nvSpPr>
          <p:spPr bwMode="hidden">
            <a:xfrm>
              <a:off x="2401" y="2485"/>
              <a:ext cx="156" cy="83"/>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en-US">
                <a:latin typeface="Arial" charset="0"/>
              </a:endParaRPr>
            </a:p>
          </p:txBody>
        </p:sp>
        <p:sp>
          <p:nvSpPr>
            <p:cNvPr id="74797" name="Oval 45"/>
            <p:cNvSpPr>
              <a:spLocks noChangeArrowheads="1"/>
            </p:cNvSpPr>
            <p:nvPr/>
          </p:nvSpPr>
          <p:spPr bwMode="hidden">
            <a:xfrm>
              <a:off x="1910" y="2314"/>
              <a:ext cx="134" cy="73"/>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798" name="Oval 46"/>
            <p:cNvSpPr>
              <a:spLocks noChangeArrowheads="1"/>
            </p:cNvSpPr>
            <p:nvPr/>
          </p:nvSpPr>
          <p:spPr bwMode="hidden">
            <a:xfrm>
              <a:off x="2254" y="2154"/>
              <a:ext cx="134"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799" name="Oval 47"/>
            <p:cNvSpPr>
              <a:spLocks noChangeArrowheads="1"/>
            </p:cNvSpPr>
            <p:nvPr/>
          </p:nvSpPr>
          <p:spPr bwMode="hidden">
            <a:xfrm>
              <a:off x="2742" y="2305"/>
              <a:ext cx="140" cy="72"/>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00" name="Oval 48"/>
            <p:cNvSpPr>
              <a:spLocks noChangeArrowheads="1"/>
            </p:cNvSpPr>
            <p:nvPr/>
          </p:nvSpPr>
          <p:spPr bwMode="hidden">
            <a:xfrm>
              <a:off x="2812" y="1898"/>
              <a:ext cx="129"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01" name="Oval 49"/>
            <p:cNvSpPr>
              <a:spLocks noChangeArrowheads="1"/>
            </p:cNvSpPr>
            <p:nvPr/>
          </p:nvSpPr>
          <p:spPr bwMode="hidden">
            <a:xfrm>
              <a:off x="3721" y="1792"/>
              <a:ext cx="128"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02" name="Oval 50"/>
            <p:cNvSpPr>
              <a:spLocks noChangeArrowheads="1"/>
            </p:cNvSpPr>
            <p:nvPr/>
          </p:nvSpPr>
          <p:spPr bwMode="hidden">
            <a:xfrm>
              <a:off x="3528" y="1896"/>
              <a:ext cx="128"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03" name="Oval 51"/>
            <p:cNvSpPr>
              <a:spLocks noChangeArrowheads="1"/>
            </p:cNvSpPr>
            <p:nvPr/>
          </p:nvSpPr>
          <p:spPr bwMode="hidden">
            <a:xfrm>
              <a:off x="3064" y="1778"/>
              <a:ext cx="128" cy="62"/>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04" name="Oval 52"/>
            <p:cNvSpPr>
              <a:spLocks noChangeArrowheads="1"/>
            </p:cNvSpPr>
            <p:nvPr/>
          </p:nvSpPr>
          <p:spPr bwMode="hidden">
            <a:xfrm>
              <a:off x="3277" y="2024"/>
              <a:ext cx="134" cy="73"/>
            </a:xfrm>
            <a:prstGeom prst="ellipse">
              <a:avLst/>
            </a:prstGeom>
            <a:gradFill rotWithShape="0">
              <a:gsLst>
                <a:gs pos="0">
                  <a:schemeClr val="bg1"/>
                </a:gs>
                <a:gs pos="100000">
                  <a:schemeClr val="bg1">
                    <a:gamma/>
                    <a:shade val="6078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05" name="Oval 53"/>
            <p:cNvSpPr>
              <a:spLocks noChangeArrowheads="1"/>
            </p:cNvSpPr>
            <p:nvPr/>
          </p:nvSpPr>
          <p:spPr bwMode="hidden">
            <a:xfrm>
              <a:off x="3027" y="2160"/>
              <a:ext cx="133" cy="61"/>
            </a:xfrm>
            <a:prstGeom prst="ellipse">
              <a:avLst/>
            </a:prstGeom>
            <a:gradFill rotWithShape="0">
              <a:gsLst>
                <a:gs pos="0">
                  <a:schemeClr val="bg1"/>
                </a:gs>
                <a:gs pos="100000">
                  <a:schemeClr val="bg1">
                    <a:gamma/>
                    <a:shade val="6078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06" name="Oval 54"/>
            <p:cNvSpPr>
              <a:spLocks noChangeArrowheads="1"/>
            </p:cNvSpPr>
            <p:nvPr/>
          </p:nvSpPr>
          <p:spPr bwMode="hidden">
            <a:xfrm>
              <a:off x="1569" y="2453"/>
              <a:ext cx="150" cy="90"/>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07" name="Oval 55"/>
            <p:cNvSpPr>
              <a:spLocks noChangeArrowheads="1"/>
            </p:cNvSpPr>
            <p:nvPr/>
          </p:nvSpPr>
          <p:spPr bwMode="hidden">
            <a:xfrm>
              <a:off x="1863" y="2028"/>
              <a:ext cx="139" cy="6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08" name="Oval 56"/>
            <p:cNvSpPr>
              <a:spLocks noChangeArrowheads="1"/>
            </p:cNvSpPr>
            <p:nvPr/>
          </p:nvSpPr>
          <p:spPr bwMode="hidden">
            <a:xfrm>
              <a:off x="1513" y="2175"/>
              <a:ext cx="139" cy="6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09" name="Oval 57"/>
            <p:cNvSpPr>
              <a:spLocks noChangeArrowheads="1"/>
            </p:cNvSpPr>
            <p:nvPr/>
          </p:nvSpPr>
          <p:spPr bwMode="hidden">
            <a:xfrm>
              <a:off x="1191" y="2311"/>
              <a:ext cx="134" cy="72"/>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10" name="Oval 58"/>
            <p:cNvSpPr>
              <a:spLocks noChangeArrowheads="1"/>
            </p:cNvSpPr>
            <p:nvPr/>
          </p:nvSpPr>
          <p:spPr bwMode="hidden">
            <a:xfrm>
              <a:off x="1154" y="2047"/>
              <a:ext cx="134"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11" name="Oval 59"/>
            <p:cNvSpPr>
              <a:spLocks noChangeArrowheads="1"/>
            </p:cNvSpPr>
            <p:nvPr/>
          </p:nvSpPr>
          <p:spPr bwMode="hidden">
            <a:xfrm>
              <a:off x="1142" y="1803"/>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12" name="Oval 60"/>
            <p:cNvSpPr>
              <a:spLocks noChangeArrowheads="1"/>
            </p:cNvSpPr>
            <p:nvPr/>
          </p:nvSpPr>
          <p:spPr bwMode="hidden">
            <a:xfrm>
              <a:off x="1500" y="1912"/>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13" name="Oval 61"/>
            <p:cNvSpPr>
              <a:spLocks noChangeArrowheads="1"/>
            </p:cNvSpPr>
            <p:nvPr/>
          </p:nvSpPr>
          <p:spPr bwMode="hidden">
            <a:xfrm>
              <a:off x="1804" y="1801"/>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14" name="Oval 62"/>
            <p:cNvSpPr>
              <a:spLocks noChangeArrowheads="1"/>
            </p:cNvSpPr>
            <p:nvPr/>
          </p:nvSpPr>
          <p:spPr bwMode="hidden">
            <a:xfrm>
              <a:off x="2159" y="1905"/>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15" name="Oval 63"/>
            <p:cNvSpPr>
              <a:spLocks noChangeArrowheads="1"/>
            </p:cNvSpPr>
            <p:nvPr/>
          </p:nvSpPr>
          <p:spPr bwMode="hidden">
            <a:xfrm>
              <a:off x="2432" y="1787"/>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16" name="Oval 64"/>
            <p:cNvSpPr>
              <a:spLocks noChangeArrowheads="1"/>
            </p:cNvSpPr>
            <p:nvPr/>
          </p:nvSpPr>
          <p:spPr bwMode="hidden">
            <a:xfrm>
              <a:off x="470" y="2032"/>
              <a:ext cx="134" cy="73"/>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17" name="Oval 65"/>
            <p:cNvSpPr>
              <a:spLocks noChangeArrowheads="1"/>
            </p:cNvSpPr>
            <p:nvPr/>
          </p:nvSpPr>
          <p:spPr bwMode="hidden">
            <a:xfrm>
              <a:off x="68" y="2166"/>
              <a:ext cx="134" cy="73"/>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18" name="Oval 66"/>
            <p:cNvSpPr>
              <a:spLocks noChangeArrowheads="1"/>
            </p:cNvSpPr>
            <p:nvPr/>
          </p:nvSpPr>
          <p:spPr bwMode="hidden">
            <a:xfrm>
              <a:off x="798" y="1916"/>
              <a:ext cx="128" cy="6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19" name="Oval 67"/>
            <p:cNvSpPr>
              <a:spLocks noChangeArrowheads="1"/>
            </p:cNvSpPr>
            <p:nvPr/>
          </p:nvSpPr>
          <p:spPr bwMode="hidden">
            <a:xfrm>
              <a:off x="455" y="1797"/>
              <a:ext cx="128" cy="6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20" name="Oval 68"/>
            <p:cNvSpPr>
              <a:spLocks noChangeArrowheads="1"/>
            </p:cNvSpPr>
            <p:nvPr/>
          </p:nvSpPr>
          <p:spPr bwMode="hidden">
            <a:xfrm>
              <a:off x="113" y="1901"/>
              <a:ext cx="128" cy="6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21" name="Oval 69"/>
            <p:cNvSpPr>
              <a:spLocks noChangeArrowheads="1"/>
            </p:cNvSpPr>
            <p:nvPr/>
          </p:nvSpPr>
          <p:spPr bwMode="hidden">
            <a:xfrm>
              <a:off x="432" y="2323"/>
              <a:ext cx="139"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22" name="Oval 70"/>
            <p:cNvSpPr>
              <a:spLocks noChangeArrowheads="1"/>
            </p:cNvSpPr>
            <p:nvPr/>
          </p:nvSpPr>
          <p:spPr bwMode="hidden">
            <a:xfrm>
              <a:off x="814" y="2178"/>
              <a:ext cx="134"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23" name="Oval 71"/>
            <p:cNvSpPr>
              <a:spLocks noChangeArrowheads="1"/>
            </p:cNvSpPr>
            <p:nvPr/>
          </p:nvSpPr>
          <p:spPr bwMode="hidden">
            <a:xfrm>
              <a:off x="789" y="2472"/>
              <a:ext cx="156" cy="89"/>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24" name="Oval 72"/>
            <p:cNvSpPr>
              <a:spLocks noChangeArrowheads="1"/>
            </p:cNvSpPr>
            <p:nvPr/>
          </p:nvSpPr>
          <p:spPr bwMode="hidden">
            <a:xfrm>
              <a:off x="2544" y="2015"/>
              <a:ext cx="140" cy="72"/>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25" name="Oval 73"/>
            <p:cNvSpPr>
              <a:spLocks noChangeArrowheads="1"/>
            </p:cNvSpPr>
            <p:nvPr/>
          </p:nvSpPr>
          <p:spPr bwMode="hidden">
            <a:xfrm>
              <a:off x="1457" y="1700"/>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26" name="Oval 74"/>
            <p:cNvSpPr>
              <a:spLocks noChangeArrowheads="1"/>
            </p:cNvSpPr>
            <p:nvPr/>
          </p:nvSpPr>
          <p:spPr bwMode="hidden">
            <a:xfrm>
              <a:off x="1747" y="1599"/>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27" name="Oval 75"/>
            <p:cNvSpPr>
              <a:spLocks noChangeArrowheads="1"/>
            </p:cNvSpPr>
            <p:nvPr/>
          </p:nvSpPr>
          <p:spPr bwMode="hidden">
            <a:xfrm>
              <a:off x="1385" y="150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28" name="Oval 76"/>
            <p:cNvSpPr>
              <a:spLocks noChangeArrowheads="1"/>
            </p:cNvSpPr>
            <p:nvPr/>
          </p:nvSpPr>
          <p:spPr bwMode="hidden">
            <a:xfrm>
              <a:off x="1093" y="1595"/>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29" name="Oval 77"/>
            <p:cNvSpPr>
              <a:spLocks noChangeArrowheads="1"/>
            </p:cNvSpPr>
            <p:nvPr/>
          </p:nvSpPr>
          <p:spPr bwMode="hidden">
            <a:xfrm>
              <a:off x="792" y="1690"/>
              <a:ext cx="124"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30" name="Oval 78"/>
            <p:cNvSpPr>
              <a:spLocks noChangeArrowheads="1"/>
            </p:cNvSpPr>
            <p:nvPr/>
          </p:nvSpPr>
          <p:spPr bwMode="hidden">
            <a:xfrm>
              <a:off x="2011" y="1512"/>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31" name="Oval 79"/>
            <p:cNvSpPr>
              <a:spLocks noChangeArrowheads="1"/>
            </p:cNvSpPr>
            <p:nvPr/>
          </p:nvSpPr>
          <p:spPr bwMode="hidden">
            <a:xfrm>
              <a:off x="2087" y="169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32" name="Oval 80"/>
            <p:cNvSpPr>
              <a:spLocks noChangeArrowheads="1"/>
            </p:cNvSpPr>
            <p:nvPr/>
          </p:nvSpPr>
          <p:spPr bwMode="hidden">
            <a:xfrm>
              <a:off x="2345" y="1601"/>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33" name="Oval 81"/>
            <p:cNvSpPr>
              <a:spLocks noChangeArrowheads="1"/>
            </p:cNvSpPr>
            <p:nvPr/>
          </p:nvSpPr>
          <p:spPr bwMode="hidden">
            <a:xfrm>
              <a:off x="2684" y="1686"/>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34" name="Oval 82"/>
            <p:cNvSpPr>
              <a:spLocks noChangeArrowheads="1"/>
            </p:cNvSpPr>
            <p:nvPr/>
          </p:nvSpPr>
          <p:spPr bwMode="hidden">
            <a:xfrm>
              <a:off x="806" y="1512"/>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35" name="Oval 83"/>
            <p:cNvSpPr>
              <a:spLocks noChangeArrowheads="1"/>
            </p:cNvSpPr>
            <p:nvPr/>
          </p:nvSpPr>
          <p:spPr bwMode="hidden">
            <a:xfrm>
              <a:off x="495" y="1597"/>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36" name="Oval 84"/>
            <p:cNvSpPr>
              <a:spLocks noChangeArrowheads="1"/>
            </p:cNvSpPr>
            <p:nvPr/>
          </p:nvSpPr>
          <p:spPr bwMode="hidden">
            <a:xfrm>
              <a:off x="228" y="1508"/>
              <a:ext cx="123" cy="50"/>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37" name="Oval 85"/>
            <p:cNvSpPr>
              <a:spLocks noChangeArrowheads="1"/>
            </p:cNvSpPr>
            <p:nvPr/>
          </p:nvSpPr>
          <p:spPr bwMode="hidden">
            <a:xfrm>
              <a:off x="157" y="1698"/>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38" name="Oval 86"/>
            <p:cNvSpPr>
              <a:spLocks noChangeArrowheads="1"/>
            </p:cNvSpPr>
            <p:nvPr/>
          </p:nvSpPr>
          <p:spPr bwMode="hidden">
            <a:xfrm>
              <a:off x="2887" y="1595"/>
              <a:ext cx="124" cy="50"/>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39" name="Oval 87"/>
            <p:cNvSpPr>
              <a:spLocks noChangeArrowheads="1"/>
            </p:cNvSpPr>
            <p:nvPr/>
          </p:nvSpPr>
          <p:spPr bwMode="hidden">
            <a:xfrm>
              <a:off x="3079" y="1511"/>
              <a:ext cx="124"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40" name="Oval 88"/>
            <p:cNvSpPr>
              <a:spLocks noChangeArrowheads="1"/>
            </p:cNvSpPr>
            <p:nvPr/>
          </p:nvSpPr>
          <p:spPr bwMode="hidden">
            <a:xfrm>
              <a:off x="3270" y="1688"/>
              <a:ext cx="124"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41" name="Oval 89"/>
            <p:cNvSpPr>
              <a:spLocks noChangeArrowheads="1"/>
            </p:cNvSpPr>
            <p:nvPr/>
          </p:nvSpPr>
          <p:spPr bwMode="hidden">
            <a:xfrm>
              <a:off x="3453" y="1599"/>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42" name="Oval 90"/>
            <p:cNvSpPr>
              <a:spLocks noChangeArrowheads="1"/>
            </p:cNvSpPr>
            <p:nvPr/>
          </p:nvSpPr>
          <p:spPr bwMode="hidden">
            <a:xfrm>
              <a:off x="3651" y="150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43" name="Oval 91"/>
            <p:cNvSpPr>
              <a:spLocks noChangeArrowheads="1"/>
            </p:cNvSpPr>
            <p:nvPr/>
          </p:nvSpPr>
          <p:spPr bwMode="hidden">
            <a:xfrm>
              <a:off x="4251" y="1513"/>
              <a:ext cx="124"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44" name="Oval 92"/>
            <p:cNvSpPr>
              <a:spLocks noChangeArrowheads="1"/>
            </p:cNvSpPr>
            <p:nvPr/>
          </p:nvSpPr>
          <p:spPr bwMode="hidden">
            <a:xfrm>
              <a:off x="3901" y="1701"/>
              <a:ext cx="128" cy="5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45" name="Oval 93"/>
            <p:cNvSpPr>
              <a:spLocks noChangeArrowheads="1"/>
            </p:cNvSpPr>
            <p:nvPr/>
          </p:nvSpPr>
          <p:spPr bwMode="hidden">
            <a:xfrm>
              <a:off x="4086" y="1608"/>
              <a:ext cx="128" cy="5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46" name="Oval 94"/>
            <p:cNvSpPr>
              <a:spLocks noChangeArrowheads="1"/>
            </p:cNvSpPr>
            <p:nvPr/>
          </p:nvSpPr>
          <p:spPr bwMode="hidden">
            <a:xfrm>
              <a:off x="1282" y="3653"/>
              <a:ext cx="196" cy="11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47" name="Oval 95"/>
            <p:cNvSpPr>
              <a:spLocks noChangeArrowheads="1"/>
            </p:cNvSpPr>
            <p:nvPr/>
          </p:nvSpPr>
          <p:spPr bwMode="hidden">
            <a:xfrm>
              <a:off x="707" y="4014"/>
              <a:ext cx="191" cy="112"/>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48" name="Oval 96"/>
            <p:cNvSpPr>
              <a:spLocks noChangeArrowheads="1"/>
            </p:cNvSpPr>
            <p:nvPr/>
          </p:nvSpPr>
          <p:spPr bwMode="hidden">
            <a:xfrm>
              <a:off x="2229" y="3090"/>
              <a:ext cx="168" cy="95"/>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49" name="Oval 97"/>
            <p:cNvSpPr>
              <a:spLocks noChangeArrowheads="1"/>
            </p:cNvSpPr>
            <p:nvPr/>
          </p:nvSpPr>
          <p:spPr bwMode="hidden">
            <a:xfrm>
              <a:off x="2604" y="2867"/>
              <a:ext cx="156" cy="89"/>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50" name="Oval 98"/>
            <p:cNvSpPr>
              <a:spLocks noChangeArrowheads="1"/>
            </p:cNvSpPr>
            <p:nvPr/>
          </p:nvSpPr>
          <p:spPr bwMode="hidden">
            <a:xfrm>
              <a:off x="2907" y="2668"/>
              <a:ext cx="156" cy="84"/>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51" name="Oval 99"/>
            <p:cNvSpPr>
              <a:spLocks noChangeArrowheads="1"/>
            </p:cNvSpPr>
            <p:nvPr/>
          </p:nvSpPr>
          <p:spPr bwMode="hidden">
            <a:xfrm>
              <a:off x="3248" y="2454"/>
              <a:ext cx="150" cy="90"/>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52" name="Oval 100"/>
            <p:cNvSpPr>
              <a:spLocks noChangeArrowheads="1"/>
            </p:cNvSpPr>
            <p:nvPr/>
          </p:nvSpPr>
          <p:spPr bwMode="hidden">
            <a:xfrm>
              <a:off x="1801" y="3360"/>
              <a:ext cx="168" cy="95"/>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53" name="Oval 101"/>
            <p:cNvSpPr>
              <a:spLocks noChangeArrowheads="1"/>
            </p:cNvSpPr>
            <p:nvPr/>
          </p:nvSpPr>
          <p:spPr bwMode="hidden">
            <a:xfrm>
              <a:off x="3512" y="2302"/>
              <a:ext cx="134" cy="73"/>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54" name="Oval 102"/>
            <p:cNvSpPr>
              <a:spLocks noChangeArrowheads="1"/>
            </p:cNvSpPr>
            <p:nvPr/>
          </p:nvSpPr>
          <p:spPr bwMode="hidden">
            <a:xfrm>
              <a:off x="3980" y="2014"/>
              <a:ext cx="134" cy="72"/>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55" name="Oval 103"/>
            <p:cNvSpPr>
              <a:spLocks noChangeArrowheads="1"/>
            </p:cNvSpPr>
            <p:nvPr/>
          </p:nvSpPr>
          <p:spPr bwMode="hidden">
            <a:xfrm>
              <a:off x="3753" y="2158"/>
              <a:ext cx="134" cy="6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56" name="Oval 104"/>
            <p:cNvSpPr>
              <a:spLocks noChangeArrowheads="1"/>
            </p:cNvSpPr>
            <p:nvPr/>
          </p:nvSpPr>
          <p:spPr bwMode="hidden">
            <a:xfrm>
              <a:off x="4176" y="1898"/>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57" name="Oval 105"/>
            <p:cNvSpPr>
              <a:spLocks noChangeArrowheads="1"/>
            </p:cNvSpPr>
            <p:nvPr/>
          </p:nvSpPr>
          <p:spPr bwMode="hidden">
            <a:xfrm>
              <a:off x="4338" y="1797"/>
              <a:ext cx="129"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58" name="Oval 106"/>
            <p:cNvSpPr>
              <a:spLocks noChangeArrowheads="1"/>
            </p:cNvSpPr>
            <p:nvPr/>
          </p:nvSpPr>
          <p:spPr bwMode="hidden">
            <a:xfrm>
              <a:off x="4505" y="1700"/>
              <a:ext cx="124"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59" name="Oval 107"/>
            <p:cNvSpPr>
              <a:spLocks noChangeArrowheads="1"/>
            </p:cNvSpPr>
            <p:nvPr/>
          </p:nvSpPr>
          <p:spPr bwMode="hidden">
            <a:xfrm>
              <a:off x="4661" y="1603"/>
              <a:ext cx="123" cy="50"/>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60" name="Oval 108"/>
            <p:cNvSpPr>
              <a:spLocks noChangeArrowheads="1"/>
            </p:cNvSpPr>
            <p:nvPr/>
          </p:nvSpPr>
          <p:spPr bwMode="hidden">
            <a:xfrm>
              <a:off x="4803" y="1512"/>
              <a:ext cx="128" cy="5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61" name="Oval 109"/>
            <p:cNvSpPr>
              <a:spLocks noChangeArrowheads="1"/>
            </p:cNvSpPr>
            <p:nvPr/>
          </p:nvSpPr>
          <p:spPr bwMode="hidden">
            <a:xfrm>
              <a:off x="4930" y="1431"/>
              <a:ext cx="111" cy="50"/>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62" name="Oval 110"/>
            <p:cNvSpPr>
              <a:spLocks noChangeArrowheads="1"/>
            </p:cNvSpPr>
            <p:nvPr/>
          </p:nvSpPr>
          <p:spPr bwMode="hidden">
            <a:xfrm>
              <a:off x="3835" y="1430"/>
              <a:ext cx="112" cy="50"/>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63" name="Oval 111"/>
            <p:cNvSpPr>
              <a:spLocks noChangeArrowheads="1"/>
            </p:cNvSpPr>
            <p:nvPr/>
          </p:nvSpPr>
          <p:spPr bwMode="hidden">
            <a:xfrm>
              <a:off x="3286" y="1430"/>
              <a:ext cx="112" cy="50"/>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64" name="Oval 112"/>
            <p:cNvSpPr>
              <a:spLocks noChangeArrowheads="1"/>
            </p:cNvSpPr>
            <p:nvPr/>
          </p:nvSpPr>
          <p:spPr bwMode="hidden">
            <a:xfrm>
              <a:off x="2972" y="1366"/>
              <a:ext cx="111" cy="5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65" name="Oval 113"/>
            <p:cNvSpPr>
              <a:spLocks noChangeArrowheads="1"/>
            </p:cNvSpPr>
            <p:nvPr/>
          </p:nvSpPr>
          <p:spPr bwMode="hidden">
            <a:xfrm>
              <a:off x="3152" y="1292"/>
              <a:ext cx="112" cy="50"/>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66" name="Oval 114"/>
            <p:cNvSpPr>
              <a:spLocks noChangeArrowheads="1"/>
            </p:cNvSpPr>
            <p:nvPr/>
          </p:nvSpPr>
          <p:spPr bwMode="hidden">
            <a:xfrm>
              <a:off x="3020" y="1170"/>
              <a:ext cx="112"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67" name="Oval 115"/>
            <p:cNvSpPr>
              <a:spLocks noChangeArrowheads="1"/>
            </p:cNvSpPr>
            <p:nvPr/>
          </p:nvSpPr>
          <p:spPr bwMode="hidden">
            <a:xfrm>
              <a:off x="2443" y="1368"/>
              <a:ext cx="112"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68" name="Oval 116"/>
            <p:cNvSpPr>
              <a:spLocks noChangeArrowheads="1"/>
            </p:cNvSpPr>
            <p:nvPr/>
          </p:nvSpPr>
          <p:spPr bwMode="hidden">
            <a:xfrm>
              <a:off x="2301" y="1220"/>
              <a:ext cx="112"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69" name="Oval 117"/>
            <p:cNvSpPr>
              <a:spLocks noChangeArrowheads="1"/>
            </p:cNvSpPr>
            <p:nvPr/>
          </p:nvSpPr>
          <p:spPr bwMode="hidden">
            <a:xfrm>
              <a:off x="2095" y="1284"/>
              <a:ext cx="112"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70" name="Oval 118"/>
            <p:cNvSpPr>
              <a:spLocks noChangeArrowheads="1"/>
            </p:cNvSpPr>
            <p:nvPr/>
          </p:nvSpPr>
          <p:spPr bwMode="hidden">
            <a:xfrm>
              <a:off x="2228" y="1442"/>
              <a:ext cx="111"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71" name="Oval 119"/>
            <p:cNvSpPr>
              <a:spLocks noChangeArrowheads="1"/>
            </p:cNvSpPr>
            <p:nvPr/>
          </p:nvSpPr>
          <p:spPr bwMode="hidden">
            <a:xfrm>
              <a:off x="1109" y="1424"/>
              <a:ext cx="112"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72" name="Oval 120"/>
            <p:cNvSpPr>
              <a:spLocks noChangeArrowheads="1"/>
            </p:cNvSpPr>
            <p:nvPr/>
          </p:nvSpPr>
          <p:spPr bwMode="hidden">
            <a:xfrm>
              <a:off x="611" y="1284"/>
              <a:ext cx="111" cy="51"/>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73" name="Oval 121"/>
            <p:cNvSpPr>
              <a:spLocks noChangeArrowheads="1"/>
            </p:cNvSpPr>
            <p:nvPr/>
          </p:nvSpPr>
          <p:spPr bwMode="hidden">
            <a:xfrm>
              <a:off x="305" y="1358"/>
              <a:ext cx="111" cy="51"/>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74" name="Oval 122"/>
            <p:cNvSpPr>
              <a:spLocks noChangeArrowheads="1"/>
            </p:cNvSpPr>
            <p:nvPr/>
          </p:nvSpPr>
          <p:spPr bwMode="hidden">
            <a:xfrm>
              <a:off x="156" y="1154"/>
              <a:ext cx="112" cy="50"/>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75" name="Oval 123"/>
            <p:cNvSpPr>
              <a:spLocks noChangeArrowheads="1"/>
            </p:cNvSpPr>
            <p:nvPr/>
          </p:nvSpPr>
          <p:spPr bwMode="hidden">
            <a:xfrm>
              <a:off x="4538" y="1365"/>
              <a:ext cx="106" cy="4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76" name="Oval 124"/>
            <p:cNvSpPr>
              <a:spLocks noChangeArrowheads="1"/>
            </p:cNvSpPr>
            <p:nvPr/>
          </p:nvSpPr>
          <p:spPr bwMode="hidden">
            <a:xfrm>
              <a:off x="4407" y="1440"/>
              <a:ext cx="105" cy="44"/>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77" name="Oval 125"/>
            <p:cNvSpPr>
              <a:spLocks noChangeArrowheads="1"/>
            </p:cNvSpPr>
            <p:nvPr/>
          </p:nvSpPr>
          <p:spPr bwMode="hidden">
            <a:xfrm>
              <a:off x="3992" y="1356"/>
              <a:ext cx="106" cy="4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78" name="Oval 126"/>
            <p:cNvSpPr>
              <a:spLocks noChangeArrowheads="1"/>
            </p:cNvSpPr>
            <p:nvPr/>
          </p:nvSpPr>
          <p:spPr bwMode="hidden">
            <a:xfrm>
              <a:off x="3466" y="1356"/>
              <a:ext cx="106" cy="45"/>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79" name="Oval 127"/>
            <p:cNvSpPr>
              <a:spLocks noChangeArrowheads="1"/>
            </p:cNvSpPr>
            <p:nvPr/>
          </p:nvSpPr>
          <p:spPr bwMode="hidden">
            <a:xfrm>
              <a:off x="2852" y="1228"/>
              <a:ext cx="106" cy="44"/>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80" name="Oval 128"/>
            <p:cNvSpPr>
              <a:spLocks noChangeArrowheads="1"/>
            </p:cNvSpPr>
            <p:nvPr/>
          </p:nvSpPr>
          <p:spPr bwMode="hidden">
            <a:xfrm>
              <a:off x="2678" y="1109"/>
              <a:ext cx="106" cy="44"/>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81" name="Oval 129"/>
            <p:cNvSpPr>
              <a:spLocks noChangeArrowheads="1"/>
            </p:cNvSpPr>
            <p:nvPr/>
          </p:nvSpPr>
          <p:spPr bwMode="hidden">
            <a:xfrm>
              <a:off x="2859" y="1045"/>
              <a:ext cx="106"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82" name="Oval 130"/>
            <p:cNvSpPr>
              <a:spLocks noChangeArrowheads="1"/>
            </p:cNvSpPr>
            <p:nvPr/>
          </p:nvSpPr>
          <p:spPr bwMode="hidden">
            <a:xfrm>
              <a:off x="1942" y="104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83" name="Oval 131"/>
            <p:cNvSpPr>
              <a:spLocks noChangeArrowheads="1"/>
            </p:cNvSpPr>
            <p:nvPr/>
          </p:nvSpPr>
          <p:spPr bwMode="hidden">
            <a:xfrm>
              <a:off x="1088" y="1277"/>
              <a:ext cx="106"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84" name="Oval 132"/>
            <p:cNvSpPr>
              <a:spLocks noChangeArrowheads="1"/>
            </p:cNvSpPr>
            <p:nvPr/>
          </p:nvSpPr>
          <p:spPr bwMode="hidden">
            <a:xfrm>
              <a:off x="827" y="135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85" name="Oval 133"/>
            <p:cNvSpPr>
              <a:spLocks noChangeArrowheads="1"/>
            </p:cNvSpPr>
            <p:nvPr/>
          </p:nvSpPr>
          <p:spPr bwMode="hidden">
            <a:xfrm>
              <a:off x="537" y="1428"/>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86" name="Oval 134"/>
            <p:cNvSpPr>
              <a:spLocks noChangeArrowheads="1"/>
            </p:cNvSpPr>
            <p:nvPr/>
          </p:nvSpPr>
          <p:spPr bwMode="hidden">
            <a:xfrm>
              <a:off x="635" y="106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87" name="Oval 135"/>
            <p:cNvSpPr>
              <a:spLocks noChangeArrowheads="1"/>
            </p:cNvSpPr>
            <p:nvPr/>
          </p:nvSpPr>
          <p:spPr bwMode="hidden">
            <a:xfrm>
              <a:off x="1540" y="105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88" name="Oval 136"/>
            <p:cNvSpPr>
              <a:spLocks noChangeArrowheads="1"/>
            </p:cNvSpPr>
            <p:nvPr/>
          </p:nvSpPr>
          <p:spPr bwMode="hidden">
            <a:xfrm>
              <a:off x="1120" y="1063"/>
              <a:ext cx="105"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89" name="Oval 137"/>
            <p:cNvSpPr>
              <a:spLocks noChangeArrowheads="1"/>
            </p:cNvSpPr>
            <p:nvPr/>
          </p:nvSpPr>
          <p:spPr bwMode="hidden">
            <a:xfrm>
              <a:off x="4131" y="1284"/>
              <a:ext cx="111" cy="45"/>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90" name="Oval 138"/>
            <p:cNvSpPr>
              <a:spLocks noChangeArrowheads="1"/>
            </p:cNvSpPr>
            <p:nvPr/>
          </p:nvSpPr>
          <p:spPr bwMode="hidden">
            <a:xfrm>
              <a:off x="3477" y="1163"/>
              <a:ext cx="112" cy="45"/>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91" name="Oval 139"/>
            <p:cNvSpPr>
              <a:spLocks noChangeArrowheads="1"/>
            </p:cNvSpPr>
            <p:nvPr/>
          </p:nvSpPr>
          <p:spPr bwMode="hidden">
            <a:xfrm>
              <a:off x="3315" y="1229"/>
              <a:ext cx="112" cy="45"/>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92" name="Oval 140"/>
            <p:cNvSpPr>
              <a:spLocks noChangeArrowheads="1"/>
            </p:cNvSpPr>
            <p:nvPr/>
          </p:nvSpPr>
          <p:spPr bwMode="hidden">
            <a:xfrm>
              <a:off x="3174" y="1112"/>
              <a:ext cx="112" cy="44"/>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93" name="Oval 141"/>
            <p:cNvSpPr>
              <a:spLocks noChangeArrowheads="1"/>
            </p:cNvSpPr>
            <p:nvPr/>
          </p:nvSpPr>
          <p:spPr bwMode="hidden">
            <a:xfrm>
              <a:off x="2396" y="1051"/>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94" name="Oval 142"/>
            <p:cNvSpPr>
              <a:spLocks noChangeArrowheads="1"/>
            </p:cNvSpPr>
            <p:nvPr/>
          </p:nvSpPr>
          <p:spPr bwMode="hidden">
            <a:xfrm>
              <a:off x="2769" y="1446"/>
              <a:ext cx="111" cy="44"/>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95" name="Oval 143"/>
            <p:cNvSpPr>
              <a:spLocks noChangeArrowheads="1"/>
            </p:cNvSpPr>
            <p:nvPr/>
          </p:nvSpPr>
          <p:spPr bwMode="hidden">
            <a:xfrm>
              <a:off x="2656" y="1294"/>
              <a:ext cx="112" cy="45"/>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96" name="Oval 144"/>
            <p:cNvSpPr>
              <a:spLocks noChangeArrowheads="1"/>
            </p:cNvSpPr>
            <p:nvPr/>
          </p:nvSpPr>
          <p:spPr bwMode="hidden">
            <a:xfrm>
              <a:off x="2501" y="1159"/>
              <a:ext cx="111"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97" name="Oval 145"/>
            <p:cNvSpPr>
              <a:spLocks noChangeArrowheads="1"/>
            </p:cNvSpPr>
            <p:nvPr/>
          </p:nvSpPr>
          <p:spPr bwMode="hidden">
            <a:xfrm>
              <a:off x="2222" y="1101"/>
              <a:ext cx="112" cy="44"/>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98" name="Oval 146"/>
            <p:cNvSpPr>
              <a:spLocks noChangeArrowheads="1"/>
            </p:cNvSpPr>
            <p:nvPr/>
          </p:nvSpPr>
          <p:spPr bwMode="hidden">
            <a:xfrm>
              <a:off x="2029" y="1162"/>
              <a:ext cx="111"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en-US">
                <a:latin typeface="Arial" charset="0"/>
              </a:endParaRPr>
            </a:p>
          </p:txBody>
        </p:sp>
        <p:sp>
          <p:nvSpPr>
            <p:cNvPr id="74899" name="Oval 147"/>
            <p:cNvSpPr>
              <a:spLocks noChangeArrowheads="1"/>
            </p:cNvSpPr>
            <p:nvPr/>
          </p:nvSpPr>
          <p:spPr bwMode="hidden">
            <a:xfrm>
              <a:off x="1875" y="1356"/>
              <a:ext cx="112"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00" name="Oval 148"/>
            <p:cNvSpPr>
              <a:spLocks noChangeArrowheads="1"/>
            </p:cNvSpPr>
            <p:nvPr/>
          </p:nvSpPr>
          <p:spPr bwMode="hidden">
            <a:xfrm>
              <a:off x="1809" y="1223"/>
              <a:ext cx="111"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01" name="Oval 149"/>
            <p:cNvSpPr>
              <a:spLocks noChangeArrowheads="1"/>
            </p:cNvSpPr>
            <p:nvPr/>
          </p:nvSpPr>
          <p:spPr bwMode="hidden">
            <a:xfrm>
              <a:off x="1738" y="1098"/>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02" name="Oval 150"/>
            <p:cNvSpPr>
              <a:spLocks noChangeArrowheads="1"/>
            </p:cNvSpPr>
            <p:nvPr/>
          </p:nvSpPr>
          <p:spPr bwMode="hidden">
            <a:xfrm>
              <a:off x="1583" y="1289"/>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03" name="Oval 151"/>
            <p:cNvSpPr>
              <a:spLocks noChangeArrowheads="1"/>
            </p:cNvSpPr>
            <p:nvPr/>
          </p:nvSpPr>
          <p:spPr bwMode="hidden">
            <a:xfrm>
              <a:off x="1379" y="1343"/>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04" name="Oval 152"/>
            <p:cNvSpPr>
              <a:spLocks noChangeArrowheads="1"/>
            </p:cNvSpPr>
            <p:nvPr/>
          </p:nvSpPr>
          <p:spPr bwMode="hidden">
            <a:xfrm>
              <a:off x="1529" y="1156"/>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05" name="Oval 153"/>
            <p:cNvSpPr>
              <a:spLocks noChangeArrowheads="1"/>
            </p:cNvSpPr>
            <p:nvPr/>
          </p:nvSpPr>
          <p:spPr bwMode="hidden">
            <a:xfrm>
              <a:off x="1294" y="1222"/>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06" name="Oval 154"/>
            <p:cNvSpPr>
              <a:spLocks noChangeArrowheads="1"/>
            </p:cNvSpPr>
            <p:nvPr/>
          </p:nvSpPr>
          <p:spPr bwMode="hidden">
            <a:xfrm>
              <a:off x="1314" y="1112"/>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07" name="Oval 155"/>
            <p:cNvSpPr>
              <a:spLocks noChangeArrowheads="1"/>
            </p:cNvSpPr>
            <p:nvPr/>
          </p:nvSpPr>
          <p:spPr bwMode="hidden">
            <a:xfrm>
              <a:off x="1082" y="1166"/>
              <a:ext cx="11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08" name="Oval 156"/>
            <p:cNvSpPr>
              <a:spLocks noChangeArrowheads="1"/>
            </p:cNvSpPr>
            <p:nvPr/>
          </p:nvSpPr>
          <p:spPr bwMode="hidden">
            <a:xfrm>
              <a:off x="877" y="1121"/>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09" name="Oval 157"/>
            <p:cNvSpPr>
              <a:spLocks noChangeArrowheads="1"/>
            </p:cNvSpPr>
            <p:nvPr/>
          </p:nvSpPr>
          <p:spPr bwMode="hidden">
            <a:xfrm>
              <a:off x="875" y="1216"/>
              <a:ext cx="11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10" name="Oval 158"/>
            <p:cNvSpPr>
              <a:spLocks noChangeArrowheads="1"/>
            </p:cNvSpPr>
            <p:nvPr/>
          </p:nvSpPr>
          <p:spPr bwMode="hidden">
            <a:xfrm>
              <a:off x="680" y="1170"/>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11" name="Oval 159"/>
            <p:cNvSpPr>
              <a:spLocks noChangeArrowheads="1"/>
            </p:cNvSpPr>
            <p:nvPr/>
          </p:nvSpPr>
          <p:spPr bwMode="hidden">
            <a:xfrm>
              <a:off x="411" y="1232"/>
              <a:ext cx="111"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12" name="Oval 160"/>
            <p:cNvSpPr>
              <a:spLocks noChangeArrowheads="1"/>
            </p:cNvSpPr>
            <p:nvPr/>
          </p:nvSpPr>
          <p:spPr bwMode="hidden">
            <a:xfrm>
              <a:off x="434" y="1100"/>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13" name="Oval 161"/>
            <p:cNvSpPr>
              <a:spLocks noChangeArrowheads="1"/>
            </p:cNvSpPr>
            <p:nvPr/>
          </p:nvSpPr>
          <p:spPr bwMode="hidden">
            <a:xfrm>
              <a:off x="119" y="1312"/>
              <a:ext cx="111"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14" name="Oval 162"/>
            <p:cNvSpPr>
              <a:spLocks noChangeArrowheads="1"/>
            </p:cNvSpPr>
            <p:nvPr/>
          </p:nvSpPr>
          <p:spPr bwMode="hidden">
            <a:xfrm>
              <a:off x="858" y="1001"/>
              <a:ext cx="101" cy="38"/>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15" name="Oval 163"/>
            <p:cNvSpPr>
              <a:spLocks noChangeArrowheads="1"/>
            </p:cNvSpPr>
            <p:nvPr/>
          </p:nvSpPr>
          <p:spPr bwMode="hidden">
            <a:xfrm>
              <a:off x="1341" y="1013"/>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16" name="Oval 164"/>
            <p:cNvSpPr>
              <a:spLocks noChangeArrowheads="1"/>
            </p:cNvSpPr>
            <p:nvPr/>
          </p:nvSpPr>
          <p:spPr bwMode="hidden">
            <a:xfrm>
              <a:off x="1739" y="1008"/>
              <a:ext cx="101" cy="38"/>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17" name="Oval 165"/>
            <p:cNvSpPr>
              <a:spLocks noChangeArrowheads="1"/>
            </p:cNvSpPr>
            <p:nvPr/>
          </p:nvSpPr>
          <p:spPr bwMode="hidden">
            <a:xfrm>
              <a:off x="2116" y="1001"/>
              <a:ext cx="100"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18" name="Oval 166"/>
            <p:cNvSpPr>
              <a:spLocks noChangeArrowheads="1"/>
            </p:cNvSpPr>
            <p:nvPr/>
          </p:nvSpPr>
          <p:spPr bwMode="hidden">
            <a:xfrm>
              <a:off x="2320" y="941"/>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19" name="Oval 167"/>
            <p:cNvSpPr>
              <a:spLocks noChangeArrowheads="1"/>
            </p:cNvSpPr>
            <p:nvPr/>
          </p:nvSpPr>
          <p:spPr bwMode="hidden">
            <a:xfrm>
              <a:off x="2601" y="995"/>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20" name="Oval 168"/>
            <p:cNvSpPr>
              <a:spLocks noChangeArrowheads="1"/>
            </p:cNvSpPr>
            <p:nvPr/>
          </p:nvSpPr>
          <p:spPr bwMode="hidden">
            <a:xfrm>
              <a:off x="1667" y="1420"/>
              <a:ext cx="106"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21" name="Oval 169"/>
            <p:cNvSpPr>
              <a:spLocks noChangeArrowheads="1"/>
            </p:cNvSpPr>
            <p:nvPr/>
          </p:nvSpPr>
          <p:spPr bwMode="hidden">
            <a:xfrm>
              <a:off x="2557" y="1516"/>
              <a:ext cx="123" cy="5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22" name="Oval 170"/>
            <p:cNvSpPr>
              <a:spLocks noChangeArrowheads="1"/>
            </p:cNvSpPr>
            <p:nvPr/>
          </p:nvSpPr>
          <p:spPr bwMode="hidden">
            <a:xfrm>
              <a:off x="3619" y="1287"/>
              <a:ext cx="112"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23" name="Oval 171"/>
            <p:cNvSpPr>
              <a:spLocks noChangeArrowheads="1"/>
            </p:cNvSpPr>
            <p:nvPr/>
          </p:nvSpPr>
          <p:spPr bwMode="hidden">
            <a:xfrm>
              <a:off x="3791" y="1212"/>
              <a:ext cx="111"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24" name="Oval 172"/>
            <p:cNvSpPr>
              <a:spLocks noChangeArrowheads="1"/>
            </p:cNvSpPr>
            <p:nvPr/>
          </p:nvSpPr>
          <p:spPr bwMode="hidden">
            <a:xfrm>
              <a:off x="2134" y="908"/>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25" name="Oval 173"/>
            <p:cNvSpPr>
              <a:spLocks noChangeArrowheads="1"/>
            </p:cNvSpPr>
            <p:nvPr/>
          </p:nvSpPr>
          <p:spPr bwMode="hidden">
            <a:xfrm>
              <a:off x="1264" y="908"/>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26" name="Oval 174"/>
            <p:cNvSpPr>
              <a:spLocks noChangeArrowheads="1"/>
            </p:cNvSpPr>
            <p:nvPr/>
          </p:nvSpPr>
          <p:spPr bwMode="hidden">
            <a:xfrm>
              <a:off x="1471" y="869"/>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27" name="Oval 175"/>
            <p:cNvSpPr>
              <a:spLocks noChangeArrowheads="1"/>
            </p:cNvSpPr>
            <p:nvPr/>
          </p:nvSpPr>
          <p:spPr bwMode="hidden">
            <a:xfrm>
              <a:off x="1650" y="824"/>
              <a:ext cx="83"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28" name="Oval 176"/>
            <p:cNvSpPr>
              <a:spLocks noChangeArrowheads="1"/>
            </p:cNvSpPr>
            <p:nvPr/>
          </p:nvSpPr>
          <p:spPr bwMode="hidden">
            <a:xfrm>
              <a:off x="1918" y="869"/>
              <a:ext cx="84"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29" name="Oval 177"/>
            <p:cNvSpPr>
              <a:spLocks noChangeArrowheads="1"/>
            </p:cNvSpPr>
            <p:nvPr/>
          </p:nvSpPr>
          <p:spPr bwMode="hidden">
            <a:xfrm>
              <a:off x="1720" y="923"/>
              <a:ext cx="83"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30" name="Oval 178"/>
            <p:cNvSpPr>
              <a:spLocks noChangeArrowheads="1"/>
            </p:cNvSpPr>
            <p:nvPr/>
          </p:nvSpPr>
          <p:spPr bwMode="hidden">
            <a:xfrm>
              <a:off x="1913" y="957"/>
              <a:ext cx="95"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31" name="Oval 179"/>
            <p:cNvSpPr>
              <a:spLocks noChangeArrowheads="1"/>
            </p:cNvSpPr>
            <p:nvPr/>
          </p:nvSpPr>
          <p:spPr bwMode="hidden">
            <a:xfrm>
              <a:off x="1541" y="962"/>
              <a:ext cx="89"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32" name="Oval 180"/>
            <p:cNvSpPr>
              <a:spLocks noChangeArrowheads="1"/>
            </p:cNvSpPr>
            <p:nvPr/>
          </p:nvSpPr>
          <p:spPr bwMode="hidden">
            <a:xfrm>
              <a:off x="1076" y="953"/>
              <a:ext cx="10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33" name="Oval 181"/>
            <p:cNvSpPr>
              <a:spLocks noChangeArrowheads="1"/>
            </p:cNvSpPr>
            <p:nvPr/>
          </p:nvSpPr>
          <p:spPr bwMode="hidden">
            <a:xfrm>
              <a:off x="1983" y="4027"/>
              <a:ext cx="195" cy="10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34" name="Oval 182"/>
            <p:cNvSpPr>
              <a:spLocks noChangeArrowheads="1"/>
            </p:cNvSpPr>
            <p:nvPr/>
          </p:nvSpPr>
          <p:spPr bwMode="hidden">
            <a:xfrm>
              <a:off x="2460" y="3671"/>
              <a:ext cx="196" cy="112"/>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35" name="Oval 183"/>
            <p:cNvSpPr>
              <a:spLocks noChangeArrowheads="1"/>
            </p:cNvSpPr>
            <p:nvPr/>
          </p:nvSpPr>
          <p:spPr bwMode="hidden">
            <a:xfrm>
              <a:off x="3238" y="3121"/>
              <a:ext cx="168" cy="9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36" name="Oval 184"/>
            <p:cNvSpPr>
              <a:spLocks noChangeArrowheads="1"/>
            </p:cNvSpPr>
            <p:nvPr/>
          </p:nvSpPr>
          <p:spPr bwMode="hidden">
            <a:xfrm>
              <a:off x="3550" y="2880"/>
              <a:ext cx="157" cy="89"/>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37" name="Oval 185"/>
            <p:cNvSpPr>
              <a:spLocks noChangeArrowheads="1"/>
            </p:cNvSpPr>
            <p:nvPr/>
          </p:nvSpPr>
          <p:spPr bwMode="hidden">
            <a:xfrm>
              <a:off x="2892" y="3377"/>
              <a:ext cx="168" cy="9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38" name="Oval 186"/>
            <p:cNvSpPr>
              <a:spLocks noChangeArrowheads="1"/>
            </p:cNvSpPr>
            <p:nvPr/>
          </p:nvSpPr>
          <p:spPr bwMode="hidden">
            <a:xfrm>
              <a:off x="3869" y="2657"/>
              <a:ext cx="151" cy="84"/>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39" name="Oval 187"/>
            <p:cNvSpPr>
              <a:spLocks noChangeArrowheads="1"/>
            </p:cNvSpPr>
            <p:nvPr/>
          </p:nvSpPr>
          <p:spPr bwMode="hidden">
            <a:xfrm>
              <a:off x="4090" y="2475"/>
              <a:ext cx="156" cy="89"/>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40" name="Oval 188"/>
            <p:cNvSpPr>
              <a:spLocks noChangeArrowheads="1"/>
            </p:cNvSpPr>
            <p:nvPr/>
          </p:nvSpPr>
          <p:spPr bwMode="hidden">
            <a:xfrm>
              <a:off x="4327" y="2314"/>
              <a:ext cx="134" cy="72"/>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41" name="Oval 189"/>
            <p:cNvSpPr>
              <a:spLocks noChangeArrowheads="1"/>
            </p:cNvSpPr>
            <p:nvPr/>
          </p:nvSpPr>
          <p:spPr bwMode="hidden">
            <a:xfrm>
              <a:off x="4712" y="2022"/>
              <a:ext cx="134" cy="73"/>
            </a:xfrm>
            <a:prstGeom prst="ellipse">
              <a:avLst/>
            </a:prstGeom>
            <a:gradFill rotWithShape="0">
              <a:gsLst>
                <a:gs pos="0">
                  <a:schemeClr val="bg2"/>
                </a:gs>
                <a:gs pos="100000">
                  <a:schemeClr val="bg2">
                    <a:gamma/>
                    <a:shade val="5451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42" name="Oval 190"/>
            <p:cNvSpPr>
              <a:spLocks noChangeArrowheads="1"/>
            </p:cNvSpPr>
            <p:nvPr/>
          </p:nvSpPr>
          <p:spPr bwMode="hidden">
            <a:xfrm>
              <a:off x="4533" y="2162"/>
              <a:ext cx="139"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43" name="Oval 191"/>
            <p:cNvSpPr>
              <a:spLocks noChangeArrowheads="1"/>
            </p:cNvSpPr>
            <p:nvPr/>
          </p:nvSpPr>
          <p:spPr bwMode="hidden">
            <a:xfrm>
              <a:off x="4863" y="1920"/>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44" name="Oval 192"/>
            <p:cNvSpPr>
              <a:spLocks noChangeArrowheads="1"/>
            </p:cNvSpPr>
            <p:nvPr/>
          </p:nvSpPr>
          <p:spPr bwMode="hidden">
            <a:xfrm>
              <a:off x="5009" y="1807"/>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45" name="Oval 193"/>
            <p:cNvSpPr>
              <a:spLocks noChangeArrowheads="1"/>
            </p:cNvSpPr>
            <p:nvPr/>
          </p:nvSpPr>
          <p:spPr bwMode="hidden">
            <a:xfrm>
              <a:off x="5161" y="1702"/>
              <a:ext cx="123" cy="50"/>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46" name="Oval 194"/>
            <p:cNvSpPr>
              <a:spLocks noChangeArrowheads="1"/>
            </p:cNvSpPr>
            <p:nvPr/>
          </p:nvSpPr>
          <p:spPr bwMode="hidden">
            <a:xfrm>
              <a:off x="5277" y="1614"/>
              <a:ext cx="124"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47" name="Oval 195"/>
            <p:cNvSpPr>
              <a:spLocks noChangeArrowheads="1"/>
            </p:cNvSpPr>
            <p:nvPr/>
          </p:nvSpPr>
          <p:spPr bwMode="hidden">
            <a:xfrm>
              <a:off x="5398" y="1521"/>
              <a:ext cx="123"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48" name="Oval 196"/>
            <p:cNvSpPr>
              <a:spLocks noChangeArrowheads="1"/>
            </p:cNvSpPr>
            <p:nvPr/>
          </p:nvSpPr>
          <p:spPr bwMode="hidden">
            <a:xfrm>
              <a:off x="3255" y="4071"/>
              <a:ext cx="196" cy="106"/>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49" name="Oval 197"/>
            <p:cNvSpPr>
              <a:spLocks noChangeArrowheads="1"/>
            </p:cNvSpPr>
            <p:nvPr/>
          </p:nvSpPr>
          <p:spPr bwMode="hidden">
            <a:xfrm>
              <a:off x="3651" y="3693"/>
              <a:ext cx="196" cy="111"/>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50" name="Oval 198"/>
            <p:cNvSpPr>
              <a:spLocks noChangeArrowheads="1"/>
            </p:cNvSpPr>
            <p:nvPr/>
          </p:nvSpPr>
          <p:spPr bwMode="hidden">
            <a:xfrm>
              <a:off x="4773" y="3705"/>
              <a:ext cx="201" cy="106"/>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51" name="Oval 199"/>
            <p:cNvSpPr>
              <a:spLocks noChangeArrowheads="1"/>
            </p:cNvSpPr>
            <p:nvPr/>
          </p:nvSpPr>
          <p:spPr bwMode="hidden">
            <a:xfrm>
              <a:off x="4491" y="4049"/>
              <a:ext cx="196" cy="105"/>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52" name="Oval 200"/>
            <p:cNvSpPr>
              <a:spLocks noChangeArrowheads="1"/>
            </p:cNvSpPr>
            <p:nvPr/>
          </p:nvSpPr>
          <p:spPr bwMode="hidden">
            <a:xfrm>
              <a:off x="3989" y="3396"/>
              <a:ext cx="168" cy="96"/>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53" name="Oval 201"/>
            <p:cNvSpPr>
              <a:spLocks noChangeArrowheads="1"/>
            </p:cNvSpPr>
            <p:nvPr/>
          </p:nvSpPr>
          <p:spPr bwMode="hidden">
            <a:xfrm>
              <a:off x="4263" y="3141"/>
              <a:ext cx="167" cy="95"/>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54" name="Oval 202"/>
            <p:cNvSpPr>
              <a:spLocks noChangeArrowheads="1"/>
            </p:cNvSpPr>
            <p:nvPr/>
          </p:nvSpPr>
          <p:spPr bwMode="hidden">
            <a:xfrm>
              <a:off x="5044" y="3418"/>
              <a:ext cx="167" cy="95"/>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55" name="Oval 203"/>
            <p:cNvSpPr>
              <a:spLocks noChangeArrowheads="1"/>
            </p:cNvSpPr>
            <p:nvPr/>
          </p:nvSpPr>
          <p:spPr bwMode="hidden">
            <a:xfrm>
              <a:off x="4553" y="2873"/>
              <a:ext cx="156" cy="8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56" name="Oval 204"/>
            <p:cNvSpPr>
              <a:spLocks noChangeArrowheads="1"/>
            </p:cNvSpPr>
            <p:nvPr/>
          </p:nvSpPr>
          <p:spPr bwMode="hidden">
            <a:xfrm>
              <a:off x="5293" y="3116"/>
              <a:ext cx="168" cy="95"/>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57" name="Oval 205"/>
            <p:cNvSpPr>
              <a:spLocks noChangeArrowheads="1"/>
            </p:cNvSpPr>
            <p:nvPr/>
          </p:nvSpPr>
          <p:spPr bwMode="hidden">
            <a:xfrm>
              <a:off x="5497" y="2879"/>
              <a:ext cx="156" cy="89"/>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58" name="Oval 206"/>
            <p:cNvSpPr>
              <a:spLocks noChangeArrowheads="1"/>
            </p:cNvSpPr>
            <p:nvPr/>
          </p:nvSpPr>
          <p:spPr bwMode="hidden">
            <a:xfrm>
              <a:off x="4772" y="2673"/>
              <a:ext cx="156" cy="8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59" name="Oval 207"/>
            <p:cNvSpPr>
              <a:spLocks noChangeArrowheads="1"/>
            </p:cNvSpPr>
            <p:nvPr/>
          </p:nvSpPr>
          <p:spPr bwMode="hidden">
            <a:xfrm>
              <a:off x="4966" y="2488"/>
              <a:ext cx="156" cy="84"/>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60" name="Oval 208"/>
            <p:cNvSpPr>
              <a:spLocks noChangeArrowheads="1"/>
            </p:cNvSpPr>
            <p:nvPr/>
          </p:nvSpPr>
          <p:spPr bwMode="hidden">
            <a:xfrm>
              <a:off x="5444" y="2052"/>
              <a:ext cx="134" cy="7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61" name="Oval 209"/>
            <p:cNvSpPr>
              <a:spLocks noChangeArrowheads="1"/>
            </p:cNvSpPr>
            <p:nvPr/>
          </p:nvSpPr>
          <p:spPr bwMode="hidden">
            <a:xfrm>
              <a:off x="5161" y="2314"/>
              <a:ext cx="140" cy="7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62" name="Oval 210"/>
            <p:cNvSpPr>
              <a:spLocks noChangeArrowheads="1"/>
            </p:cNvSpPr>
            <p:nvPr/>
          </p:nvSpPr>
          <p:spPr bwMode="hidden">
            <a:xfrm>
              <a:off x="5318" y="2176"/>
              <a:ext cx="134" cy="61"/>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63" name="Oval 211"/>
            <p:cNvSpPr>
              <a:spLocks noChangeArrowheads="1"/>
            </p:cNvSpPr>
            <p:nvPr/>
          </p:nvSpPr>
          <p:spPr bwMode="hidden">
            <a:xfrm>
              <a:off x="5581" y="1933"/>
              <a:ext cx="128" cy="61"/>
            </a:xfrm>
            <a:prstGeom prst="ellipse">
              <a:avLst/>
            </a:prstGeom>
            <a:gradFill rotWithShape="0">
              <a:gsLst>
                <a:gs pos="0">
                  <a:schemeClr val="accent2"/>
                </a:gs>
                <a:gs pos="100000">
                  <a:schemeClr val="accent2">
                    <a:gamma/>
                    <a:shade val="57647"/>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64" name="Oval 212"/>
            <p:cNvSpPr>
              <a:spLocks noChangeArrowheads="1"/>
            </p:cNvSpPr>
            <p:nvPr/>
          </p:nvSpPr>
          <p:spPr bwMode="hidden">
            <a:xfrm>
              <a:off x="5689" y="1811"/>
              <a:ext cx="128" cy="61"/>
            </a:xfrm>
            <a:prstGeom prst="ellipse">
              <a:avLst/>
            </a:prstGeom>
            <a:gradFill rotWithShape="0">
              <a:gsLst>
                <a:gs pos="0">
                  <a:schemeClr val="accent2"/>
                </a:gs>
                <a:gs pos="100000">
                  <a:schemeClr val="accent2">
                    <a:gamma/>
                    <a:shade val="57647"/>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65" name="Oval 213"/>
            <p:cNvSpPr>
              <a:spLocks noChangeArrowheads="1"/>
            </p:cNvSpPr>
            <p:nvPr/>
          </p:nvSpPr>
          <p:spPr bwMode="hidden">
            <a:xfrm>
              <a:off x="5663" y="2680"/>
              <a:ext cx="156" cy="8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66" name="Oval 214"/>
            <p:cNvSpPr>
              <a:spLocks noChangeArrowheads="1"/>
            </p:cNvSpPr>
            <p:nvPr/>
          </p:nvSpPr>
          <p:spPr bwMode="hidden">
            <a:xfrm>
              <a:off x="-65" y="2865"/>
              <a:ext cx="150" cy="89"/>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67" name="Oval 215"/>
            <p:cNvSpPr>
              <a:spLocks noChangeArrowheads="1"/>
            </p:cNvSpPr>
            <p:nvPr/>
          </p:nvSpPr>
          <p:spPr bwMode="hidden">
            <a:xfrm>
              <a:off x="2" y="2477"/>
              <a:ext cx="156" cy="89"/>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68" name="Oval 216"/>
            <p:cNvSpPr>
              <a:spLocks noChangeArrowheads="1"/>
            </p:cNvSpPr>
            <p:nvPr/>
          </p:nvSpPr>
          <p:spPr bwMode="hidden">
            <a:xfrm>
              <a:off x="-9" y="1436"/>
              <a:ext cx="106"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74969" name="Oval 217"/>
            <p:cNvSpPr>
              <a:spLocks noChangeArrowheads="1"/>
            </p:cNvSpPr>
            <p:nvPr/>
          </p:nvSpPr>
          <p:spPr bwMode="hidden">
            <a:xfrm>
              <a:off x="5624" y="4010"/>
              <a:ext cx="201" cy="106"/>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en-US">
                <a:latin typeface="Arial" charset="0"/>
              </a:endParaRPr>
            </a:p>
          </p:txBody>
        </p:sp>
      </p:grpSp>
      <p:sp>
        <p:nvSpPr>
          <p:cNvPr id="74970" name="Rectangle 218"/>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defRPr>
            </a:lvl1pPr>
          </a:lstStyle>
          <a:p>
            <a:fld id="{33ABC726-CAE3-47EE-A2CF-A704322F0DAA}" type="slidenum">
              <a:rPr lang="en-US"/>
              <a:pPr/>
              <a:t>‹#›</a:t>
            </a:fld>
            <a:endParaRPr lang="en-US"/>
          </a:p>
        </p:txBody>
      </p:sp>
      <p:sp>
        <p:nvSpPr>
          <p:cNvPr id="74971" name="Rectangle 219"/>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effectLst>
                  <a:outerShdw blurRad="38100" dist="38100" dir="2700000" algn="tl">
                    <a:srgbClr val="000000"/>
                  </a:outerShdw>
                </a:effectLst>
                <a:latin typeface="Arial" charset="0"/>
              </a:defRPr>
            </a:lvl1pPr>
          </a:lstStyle>
          <a:p>
            <a:pPr>
              <a:defRPr/>
            </a:pPr>
            <a:endParaRPr lang="en-US"/>
          </a:p>
        </p:txBody>
      </p:sp>
      <p:sp>
        <p:nvSpPr>
          <p:cNvPr id="74972" name="Rectangle 220"/>
          <p:cNvSpPr>
            <a:spLocks noGrp="1" noChangeArrowheads="1"/>
          </p:cNvSpPr>
          <p:nvPr>
            <p:ph type="ftr" sz="quarter" idx="3"/>
          </p:nvPr>
        </p:nvSpPr>
        <p:spPr bwMode="auto">
          <a:xfrm>
            <a:off x="31242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latin typeface="Arial" charset="0"/>
              </a:defRPr>
            </a:lvl1pPr>
          </a:lstStyle>
          <a:p>
            <a:pPr>
              <a:defRPr/>
            </a:pPr>
            <a:endParaRPr lang="en-US"/>
          </a:p>
        </p:txBody>
      </p:sp>
      <p:sp>
        <p:nvSpPr>
          <p:cNvPr id="74973" name="Rectangle 221"/>
          <p:cNvSpPr>
            <a:spLocks noGrp="1" noChangeArrowheads="1"/>
          </p:cNvSpPr>
          <p:nvPr>
            <p:ph type="body" idx="1"/>
          </p:nvPr>
        </p:nvSpPr>
        <p:spPr bwMode="auto">
          <a:xfrm>
            <a:off x="457200" y="1600200"/>
            <a:ext cx="8229600" cy="4533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4974" name="Rectangle 22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Tree>
  </p:cSld>
  <p:clrMap bg1="dk2" tx1="lt1" bg2="dk1" tx2="lt2" accent1="accent1" accent2="accent2" accent3="accent3" accent4="accent4" accent5="accent5" accent6="accent6" hlink="hlink" folHlink="folHlink"/>
  <p:sldLayoutIdLst>
    <p:sldLayoutId id="2147483745"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buBlip>
          <a:blip r:embed="rId16"/>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50000"/>
        <a:buFont typeface="Wingdings" panose="05000000000000000000"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anose="05000000000000000000" pitchFamily="2" charset="2"/>
        <a:buBlip>
          <a:blip r:embed="rId16"/>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anose="05000000000000000000" pitchFamily="2" charset="2"/>
        <a:buBlip>
          <a:blip r:embed="rId16"/>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Blip>
          <a:blip r:embed="rId16"/>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Blip>
          <a:blip r:embed="rId16"/>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Blip>
          <a:blip r:embed="rId16"/>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Blip>
          <a:blip r:embed="rId16"/>
        </a:buBlip>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Arial" charset="0"/>
              </a:defRPr>
            </a:lvl1pPr>
          </a:lstStyle>
          <a:p>
            <a:pPr algn="l" eaLnBrk="1" hangingPunct="1">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Arial" charset="0"/>
              </a:defRPr>
            </a:lvl1pPr>
          </a:lstStyle>
          <a:p>
            <a:pPr eaLnBrk="1" hangingPunct="1">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eaLnBrk="1" hangingPunct="1"/>
            <a:fld id="{E2EC3523-CC91-4458-90FE-6D0896166FE4}" type="slidenum">
              <a:rPr lang="en-US">
                <a:solidFill>
                  <a:srgbClr val="000000"/>
                </a:solidFill>
              </a:rPr>
              <a:pPr eaLnBrk="1" hangingPunct="1"/>
              <a:t>‹#›</a:t>
            </a:fld>
            <a:endParaRPr lang="en-US">
              <a:solidFill>
                <a:srgbClr val="000000"/>
              </a:solidFill>
            </a:endParaRPr>
          </a:p>
        </p:txBody>
      </p:sp>
    </p:spTree>
    <p:extLst>
      <p:ext uri="{BB962C8B-B14F-4D97-AF65-F5344CB8AC3E}">
        <p14:creationId xmlns="" xmlns:p14="http://schemas.microsoft.com/office/powerpoint/2010/main" val="3382309812"/>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3028950" y="2600325"/>
            <a:ext cx="3600450" cy="857250"/>
          </a:xfrm>
        </p:spPr>
        <p:txBody>
          <a:bodyPr>
            <a:normAutofit/>
          </a:bodyPr>
          <a:lstStyle/>
          <a:p>
            <a:pPr eaLnBrk="1" hangingPunct="1"/>
            <a:r>
              <a:rPr lang="en-US" sz="3000" b="1" dirty="0">
                <a:latin typeface="Arial" panose="020B0604020202020204" pitchFamily="34" charset="0"/>
                <a:cs typeface="Arial" panose="020B0604020202020204" pitchFamily="34" charset="0"/>
              </a:rPr>
              <a:t>Quick Recap</a:t>
            </a:r>
          </a:p>
        </p:txBody>
      </p:sp>
      <p:sp>
        <p:nvSpPr>
          <p:cNvPr id="3" name="Footer Placeholder 2"/>
          <p:cNvSpPr>
            <a:spLocks noGrp="1"/>
          </p:cNvSpPr>
          <p:nvPr>
            <p:ph type="ftr" sz="quarter" idx="4294967295"/>
          </p:nvPr>
        </p:nvSpPr>
        <p:spPr>
          <a:xfrm>
            <a:off x="2619375" y="6248400"/>
            <a:ext cx="4419600" cy="793751"/>
          </a:xfrm>
          <a:prstGeom prst="rect">
            <a:avLst/>
          </a:prstGeom>
        </p:spPr>
        <p:txBody>
          <a:bodyPr/>
          <a:lstStyle/>
          <a:p>
            <a:pPr eaLnBrk="0" hangingPunct="0">
              <a:defRPr/>
            </a:pPr>
            <a:r>
              <a:rPr lang="en-GB" dirty="0">
                <a:solidFill>
                  <a:srgbClr val="000000"/>
                </a:solidFill>
                <a:latin typeface="Times New Roman" panose="02020603050405020304" pitchFamily="18" charset="0"/>
              </a:rPr>
              <a:t>Monitoring and Controlling </a:t>
            </a:r>
          </a:p>
        </p:txBody>
      </p:sp>
    </p:spTree>
    <p:extLst>
      <p:ext uri="{BB962C8B-B14F-4D97-AF65-F5344CB8AC3E}">
        <p14:creationId xmlns="" xmlns:p14="http://schemas.microsoft.com/office/powerpoint/2010/main" val="13932269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273050"/>
            <a:ext cx="9144000" cy="554038"/>
          </a:xfrm>
        </p:spPr>
        <p:txBody>
          <a:bodyPr lIns="90488" tIns="44450" rIns="90488" bIns="44450" anchor="b">
            <a:normAutofit/>
          </a:bodyPr>
          <a:lstStyle/>
          <a:p>
            <a:pPr eaLnBrk="1" hangingPunct="1">
              <a:defRPr/>
            </a:pPr>
            <a:r>
              <a:rPr lang="en-US" smtClean="0"/>
              <a:t>Phases of Quality Assurance</a:t>
            </a:r>
            <a:endParaRPr lang="en-US" b="1" smtClean="0"/>
          </a:p>
        </p:txBody>
      </p:sp>
      <p:grpSp>
        <p:nvGrpSpPr>
          <p:cNvPr id="2" name="Group 25"/>
          <p:cNvGrpSpPr>
            <a:grpSpLocks/>
          </p:cNvGrpSpPr>
          <p:nvPr/>
        </p:nvGrpSpPr>
        <p:grpSpPr bwMode="auto">
          <a:xfrm>
            <a:off x="876300" y="3119438"/>
            <a:ext cx="2844800" cy="871537"/>
            <a:chOff x="552" y="1965"/>
            <a:chExt cx="1792" cy="549"/>
          </a:xfrm>
        </p:grpSpPr>
        <p:sp>
          <p:nvSpPr>
            <p:cNvPr id="32787" name="AutoShape 5"/>
            <p:cNvSpPr>
              <a:spLocks noChangeArrowheads="1"/>
            </p:cNvSpPr>
            <p:nvPr/>
          </p:nvSpPr>
          <p:spPr bwMode="auto">
            <a:xfrm>
              <a:off x="1680" y="2103"/>
              <a:ext cx="664" cy="256"/>
            </a:xfrm>
            <a:prstGeom prst="rightArrow">
              <a:avLst>
                <a:gd name="adj1" fmla="val 50000"/>
                <a:gd name="adj2" fmla="val 129724"/>
              </a:avLst>
            </a:prstGeom>
            <a:solidFill>
              <a:schemeClr val="accent1"/>
            </a:solidFill>
            <a:ln w="12700">
              <a:solidFill>
                <a:schemeClr val="tx1"/>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grpSp>
          <p:nvGrpSpPr>
            <p:cNvPr id="3" name="Group 22"/>
            <p:cNvGrpSpPr>
              <a:grpSpLocks/>
            </p:cNvGrpSpPr>
            <p:nvPr/>
          </p:nvGrpSpPr>
          <p:grpSpPr bwMode="auto">
            <a:xfrm>
              <a:off x="552" y="1965"/>
              <a:ext cx="1132" cy="549"/>
              <a:chOff x="552" y="1965"/>
              <a:chExt cx="1132" cy="549"/>
            </a:xfrm>
          </p:grpSpPr>
          <p:sp>
            <p:nvSpPr>
              <p:cNvPr id="32789" name="AutoShape 4"/>
              <p:cNvSpPr>
                <a:spLocks noChangeArrowheads="1"/>
              </p:cNvSpPr>
              <p:nvPr/>
            </p:nvSpPr>
            <p:spPr bwMode="auto">
              <a:xfrm>
                <a:off x="552" y="1965"/>
                <a:ext cx="1132" cy="532"/>
              </a:xfrm>
              <a:prstGeom prst="cube">
                <a:avLst>
                  <a:gd name="adj" fmla="val 24986"/>
                </a:avLst>
              </a:prstGeom>
              <a:solidFill>
                <a:srgbClr val="87C7B6"/>
              </a:solidFill>
              <a:ln w="12700">
                <a:solidFill>
                  <a:schemeClr val="tx1"/>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32790" name="Rectangle 9"/>
              <p:cNvSpPr>
                <a:spLocks noChangeArrowheads="1"/>
              </p:cNvSpPr>
              <p:nvPr/>
            </p:nvSpPr>
            <p:spPr bwMode="auto">
              <a:xfrm>
                <a:off x="611" y="2112"/>
                <a:ext cx="922" cy="4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solidFill>
                      <a:srgbClr val="CE2700"/>
                    </a:solidFill>
                  </a:rPr>
                  <a:t>Acceptance</a:t>
                </a:r>
              </a:p>
              <a:p>
                <a:r>
                  <a:rPr lang="en-US">
                    <a:solidFill>
                      <a:srgbClr val="CE2700"/>
                    </a:solidFill>
                  </a:rPr>
                  <a:t>sampling</a:t>
                </a:r>
              </a:p>
            </p:txBody>
          </p:sp>
        </p:grpSp>
      </p:grpSp>
      <p:grpSp>
        <p:nvGrpSpPr>
          <p:cNvPr id="4" name="Group 26"/>
          <p:cNvGrpSpPr>
            <a:grpSpLocks/>
          </p:cNvGrpSpPr>
          <p:nvPr/>
        </p:nvGrpSpPr>
        <p:grpSpPr bwMode="auto">
          <a:xfrm>
            <a:off x="3670300" y="3119438"/>
            <a:ext cx="2882900" cy="871537"/>
            <a:chOff x="2292" y="1965"/>
            <a:chExt cx="1816" cy="549"/>
          </a:xfrm>
        </p:grpSpPr>
        <p:sp>
          <p:nvSpPr>
            <p:cNvPr id="32783" name="AutoShape 8"/>
            <p:cNvSpPr>
              <a:spLocks noChangeArrowheads="1"/>
            </p:cNvSpPr>
            <p:nvPr/>
          </p:nvSpPr>
          <p:spPr bwMode="auto">
            <a:xfrm>
              <a:off x="3444" y="2103"/>
              <a:ext cx="664" cy="256"/>
            </a:xfrm>
            <a:prstGeom prst="rightArrow">
              <a:avLst>
                <a:gd name="adj1" fmla="val 50000"/>
                <a:gd name="adj2" fmla="val 129724"/>
              </a:avLst>
            </a:prstGeom>
            <a:solidFill>
              <a:schemeClr val="accent1"/>
            </a:solidFill>
            <a:ln w="12700">
              <a:solidFill>
                <a:schemeClr val="tx1"/>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grpSp>
          <p:nvGrpSpPr>
            <p:cNvPr id="5" name="Group 23"/>
            <p:cNvGrpSpPr>
              <a:grpSpLocks/>
            </p:cNvGrpSpPr>
            <p:nvPr/>
          </p:nvGrpSpPr>
          <p:grpSpPr bwMode="auto">
            <a:xfrm>
              <a:off x="2292" y="1965"/>
              <a:ext cx="1132" cy="549"/>
              <a:chOff x="2292" y="1965"/>
              <a:chExt cx="1132" cy="549"/>
            </a:xfrm>
          </p:grpSpPr>
          <p:sp>
            <p:nvSpPr>
              <p:cNvPr id="32785" name="AutoShape 7"/>
              <p:cNvSpPr>
                <a:spLocks noChangeArrowheads="1"/>
              </p:cNvSpPr>
              <p:nvPr/>
            </p:nvSpPr>
            <p:spPr bwMode="auto">
              <a:xfrm>
                <a:off x="2292" y="1965"/>
                <a:ext cx="1132" cy="532"/>
              </a:xfrm>
              <a:prstGeom prst="cube">
                <a:avLst>
                  <a:gd name="adj" fmla="val 24986"/>
                </a:avLst>
              </a:prstGeom>
              <a:solidFill>
                <a:srgbClr val="87C7B6"/>
              </a:solidFill>
              <a:ln w="12700">
                <a:solidFill>
                  <a:schemeClr val="tx1"/>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32786" name="Rectangle 10"/>
              <p:cNvSpPr>
                <a:spLocks noChangeArrowheads="1"/>
              </p:cNvSpPr>
              <p:nvPr/>
            </p:nvSpPr>
            <p:spPr bwMode="auto">
              <a:xfrm>
                <a:off x="2483" y="2112"/>
                <a:ext cx="674" cy="4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solidFill>
                      <a:srgbClr val="CE2700"/>
                    </a:solidFill>
                  </a:rPr>
                  <a:t>Process</a:t>
                </a:r>
              </a:p>
              <a:p>
                <a:r>
                  <a:rPr lang="en-US">
                    <a:solidFill>
                      <a:srgbClr val="CE2700"/>
                    </a:solidFill>
                  </a:rPr>
                  <a:t>control</a:t>
                </a:r>
              </a:p>
            </p:txBody>
          </p:sp>
        </p:grpSp>
      </p:grpSp>
      <p:grpSp>
        <p:nvGrpSpPr>
          <p:cNvPr id="6" name="Group 24"/>
          <p:cNvGrpSpPr>
            <a:grpSpLocks/>
          </p:cNvGrpSpPr>
          <p:nvPr/>
        </p:nvGrpSpPr>
        <p:grpSpPr bwMode="auto">
          <a:xfrm>
            <a:off x="6515100" y="3119438"/>
            <a:ext cx="1797050" cy="871537"/>
            <a:chOff x="4104" y="1965"/>
            <a:chExt cx="1132" cy="549"/>
          </a:xfrm>
        </p:grpSpPr>
        <p:sp>
          <p:nvSpPr>
            <p:cNvPr id="32781" name="AutoShape 6"/>
            <p:cNvSpPr>
              <a:spLocks noChangeArrowheads="1"/>
            </p:cNvSpPr>
            <p:nvPr/>
          </p:nvSpPr>
          <p:spPr bwMode="auto">
            <a:xfrm>
              <a:off x="4104" y="1965"/>
              <a:ext cx="1132" cy="532"/>
            </a:xfrm>
            <a:prstGeom prst="cube">
              <a:avLst>
                <a:gd name="adj" fmla="val 24986"/>
              </a:avLst>
            </a:prstGeom>
            <a:solidFill>
              <a:srgbClr val="87C7B6"/>
            </a:solidFill>
            <a:ln w="12700">
              <a:solidFill>
                <a:schemeClr val="tx1"/>
              </a:solidFill>
              <a:miter lim="800000"/>
              <a:headEnd/>
              <a:tailEnd/>
            </a:ln>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ar-EG"/>
            </a:p>
          </p:txBody>
        </p:sp>
        <p:sp>
          <p:nvSpPr>
            <p:cNvPr id="32782" name="Rectangle 11"/>
            <p:cNvSpPr>
              <a:spLocks noChangeArrowheads="1"/>
            </p:cNvSpPr>
            <p:nvPr/>
          </p:nvSpPr>
          <p:spPr bwMode="auto">
            <a:xfrm>
              <a:off x="4139" y="2112"/>
              <a:ext cx="1018" cy="4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solidFill>
                    <a:srgbClr val="CE2700"/>
                  </a:solidFill>
                </a:rPr>
                <a:t>Continuous</a:t>
              </a:r>
            </a:p>
            <a:p>
              <a:r>
                <a:rPr lang="en-US">
                  <a:solidFill>
                    <a:srgbClr val="CE2700"/>
                  </a:solidFill>
                </a:rPr>
                <a:t>improvement</a:t>
              </a:r>
            </a:p>
          </p:txBody>
        </p:sp>
      </p:grpSp>
      <p:sp>
        <p:nvSpPr>
          <p:cNvPr id="32774" name="Rectangle 12"/>
          <p:cNvSpPr>
            <a:spLocks noChangeArrowheads="1"/>
          </p:cNvSpPr>
          <p:nvPr/>
        </p:nvSpPr>
        <p:spPr bwMode="auto">
          <a:xfrm>
            <a:off x="1141413" y="2133600"/>
            <a:ext cx="1576387" cy="1003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a:r>
              <a:rPr lang="en-US" sz="2000">
                <a:solidFill>
                  <a:srgbClr val="CE2700"/>
                </a:solidFill>
              </a:rPr>
              <a:t>Inspection</a:t>
            </a:r>
          </a:p>
          <a:p>
            <a:pPr algn="ctr"/>
            <a:r>
              <a:rPr lang="en-US" sz="2000">
                <a:solidFill>
                  <a:srgbClr val="CE2700"/>
                </a:solidFill>
              </a:rPr>
              <a:t>before/after</a:t>
            </a:r>
          </a:p>
          <a:p>
            <a:pPr algn="ctr"/>
            <a:r>
              <a:rPr lang="en-US" sz="2000">
                <a:solidFill>
                  <a:srgbClr val="CE2700"/>
                </a:solidFill>
              </a:rPr>
              <a:t>production</a:t>
            </a:r>
            <a:endParaRPr lang="en-US">
              <a:solidFill>
                <a:srgbClr val="CE2700"/>
              </a:solidFill>
            </a:endParaRPr>
          </a:p>
        </p:txBody>
      </p:sp>
      <p:sp>
        <p:nvSpPr>
          <p:cNvPr id="32775" name="Rectangle 13"/>
          <p:cNvSpPr>
            <a:spLocks noChangeArrowheads="1"/>
          </p:cNvSpPr>
          <p:nvPr/>
        </p:nvSpPr>
        <p:spPr bwMode="auto">
          <a:xfrm>
            <a:off x="3810000" y="1828800"/>
            <a:ext cx="1973263" cy="1308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a:r>
              <a:rPr lang="en-US" sz="2000">
                <a:solidFill>
                  <a:srgbClr val="CE2700"/>
                </a:solidFill>
              </a:rPr>
              <a:t>Inspection and</a:t>
            </a:r>
          </a:p>
          <a:p>
            <a:pPr algn="ctr"/>
            <a:r>
              <a:rPr lang="en-US" sz="2000">
                <a:solidFill>
                  <a:srgbClr val="CE2700"/>
                </a:solidFill>
              </a:rPr>
              <a:t>corrective</a:t>
            </a:r>
          </a:p>
          <a:p>
            <a:pPr algn="ctr"/>
            <a:r>
              <a:rPr lang="en-US" sz="2000">
                <a:solidFill>
                  <a:srgbClr val="CE2700"/>
                </a:solidFill>
              </a:rPr>
              <a:t>action during</a:t>
            </a:r>
          </a:p>
          <a:p>
            <a:pPr algn="ctr"/>
            <a:r>
              <a:rPr lang="en-US" sz="2000">
                <a:solidFill>
                  <a:srgbClr val="CE2700"/>
                </a:solidFill>
              </a:rPr>
              <a:t>production</a:t>
            </a:r>
            <a:endParaRPr lang="en-US">
              <a:solidFill>
                <a:srgbClr val="CE2700"/>
              </a:solidFill>
            </a:endParaRPr>
          </a:p>
        </p:txBody>
      </p:sp>
      <p:sp>
        <p:nvSpPr>
          <p:cNvPr id="32776" name="Rectangle 14"/>
          <p:cNvSpPr>
            <a:spLocks noChangeArrowheads="1"/>
          </p:cNvSpPr>
          <p:nvPr/>
        </p:nvSpPr>
        <p:spPr bwMode="auto">
          <a:xfrm>
            <a:off x="6818313" y="2133600"/>
            <a:ext cx="1644650" cy="1003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a:r>
              <a:rPr lang="en-US" sz="2000">
                <a:solidFill>
                  <a:srgbClr val="CE2700"/>
                </a:solidFill>
              </a:rPr>
              <a:t>Quality built</a:t>
            </a:r>
          </a:p>
          <a:p>
            <a:pPr algn="ctr"/>
            <a:r>
              <a:rPr lang="en-US" sz="2000">
                <a:solidFill>
                  <a:srgbClr val="CE2700"/>
                </a:solidFill>
              </a:rPr>
              <a:t>into the</a:t>
            </a:r>
          </a:p>
          <a:p>
            <a:pPr algn="ctr"/>
            <a:r>
              <a:rPr lang="en-US" sz="2000">
                <a:solidFill>
                  <a:srgbClr val="CE2700"/>
                </a:solidFill>
              </a:rPr>
              <a:t>process</a:t>
            </a:r>
            <a:endParaRPr lang="en-US">
              <a:solidFill>
                <a:srgbClr val="CE2700"/>
              </a:solidFill>
            </a:endParaRPr>
          </a:p>
        </p:txBody>
      </p:sp>
      <p:sp>
        <p:nvSpPr>
          <p:cNvPr id="32777" name="Rectangle 15"/>
          <p:cNvSpPr>
            <a:spLocks noChangeArrowheads="1"/>
          </p:cNvSpPr>
          <p:nvPr/>
        </p:nvSpPr>
        <p:spPr bwMode="auto">
          <a:xfrm>
            <a:off x="719138" y="4829175"/>
            <a:ext cx="1620837" cy="698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000">
                <a:solidFill>
                  <a:srgbClr val="CE2700"/>
                </a:solidFill>
              </a:rPr>
              <a:t>The least</a:t>
            </a:r>
          </a:p>
          <a:p>
            <a:r>
              <a:rPr lang="en-US" sz="2000">
                <a:solidFill>
                  <a:srgbClr val="CE2700"/>
                </a:solidFill>
              </a:rPr>
              <a:t>progressive</a:t>
            </a:r>
          </a:p>
        </p:txBody>
      </p:sp>
      <p:sp>
        <p:nvSpPr>
          <p:cNvPr id="32778" name="Rectangle 16"/>
          <p:cNvSpPr>
            <a:spLocks noChangeArrowheads="1"/>
          </p:cNvSpPr>
          <p:nvPr/>
        </p:nvSpPr>
        <p:spPr bwMode="auto">
          <a:xfrm>
            <a:off x="6989763" y="4829175"/>
            <a:ext cx="1620837" cy="698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000">
                <a:solidFill>
                  <a:srgbClr val="CE2700"/>
                </a:solidFill>
              </a:rPr>
              <a:t>The most</a:t>
            </a:r>
          </a:p>
          <a:p>
            <a:r>
              <a:rPr lang="en-US" sz="2000">
                <a:solidFill>
                  <a:srgbClr val="CE2700"/>
                </a:solidFill>
              </a:rPr>
              <a:t>progressive</a:t>
            </a:r>
            <a:endParaRPr lang="en-US">
              <a:solidFill>
                <a:srgbClr val="CE2700"/>
              </a:solidFill>
            </a:endParaRPr>
          </a:p>
        </p:txBody>
      </p:sp>
      <p:sp>
        <p:nvSpPr>
          <p:cNvPr id="32779" name="Line 17"/>
          <p:cNvSpPr>
            <a:spLocks noChangeShapeType="1"/>
          </p:cNvSpPr>
          <p:nvPr/>
        </p:nvSpPr>
        <p:spPr bwMode="auto">
          <a:xfrm>
            <a:off x="731838" y="4551363"/>
            <a:ext cx="7631112" cy="0"/>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32780" name="Text Box 19"/>
          <p:cNvSpPr txBox="1">
            <a:spLocks noChangeArrowheads="1"/>
          </p:cNvSpPr>
          <p:nvPr/>
        </p:nvSpPr>
        <p:spPr bwMode="auto">
          <a:xfrm>
            <a:off x="114300" y="838200"/>
            <a:ext cx="1727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sz="2400" b="0">
                <a:solidFill>
                  <a:schemeClr val="hlink"/>
                </a:solidFill>
              </a:rPr>
              <a:t>Figure 10.1</a:t>
            </a:r>
            <a:endParaRPr lang="en-US" sz="2400" b="0">
              <a:solidFill>
                <a:schemeClr val="hlink"/>
              </a:solidFill>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1+#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824" y="2230464"/>
            <a:ext cx="9056176" cy="1274736"/>
          </a:xfrm>
        </p:spPr>
        <p:txBody>
          <a:bodyPr/>
          <a:lstStyle/>
          <a:p>
            <a:pPr algn="l"/>
            <a:r>
              <a:rPr lang="en-US" sz="2000" dirty="0"/>
              <a:t>Lesson 14: Monitoring and Controlling Project Risks and Procurements</a:t>
            </a:r>
            <a:br>
              <a:rPr lang="en-US" sz="2000" dirty="0"/>
            </a:br>
            <a:r>
              <a:rPr lang="en-US" sz="2000" b="0" dirty="0"/>
              <a:t>Topic 14A: Monitor and Control Project Risks</a:t>
            </a:r>
            <a:br>
              <a:rPr lang="en-US" sz="2000" b="0" dirty="0"/>
            </a:br>
            <a:r>
              <a:rPr lang="en-US" sz="2000" b="0" dirty="0"/>
              <a:t>Topic 14B: Administer Project Procurements</a:t>
            </a:r>
            <a:r>
              <a:rPr lang="en-US" sz="2000" dirty="0"/>
              <a:t/>
            </a:r>
            <a:br>
              <a:rPr lang="en-US" sz="2000" dirty="0"/>
            </a:br>
            <a:endParaRPr lang="en-US" sz="2000" dirty="0"/>
          </a:p>
        </p:txBody>
      </p:sp>
    </p:spTree>
    <p:extLst>
      <p:ext uri="{BB962C8B-B14F-4D97-AF65-F5344CB8AC3E}">
        <p14:creationId xmlns="" xmlns:p14="http://schemas.microsoft.com/office/powerpoint/2010/main" val="5295140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a:ln>
            <a:noFill/>
          </a:ln>
        </p:spPr>
        <p:txBody>
          <a:bodyPr/>
          <a:lstStyle/>
          <a:p>
            <a:pPr eaLnBrk="1" hangingPunct="1">
              <a:defRPr/>
            </a:pPr>
            <a:r>
              <a:rPr lang="en-US" dirty="0" smtClean="0"/>
              <a:t>Monitor and Control Risks</a:t>
            </a:r>
            <a:br>
              <a:rPr lang="en-US" dirty="0" smtClean="0"/>
            </a:br>
            <a:r>
              <a:rPr lang="en-US" dirty="0" smtClean="0"/>
              <a:t>“</a:t>
            </a:r>
            <a:r>
              <a:rPr lang="en-US" sz="2000" i="1" u="sng" dirty="0" smtClean="0"/>
              <a:t>Repeat the Process in Execution</a:t>
            </a:r>
            <a:r>
              <a:rPr lang="en-US" i="1" u="sng" dirty="0" smtClean="0"/>
              <a:t>”</a:t>
            </a:r>
            <a:endParaRPr lang="en-US" sz="3200" i="1" u="sng" dirty="0" smtClean="0"/>
          </a:p>
        </p:txBody>
      </p:sp>
      <p:sp>
        <p:nvSpPr>
          <p:cNvPr id="28675" name="AutoShape 5"/>
          <p:cNvSpPr>
            <a:spLocks noChangeArrowheads="1"/>
          </p:cNvSpPr>
          <p:nvPr/>
        </p:nvSpPr>
        <p:spPr bwMode="auto">
          <a:xfrm>
            <a:off x="2057400" y="3048000"/>
            <a:ext cx="1295400" cy="533400"/>
          </a:xfrm>
          <a:prstGeom prst="notchedRightArrow">
            <a:avLst>
              <a:gd name="adj1" fmla="val 50000"/>
              <a:gd name="adj2" fmla="val 60714"/>
            </a:avLst>
          </a:prstGeom>
          <a:solidFill>
            <a:schemeClr val="accent1"/>
          </a:solid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8676" name="AutoShape 7"/>
          <p:cNvSpPr>
            <a:spLocks noChangeArrowheads="1"/>
          </p:cNvSpPr>
          <p:nvPr/>
        </p:nvSpPr>
        <p:spPr bwMode="auto">
          <a:xfrm>
            <a:off x="3352800" y="1676400"/>
            <a:ext cx="2667000" cy="2819400"/>
          </a:xfrm>
          <a:prstGeom prst="wedgeRectCallout">
            <a:avLst>
              <a:gd name="adj1" fmla="val 96190"/>
              <a:gd name="adj2" fmla="val 97468"/>
            </a:avLst>
          </a:prstGeom>
          <a:solidFill>
            <a:schemeClr val="tx2"/>
          </a:solidFill>
          <a:ln w="9525">
            <a:solidFill>
              <a:schemeClr val="bg2"/>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8677" name="Text Box 10"/>
          <p:cNvSpPr txBox="1">
            <a:spLocks noChangeArrowheads="1"/>
          </p:cNvSpPr>
          <p:nvPr/>
        </p:nvSpPr>
        <p:spPr bwMode="auto">
          <a:xfrm>
            <a:off x="228600" y="2438400"/>
            <a:ext cx="1905000" cy="170815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400">
                <a:solidFill>
                  <a:schemeClr val="accent4">
                    <a:lumMod val="10000"/>
                  </a:schemeClr>
                </a:solidFill>
              </a:rPr>
              <a:t>Risk Register</a:t>
            </a:r>
          </a:p>
          <a:p>
            <a:pPr algn="l">
              <a:spcBef>
                <a:spcPct val="50000"/>
              </a:spcBef>
            </a:pPr>
            <a:r>
              <a:rPr lang="en-US" sz="1400">
                <a:solidFill>
                  <a:schemeClr val="accent4">
                    <a:lumMod val="10000"/>
                  </a:schemeClr>
                </a:solidFill>
              </a:rPr>
              <a:t>Project Management Plan</a:t>
            </a:r>
          </a:p>
          <a:p>
            <a:pPr algn="l">
              <a:spcBef>
                <a:spcPct val="50000"/>
              </a:spcBef>
            </a:pPr>
            <a:r>
              <a:rPr lang="en-US" sz="1400">
                <a:solidFill>
                  <a:schemeClr val="accent4">
                    <a:lumMod val="10000"/>
                  </a:schemeClr>
                </a:solidFill>
              </a:rPr>
              <a:t>Work Performance Information</a:t>
            </a:r>
          </a:p>
          <a:p>
            <a:pPr algn="l">
              <a:spcBef>
                <a:spcPct val="50000"/>
              </a:spcBef>
            </a:pPr>
            <a:r>
              <a:rPr lang="en-US" sz="1400">
                <a:solidFill>
                  <a:schemeClr val="accent4">
                    <a:lumMod val="10000"/>
                  </a:schemeClr>
                </a:solidFill>
              </a:rPr>
              <a:t>Performance Reports</a:t>
            </a:r>
          </a:p>
        </p:txBody>
      </p:sp>
      <p:sp>
        <p:nvSpPr>
          <p:cNvPr id="28678" name="AutoShape 12"/>
          <p:cNvSpPr>
            <a:spLocks noChangeArrowheads="1"/>
          </p:cNvSpPr>
          <p:nvPr/>
        </p:nvSpPr>
        <p:spPr bwMode="auto">
          <a:xfrm>
            <a:off x="6019800" y="1600200"/>
            <a:ext cx="1295400" cy="533400"/>
          </a:xfrm>
          <a:prstGeom prst="notchedRightArrow">
            <a:avLst>
              <a:gd name="adj1" fmla="val 50000"/>
              <a:gd name="adj2" fmla="val 60714"/>
            </a:avLst>
          </a:prstGeom>
          <a:solidFill>
            <a:schemeClr val="accent1"/>
          </a:solid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8679" name="Text Box 13"/>
          <p:cNvSpPr txBox="1">
            <a:spLocks noChangeArrowheads="1"/>
          </p:cNvSpPr>
          <p:nvPr/>
        </p:nvSpPr>
        <p:spPr bwMode="auto">
          <a:xfrm>
            <a:off x="7315200" y="1600200"/>
            <a:ext cx="1447800" cy="523875"/>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400">
                <a:solidFill>
                  <a:schemeClr val="accent4">
                    <a:lumMod val="10000"/>
                  </a:schemeClr>
                </a:solidFill>
              </a:rPr>
              <a:t>Risk Register Updates</a:t>
            </a:r>
          </a:p>
        </p:txBody>
      </p:sp>
      <p:sp>
        <p:nvSpPr>
          <p:cNvPr id="28680" name="Text Box 14"/>
          <p:cNvSpPr txBox="1">
            <a:spLocks noChangeArrowheads="1"/>
          </p:cNvSpPr>
          <p:nvPr/>
        </p:nvSpPr>
        <p:spPr bwMode="auto">
          <a:xfrm>
            <a:off x="3352800" y="1676400"/>
            <a:ext cx="2667000" cy="2139047"/>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marL="177800" indent="-1778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buFont typeface="Wingdings" panose="05000000000000000000" pitchFamily="2" charset="2"/>
              <a:buChar char="q"/>
            </a:pPr>
            <a:r>
              <a:rPr lang="en-US" sz="1400">
                <a:solidFill>
                  <a:schemeClr val="accent4">
                    <a:lumMod val="10000"/>
                  </a:schemeClr>
                </a:solidFill>
              </a:rPr>
              <a:t>Risk reassessment</a:t>
            </a:r>
          </a:p>
          <a:p>
            <a:pPr algn="l">
              <a:spcBef>
                <a:spcPct val="50000"/>
              </a:spcBef>
              <a:buFont typeface="Wingdings" panose="05000000000000000000" pitchFamily="2" charset="2"/>
              <a:buChar char="q"/>
            </a:pPr>
            <a:r>
              <a:rPr lang="en-US" sz="1400">
                <a:solidFill>
                  <a:schemeClr val="accent4">
                    <a:lumMod val="10000"/>
                  </a:schemeClr>
                </a:solidFill>
              </a:rPr>
              <a:t>Risk audits</a:t>
            </a:r>
          </a:p>
          <a:p>
            <a:pPr algn="l">
              <a:spcBef>
                <a:spcPct val="50000"/>
              </a:spcBef>
              <a:buFont typeface="Wingdings" panose="05000000000000000000" pitchFamily="2" charset="2"/>
              <a:buChar char="q"/>
            </a:pPr>
            <a:r>
              <a:rPr lang="en-US" sz="1400">
                <a:solidFill>
                  <a:schemeClr val="accent4">
                    <a:lumMod val="10000"/>
                  </a:schemeClr>
                </a:solidFill>
              </a:rPr>
              <a:t>Variance and trend analysis</a:t>
            </a:r>
          </a:p>
          <a:p>
            <a:pPr algn="l">
              <a:spcBef>
                <a:spcPct val="50000"/>
              </a:spcBef>
              <a:buFont typeface="Wingdings" panose="05000000000000000000" pitchFamily="2" charset="2"/>
              <a:buChar char="q"/>
            </a:pPr>
            <a:r>
              <a:rPr lang="en-US" sz="1400">
                <a:solidFill>
                  <a:schemeClr val="accent4">
                    <a:lumMod val="10000"/>
                  </a:schemeClr>
                </a:solidFill>
              </a:rPr>
              <a:t>Technical performance measurement</a:t>
            </a:r>
          </a:p>
          <a:p>
            <a:pPr algn="l">
              <a:spcBef>
                <a:spcPct val="50000"/>
              </a:spcBef>
              <a:buFont typeface="Wingdings" panose="05000000000000000000" pitchFamily="2" charset="2"/>
              <a:buChar char="q"/>
            </a:pPr>
            <a:r>
              <a:rPr lang="en-US" sz="1400">
                <a:solidFill>
                  <a:schemeClr val="accent4">
                    <a:lumMod val="10000"/>
                  </a:schemeClr>
                </a:solidFill>
              </a:rPr>
              <a:t>Reserve analysis</a:t>
            </a:r>
          </a:p>
          <a:p>
            <a:pPr algn="l">
              <a:spcBef>
                <a:spcPct val="50000"/>
              </a:spcBef>
              <a:buFont typeface="Wingdings" panose="05000000000000000000" pitchFamily="2" charset="2"/>
              <a:buChar char="q"/>
            </a:pPr>
            <a:r>
              <a:rPr lang="en-US" sz="1400">
                <a:solidFill>
                  <a:schemeClr val="accent4">
                    <a:lumMod val="10000"/>
                  </a:schemeClr>
                </a:solidFill>
              </a:rPr>
              <a:t>Status meetings</a:t>
            </a:r>
          </a:p>
        </p:txBody>
      </p:sp>
      <p:sp>
        <p:nvSpPr>
          <p:cNvPr id="28681" name="Text Box 15"/>
          <p:cNvSpPr txBox="1">
            <a:spLocks noChangeArrowheads="1"/>
          </p:cNvSpPr>
          <p:nvPr/>
        </p:nvSpPr>
        <p:spPr bwMode="auto">
          <a:xfrm>
            <a:off x="2133600" y="2667000"/>
            <a:ext cx="1143000" cy="350838"/>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600" i="1">
                <a:solidFill>
                  <a:schemeClr val="accent4">
                    <a:lumMod val="10000"/>
                  </a:schemeClr>
                </a:solidFill>
              </a:rPr>
              <a:t>Inputs</a:t>
            </a:r>
          </a:p>
        </p:txBody>
      </p:sp>
      <p:sp>
        <p:nvSpPr>
          <p:cNvPr id="28682" name="Text Box 16"/>
          <p:cNvSpPr txBox="1">
            <a:spLocks noChangeArrowheads="1"/>
          </p:cNvSpPr>
          <p:nvPr/>
        </p:nvSpPr>
        <p:spPr bwMode="auto">
          <a:xfrm>
            <a:off x="6096000" y="1371600"/>
            <a:ext cx="1447800" cy="33655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600" i="1">
                <a:solidFill>
                  <a:schemeClr val="accent4">
                    <a:lumMod val="10000"/>
                  </a:schemeClr>
                </a:solidFill>
              </a:rPr>
              <a:t>Outputs</a:t>
            </a:r>
          </a:p>
        </p:txBody>
      </p:sp>
      <p:sp>
        <p:nvSpPr>
          <p:cNvPr id="28683" name="Text Box 17"/>
          <p:cNvSpPr txBox="1">
            <a:spLocks noChangeArrowheads="1"/>
          </p:cNvSpPr>
          <p:nvPr/>
        </p:nvSpPr>
        <p:spPr bwMode="auto">
          <a:xfrm>
            <a:off x="3352800" y="1371600"/>
            <a:ext cx="2438400" cy="33655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600" i="1" dirty="0">
                <a:solidFill>
                  <a:schemeClr val="accent4">
                    <a:lumMod val="10000"/>
                  </a:schemeClr>
                </a:solidFill>
              </a:rPr>
              <a:t>Tools &amp; Techniques</a:t>
            </a:r>
          </a:p>
        </p:txBody>
      </p:sp>
      <p:sp>
        <p:nvSpPr>
          <p:cNvPr id="28684" name="AutoShape 38"/>
          <p:cNvSpPr>
            <a:spLocks noChangeArrowheads="1"/>
          </p:cNvSpPr>
          <p:nvPr/>
        </p:nvSpPr>
        <p:spPr bwMode="auto">
          <a:xfrm>
            <a:off x="6019800" y="2133600"/>
            <a:ext cx="1295400" cy="533400"/>
          </a:xfrm>
          <a:prstGeom prst="notchedRightArrow">
            <a:avLst>
              <a:gd name="adj1" fmla="val 50000"/>
              <a:gd name="adj2" fmla="val 60714"/>
            </a:avLst>
          </a:prstGeom>
          <a:solidFill>
            <a:schemeClr val="accent1"/>
          </a:solid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8685" name="AutoShape 39"/>
          <p:cNvSpPr>
            <a:spLocks noChangeArrowheads="1"/>
          </p:cNvSpPr>
          <p:nvPr/>
        </p:nvSpPr>
        <p:spPr bwMode="auto">
          <a:xfrm>
            <a:off x="6019800" y="2743200"/>
            <a:ext cx="1295400" cy="533400"/>
          </a:xfrm>
          <a:prstGeom prst="notchedRightArrow">
            <a:avLst>
              <a:gd name="adj1" fmla="val 50000"/>
              <a:gd name="adj2" fmla="val 60714"/>
            </a:avLst>
          </a:prstGeom>
          <a:solidFill>
            <a:schemeClr val="accent1"/>
          </a:solid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8686" name="AutoShape 40"/>
          <p:cNvSpPr>
            <a:spLocks noChangeArrowheads="1"/>
          </p:cNvSpPr>
          <p:nvPr/>
        </p:nvSpPr>
        <p:spPr bwMode="auto">
          <a:xfrm>
            <a:off x="6019800" y="3352800"/>
            <a:ext cx="1295400" cy="533400"/>
          </a:xfrm>
          <a:prstGeom prst="notchedRightArrow">
            <a:avLst>
              <a:gd name="adj1" fmla="val 50000"/>
              <a:gd name="adj2" fmla="val 60714"/>
            </a:avLst>
          </a:prstGeom>
          <a:solidFill>
            <a:schemeClr val="accent1"/>
          </a:solid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8687" name="AutoShape 41"/>
          <p:cNvSpPr>
            <a:spLocks noChangeArrowheads="1"/>
          </p:cNvSpPr>
          <p:nvPr/>
        </p:nvSpPr>
        <p:spPr bwMode="auto">
          <a:xfrm>
            <a:off x="6019800" y="3886200"/>
            <a:ext cx="1295400" cy="533400"/>
          </a:xfrm>
          <a:prstGeom prst="notchedRightArrow">
            <a:avLst>
              <a:gd name="adj1" fmla="val 50000"/>
              <a:gd name="adj2" fmla="val 60714"/>
            </a:avLst>
          </a:prstGeom>
          <a:solidFill>
            <a:schemeClr val="accent1"/>
          </a:solid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8688" name="Text Box 43"/>
          <p:cNvSpPr txBox="1">
            <a:spLocks noChangeArrowheads="1"/>
          </p:cNvSpPr>
          <p:nvPr/>
        </p:nvSpPr>
        <p:spPr bwMode="auto">
          <a:xfrm>
            <a:off x="7315200" y="2209800"/>
            <a:ext cx="1447800" cy="523875"/>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400">
                <a:solidFill>
                  <a:schemeClr val="accent4">
                    <a:lumMod val="10000"/>
                  </a:schemeClr>
                </a:solidFill>
              </a:rPr>
              <a:t>Organizational Process Assets</a:t>
            </a:r>
          </a:p>
        </p:txBody>
      </p:sp>
      <p:sp>
        <p:nvSpPr>
          <p:cNvPr id="28689" name="Text Box 44"/>
          <p:cNvSpPr txBox="1">
            <a:spLocks noChangeArrowheads="1"/>
          </p:cNvSpPr>
          <p:nvPr/>
        </p:nvSpPr>
        <p:spPr bwMode="auto">
          <a:xfrm>
            <a:off x="7315200" y="2819400"/>
            <a:ext cx="1828800" cy="307975"/>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400">
                <a:solidFill>
                  <a:schemeClr val="accent4">
                    <a:lumMod val="10000"/>
                  </a:schemeClr>
                </a:solidFill>
              </a:rPr>
              <a:t>Change Requests</a:t>
            </a:r>
          </a:p>
        </p:txBody>
      </p:sp>
      <p:sp>
        <p:nvSpPr>
          <p:cNvPr id="28690" name="Text Box 45"/>
          <p:cNvSpPr txBox="1">
            <a:spLocks noChangeArrowheads="1"/>
          </p:cNvSpPr>
          <p:nvPr/>
        </p:nvSpPr>
        <p:spPr bwMode="auto">
          <a:xfrm>
            <a:off x="7315200" y="3352800"/>
            <a:ext cx="1828800" cy="523875"/>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400">
                <a:solidFill>
                  <a:schemeClr val="accent4">
                    <a:lumMod val="10000"/>
                  </a:schemeClr>
                </a:solidFill>
              </a:rPr>
              <a:t>Project Management Plan Updates</a:t>
            </a:r>
          </a:p>
        </p:txBody>
      </p:sp>
      <p:sp>
        <p:nvSpPr>
          <p:cNvPr id="28691" name="Text Box 46"/>
          <p:cNvSpPr txBox="1">
            <a:spLocks noChangeArrowheads="1"/>
          </p:cNvSpPr>
          <p:nvPr/>
        </p:nvSpPr>
        <p:spPr bwMode="auto">
          <a:xfrm>
            <a:off x="7315200" y="3962400"/>
            <a:ext cx="1828800" cy="527953"/>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400">
                <a:solidFill>
                  <a:schemeClr val="accent4">
                    <a:lumMod val="10000"/>
                  </a:schemeClr>
                </a:solidFill>
              </a:rPr>
              <a:t>Project Document Updates</a:t>
            </a:r>
          </a:p>
        </p:txBody>
      </p:sp>
      <p:grpSp>
        <p:nvGrpSpPr>
          <p:cNvPr id="28692" name="Group 44"/>
          <p:cNvGrpSpPr>
            <a:grpSpLocks/>
          </p:cNvGrpSpPr>
          <p:nvPr/>
        </p:nvGrpSpPr>
        <p:grpSpPr bwMode="auto">
          <a:xfrm>
            <a:off x="914400" y="5867400"/>
            <a:ext cx="7467600" cy="762000"/>
            <a:chOff x="144" y="3648"/>
            <a:chExt cx="4704" cy="480"/>
          </a:xfrm>
          <a:solidFill>
            <a:schemeClr val="tx2"/>
          </a:solidFill>
        </p:grpSpPr>
        <p:sp>
          <p:nvSpPr>
            <p:cNvPr id="28693" name="AutoShape 24"/>
            <p:cNvSpPr>
              <a:spLocks noChangeArrowheads="1"/>
            </p:cNvSpPr>
            <p:nvPr/>
          </p:nvSpPr>
          <p:spPr bwMode="auto">
            <a:xfrm>
              <a:off x="1536" y="3792"/>
              <a:ext cx="240" cy="240"/>
            </a:xfrm>
            <a:prstGeom prst="rightArrow">
              <a:avLst>
                <a:gd name="adj1" fmla="val 50000"/>
                <a:gd name="adj2" fmla="val 25000"/>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8694" name="Rectangle 5"/>
            <p:cNvSpPr>
              <a:spLocks noChangeArrowheads="1"/>
            </p:cNvSpPr>
            <p:nvPr/>
          </p:nvSpPr>
          <p:spPr bwMode="auto">
            <a:xfrm>
              <a:off x="144" y="3648"/>
              <a:ext cx="559" cy="480"/>
            </a:xfrm>
            <a:prstGeom prst="rect">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8695" name="Rectangle 25"/>
            <p:cNvSpPr>
              <a:spLocks noChangeArrowheads="1"/>
            </p:cNvSpPr>
            <p:nvPr/>
          </p:nvSpPr>
          <p:spPr bwMode="auto">
            <a:xfrm>
              <a:off x="960" y="3648"/>
              <a:ext cx="559" cy="480"/>
            </a:xfrm>
            <a:prstGeom prst="rect">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8696" name="Rectangle 26"/>
            <p:cNvSpPr>
              <a:spLocks noChangeArrowheads="1"/>
            </p:cNvSpPr>
            <p:nvPr/>
          </p:nvSpPr>
          <p:spPr bwMode="auto">
            <a:xfrm>
              <a:off x="1776" y="3648"/>
              <a:ext cx="559" cy="480"/>
            </a:xfrm>
            <a:prstGeom prst="rect">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8697" name="Rectangle 27"/>
            <p:cNvSpPr>
              <a:spLocks noChangeArrowheads="1"/>
            </p:cNvSpPr>
            <p:nvPr/>
          </p:nvSpPr>
          <p:spPr bwMode="auto">
            <a:xfrm>
              <a:off x="2592" y="3648"/>
              <a:ext cx="559" cy="480"/>
            </a:xfrm>
            <a:prstGeom prst="rect">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8698" name="AutoShape 28"/>
            <p:cNvSpPr>
              <a:spLocks noChangeArrowheads="1"/>
            </p:cNvSpPr>
            <p:nvPr/>
          </p:nvSpPr>
          <p:spPr bwMode="auto">
            <a:xfrm>
              <a:off x="720" y="3792"/>
              <a:ext cx="240" cy="240"/>
            </a:xfrm>
            <a:prstGeom prst="rightArrow">
              <a:avLst>
                <a:gd name="adj1" fmla="val 50000"/>
                <a:gd name="adj2" fmla="val 25000"/>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8699" name="AutoShape 29"/>
            <p:cNvSpPr>
              <a:spLocks noChangeArrowheads="1"/>
            </p:cNvSpPr>
            <p:nvPr/>
          </p:nvSpPr>
          <p:spPr bwMode="auto">
            <a:xfrm>
              <a:off x="2352" y="3792"/>
              <a:ext cx="240" cy="240"/>
            </a:xfrm>
            <a:prstGeom prst="rightArrow">
              <a:avLst>
                <a:gd name="adj1" fmla="val 50000"/>
                <a:gd name="adj2" fmla="val 25000"/>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8700" name="Rectangle 30"/>
            <p:cNvSpPr>
              <a:spLocks noChangeArrowheads="1"/>
            </p:cNvSpPr>
            <p:nvPr/>
          </p:nvSpPr>
          <p:spPr bwMode="auto">
            <a:xfrm>
              <a:off x="3408" y="3648"/>
              <a:ext cx="559" cy="480"/>
            </a:xfrm>
            <a:prstGeom prst="rect">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8701" name="Rectangle 31"/>
            <p:cNvSpPr>
              <a:spLocks noChangeArrowheads="1"/>
            </p:cNvSpPr>
            <p:nvPr/>
          </p:nvSpPr>
          <p:spPr bwMode="auto">
            <a:xfrm>
              <a:off x="4224" y="3648"/>
              <a:ext cx="559" cy="480"/>
            </a:xfrm>
            <a:prstGeom prst="rect">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8702" name="AutoShape 33"/>
            <p:cNvSpPr>
              <a:spLocks noChangeArrowheads="1"/>
            </p:cNvSpPr>
            <p:nvPr/>
          </p:nvSpPr>
          <p:spPr bwMode="auto">
            <a:xfrm>
              <a:off x="3168" y="3792"/>
              <a:ext cx="240" cy="240"/>
            </a:xfrm>
            <a:prstGeom prst="rightArrow">
              <a:avLst>
                <a:gd name="adj1" fmla="val 50000"/>
                <a:gd name="adj2" fmla="val 25000"/>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8703" name="AutoShape 34"/>
            <p:cNvSpPr>
              <a:spLocks noChangeArrowheads="1"/>
            </p:cNvSpPr>
            <p:nvPr/>
          </p:nvSpPr>
          <p:spPr bwMode="auto">
            <a:xfrm>
              <a:off x="3984" y="3792"/>
              <a:ext cx="240" cy="240"/>
            </a:xfrm>
            <a:prstGeom prst="rightArrow">
              <a:avLst>
                <a:gd name="adj1" fmla="val 50000"/>
                <a:gd name="adj2" fmla="val 25000"/>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8704" name="Text Box 36"/>
            <p:cNvSpPr txBox="1">
              <a:spLocks noChangeArrowheads="1"/>
            </p:cNvSpPr>
            <p:nvPr/>
          </p:nvSpPr>
          <p:spPr bwMode="auto">
            <a:xfrm>
              <a:off x="144" y="3696"/>
              <a:ext cx="624" cy="252"/>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a:solidFill>
                    <a:schemeClr val="accent4">
                      <a:lumMod val="10000"/>
                    </a:schemeClr>
                  </a:solidFill>
                </a:rPr>
                <a:t>Plan Risk Management </a:t>
              </a:r>
            </a:p>
          </p:txBody>
        </p:sp>
        <p:sp>
          <p:nvSpPr>
            <p:cNvPr id="28705" name="Text Box 37"/>
            <p:cNvSpPr txBox="1">
              <a:spLocks noChangeArrowheads="1"/>
            </p:cNvSpPr>
            <p:nvPr/>
          </p:nvSpPr>
          <p:spPr bwMode="auto">
            <a:xfrm>
              <a:off x="960" y="3696"/>
              <a:ext cx="576" cy="252"/>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a:solidFill>
                    <a:schemeClr val="accent4">
                      <a:lumMod val="10000"/>
                    </a:schemeClr>
                  </a:solidFill>
                </a:rPr>
                <a:t>Identify Risks</a:t>
              </a:r>
            </a:p>
          </p:txBody>
        </p:sp>
        <p:sp>
          <p:nvSpPr>
            <p:cNvPr id="28706" name="Text Box 38"/>
            <p:cNvSpPr txBox="1">
              <a:spLocks noChangeArrowheads="1"/>
            </p:cNvSpPr>
            <p:nvPr/>
          </p:nvSpPr>
          <p:spPr bwMode="auto">
            <a:xfrm>
              <a:off x="1776" y="3696"/>
              <a:ext cx="624" cy="349"/>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a:solidFill>
                    <a:schemeClr val="accent4">
                      <a:lumMod val="10000"/>
                    </a:schemeClr>
                  </a:solidFill>
                </a:rPr>
                <a:t>Perform Qualitative Risk Analysis</a:t>
              </a:r>
            </a:p>
          </p:txBody>
        </p:sp>
        <p:sp>
          <p:nvSpPr>
            <p:cNvPr id="28707" name="Text Box 39"/>
            <p:cNvSpPr txBox="1">
              <a:spLocks noChangeArrowheads="1"/>
            </p:cNvSpPr>
            <p:nvPr/>
          </p:nvSpPr>
          <p:spPr bwMode="auto">
            <a:xfrm>
              <a:off x="2592" y="3696"/>
              <a:ext cx="624" cy="349"/>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a:solidFill>
                    <a:schemeClr val="accent4">
                      <a:lumMod val="10000"/>
                    </a:schemeClr>
                  </a:solidFill>
                </a:rPr>
                <a:t>Perform Quantitative Risk Analysis</a:t>
              </a:r>
            </a:p>
          </p:txBody>
        </p:sp>
        <p:sp>
          <p:nvSpPr>
            <p:cNvPr id="28708" name="Text Box 40"/>
            <p:cNvSpPr txBox="1">
              <a:spLocks noChangeArrowheads="1"/>
            </p:cNvSpPr>
            <p:nvPr/>
          </p:nvSpPr>
          <p:spPr bwMode="auto">
            <a:xfrm>
              <a:off x="3408" y="3696"/>
              <a:ext cx="576" cy="252"/>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a:solidFill>
                    <a:schemeClr val="accent4">
                      <a:lumMod val="10000"/>
                    </a:schemeClr>
                  </a:solidFill>
                </a:rPr>
                <a:t>Plan Risk Responses </a:t>
              </a:r>
            </a:p>
          </p:txBody>
        </p:sp>
        <p:sp>
          <p:nvSpPr>
            <p:cNvPr id="28709" name="Text Box 41"/>
            <p:cNvSpPr txBox="1">
              <a:spLocks noChangeArrowheads="1"/>
            </p:cNvSpPr>
            <p:nvPr/>
          </p:nvSpPr>
          <p:spPr bwMode="auto">
            <a:xfrm>
              <a:off x="4224" y="3696"/>
              <a:ext cx="624" cy="252"/>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a:solidFill>
                    <a:schemeClr val="accent4">
                      <a:lumMod val="10000"/>
                    </a:schemeClr>
                  </a:solidFill>
                </a:rPr>
                <a:t>Monitor and Control Risk s</a:t>
              </a:r>
            </a:p>
          </p:txBody>
        </p:sp>
      </p:grpSp>
    </p:spTree>
    <p:extLst>
      <p:ext uri="{BB962C8B-B14F-4D97-AF65-F5344CB8AC3E}">
        <p14:creationId xmlns="" xmlns:p14="http://schemas.microsoft.com/office/powerpoint/2010/main" val="32754869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1"/>
          </p:nvPr>
        </p:nvSpPr>
        <p:spPr/>
        <p:txBody>
          <a:bodyPr/>
          <a:lstStyle/>
          <a:p>
            <a:fld id="{6D666E14-AA54-4C6E-B09D-880BDA8E05CC}" type="slidenum">
              <a:rPr lang="ar-SA"/>
              <a:pPr/>
              <a:t>5</a:t>
            </a:fld>
            <a:endParaRPr lang="en-US"/>
          </a:p>
        </p:txBody>
      </p:sp>
      <p:sp>
        <p:nvSpPr>
          <p:cNvPr id="114690" name="Rectangle 2"/>
          <p:cNvSpPr>
            <a:spLocks noGrp="1" noChangeArrowheads="1"/>
          </p:cNvSpPr>
          <p:nvPr>
            <p:ph type="title"/>
          </p:nvPr>
        </p:nvSpPr>
        <p:spPr>
          <a:xfrm>
            <a:off x="457200" y="457200"/>
            <a:ext cx="8229600" cy="838200"/>
          </a:xfrm>
        </p:spPr>
        <p:txBody>
          <a:bodyPr/>
          <a:lstStyle/>
          <a:p>
            <a:r>
              <a:rPr lang="en-US" sz="2800" b="1" dirty="0" smtClean="0">
                <a:solidFill>
                  <a:schemeClr val="accent4">
                    <a:lumMod val="10000"/>
                  </a:schemeClr>
                </a:solidFill>
                <a:effectLst/>
              </a:rPr>
              <a:t>Monitor </a:t>
            </a:r>
            <a:r>
              <a:rPr lang="en-US" sz="2800" b="1" dirty="0">
                <a:solidFill>
                  <a:schemeClr val="accent4">
                    <a:lumMod val="10000"/>
                  </a:schemeClr>
                </a:solidFill>
                <a:effectLst/>
              </a:rPr>
              <a:t>and review</a:t>
            </a:r>
          </a:p>
        </p:txBody>
      </p:sp>
      <p:sp>
        <p:nvSpPr>
          <p:cNvPr id="114693" name="Rectangle 5"/>
          <p:cNvSpPr>
            <a:spLocks noGrp="1" noChangeArrowheads="1"/>
          </p:cNvSpPr>
          <p:nvPr>
            <p:ph type="body" sz="half" idx="2"/>
          </p:nvPr>
        </p:nvSpPr>
        <p:spPr>
          <a:xfrm>
            <a:off x="3505200" y="1752600"/>
            <a:ext cx="5638800" cy="4495800"/>
          </a:xfrm>
        </p:spPr>
        <p:txBody>
          <a:bodyPr/>
          <a:lstStyle/>
          <a:p>
            <a:pPr algn="just" rtl="0">
              <a:buClrTx/>
              <a:buFont typeface="Arial" panose="020B0604020202020204" pitchFamily="34" charset="0"/>
              <a:buChar char="•"/>
            </a:pPr>
            <a:r>
              <a:rPr lang="en-US" sz="2400" dirty="0">
                <a:solidFill>
                  <a:schemeClr val="accent4">
                    <a:lumMod val="10000"/>
                  </a:schemeClr>
                </a:solidFill>
                <a:effectLst/>
              </a:rPr>
              <a:t>Monitor and review is an essential and integral step in the risk management process. </a:t>
            </a:r>
          </a:p>
          <a:p>
            <a:pPr algn="just" rtl="0">
              <a:buClrTx/>
              <a:buFont typeface="Arial" panose="020B0604020202020204" pitchFamily="34" charset="0"/>
              <a:buChar char="•"/>
            </a:pPr>
            <a:r>
              <a:rPr lang="en-US" sz="2400" dirty="0">
                <a:solidFill>
                  <a:schemeClr val="accent4">
                    <a:lumMod val="10000"/>
                  </a:schemeClr>
                </a:solidFill>
                <a:effectLst/>
              </a:rPr>
              <a:t>A business owner must monitor risks and review the effectiveness of the treatment plan, strategies and management system that have been set up to effectively manage risk.</a:t>
            </a:r>
          </a:p>
        </p:txBody>
      </p:sp>
      <p:pic>
        <p:nvPicPr>
          <p:cNvPr id="114694" name="Picture 6"/>
          <p:cNvPicPr>
            <a:picLocks noGrp="1" noChangeAspect="1" noChangeArrowheads="1"/>
          </p:cNvPicPr>
          <p:nvPr>
            <p:ph type="body" sz="half" idx="1"/>
          </p:nvPr>
        </p:nvPicPr>
        <p:blipFill>
          <a:blip r:embed="rId2">
            <a:extLst>
              <a:ext uri="{28A0092B-C50C-407E-A947-70E740481C1C}">
                <a14:useLocalDpi xmlns="" xmlns:a14="http://schemas.microsoft.com/office/drawing/2010/main" val="0"/>
              </a:ext>
            </a:extLst>
          </a:blip>
          <a:srcRect/>
          <a:stretch>
            <a:fillRect/>
          </a:stretch>
        </p:blipFill>
        <p:spPr>
          <a:xfrm>
            <a:off x="152400" y="1524000"/>
            <a:ext cx="3352800" cy="4648200"/>
          </a:xfrm>
          <a:noFill/>
          <a:ln>
            <a:solidFill>
              <a:schemeClr val="tx2">
                <a:lumMod val="10000"/>
              </a:schemeClr>
            </a:solidFill>
          </a:ln>
        </p:spPr>
      </p:pic>
    </p:spTree>
    <p:extLst>
      <p:ext uri="{BB962C8B-B14F-4D97-AF65-F5344CB8AC3E}">
        <p14:creationId xmlns="" xmlns:p14="http://schemas.microsoft.com/office/powerpoint/2010/main" val="26027733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4"/>
          <p:cNvSpPr>
            <a:spLocks noGrp="1"/>
          </p:cNvSpPr>
          <p:nvPr>
            <p:ph type="sldNum" sz="quarter" idx="4294967295"/>
          </p:nvPr>
        </p:nvSpPr>
        <p:spPr>
          <a:xfrm>
            <a:off x="6553200" y="6248400"/>
            <a:ext cx="2133600" cy="457200"/>
          </a:xfrm>
          <a:prstGeom prst="rect">
            <a:avLst/>
          </a:prstGeom>
        </p:spPr>
        <p:txBody>
          <a:bodyPr/>
          <a:lstStyle/>
          <a:p>
            <a:fld id="{3883441E-A268-4363-A861-EA5D845BA83F}" type="slidenum">
              <a:rPr lang="ar-SA"/>
              <a:pPr/>
              <a:t>6</a:t>
            </a:fld>
            <a:endParaRPr lang="en-US"/>
          </a:p>
        </p:txBody>
      </p:sp>
      <p:sp>
        <p:nvSpPr>
          <p:cNvPr id="115715" name="Rectangle 3"/>
          <p:cNvSpPr>
            <a:spLocks noGrp="1" noChangeArrowheads="1"/>
          </p:cNvSpPr>
          <p:nvPr>
            <p:ph type="body" idx="1"/>
          </p:nvPr>
        </p:nvSpPr>
        <p:spPr>
          <a:xfrm>
            <a:off x="457200" y="533400"/>
            <a:ext cx="8229600" cy="5867400"/>
          </a:xfrm>
        </p:spPr>
        <p:txBody>
          <a:bodyPr/>
          <a:lstStyle/>
          <a:p>
            <a:pPr algn="just" rtl="0">
              <a:buClrTx/>
              <a:buFont typeface="Arial" panose="020B0604020202020204" pitchFamily="34" charset="0"/>
              <a:buChar char="•"/>
            </a:pPr>
            <a:endParaRPr lang="en-US" dirty="0"/>
          </a:p>
          <a:p>
            <a:pPr algn="just" rtl="0">
              <a:buClrTx/>
              <a:buFont typeface="Arial" panose="020B0604020202020204" pitchFamily="34" charset="0"/>
              <a:buChar char="•"/>
            </a:pPr>
            <a:r>
              <a:rPr lang="en-US" dirty="0"/>
              <a:t>Risks need to be monitored periodically to ensure changing circumstances do not alter the risk priorities. Very few risks will remain static, therefore the risk management process needs to be regularly repeated, so that new risks are captured in the process and effectively managed.</a:t>
            </a:r>
          </a:p>
          <a:p>
            <a:pPr algn="just" rtl="0">
              <a:buClrTx/>
              <a:buFont typeface="Arial" panose="020B0604020202020204" pitchFamily="34" charset="0"/>
              <a:buChar char="•"/>
            </a:pPr>
            <a:r>
              <a:rPr lang="en-US" dirty="0"/>
              <a:t>A risk management plan at a business level should be reviewed at least on an annual basis. An effective way to ensure that this occurs is to combine risk planning or risk review with annual business planning.</a:t>
            </a:r>
          </a:p>
        </p:txBody>
      </p:sp>
    </p:spTree>
    <p:extLst>
      <p:ext uri="{BB962C8B-B14F-4D97-AF65-F5344CB8AC3E}">
        <p14:creationId xmlns="" xmlns:p14="http://schemas.microsoft.com/office/powerpoint/2010/main" val="19527768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pPr eaLnBrk="1" hangingPunct="1">
              <a:defRPr/>
            </a:pPr>
            <a:r>
              <a:rPr lang="en-US" smtClean="0"/>
              <a:t>How Do We Manage Risk?</a:t>
            </a:r>
          </a:p>
        </p:txBody>
      </p:sp>
      <p:sp>
        <p:nvSpPr>
          <p:cNvPr id="104451" name="Rectangle 3"/>
          <p:cNvSpPr>
            <a:spLocks noGrp="1" noChangeArrowheads="1"/>
          </p:cNvSpPr>
          <p:nvPr>
            <p:ph type="body" idx="1"/>
          </p:nvPr>
        </p:nvSpPr>
        <p:spPr>
          <a:xfrm>
            <a:off x="419100" y="1123950"/>
            <a:ext cx="8229600" cy="4533900"/>
          </a:xfrm>
        </p:spPr>
        <p:txBody>
          <a:bodyPr/>
          <a:lstStyle/>
          <a:p>
            <a:pPr eaLnBrk="1" hangingPunct="1">
              <a:buClrTx/>
              <a:buFont typeface="Arial" panose="020B0604020202020204" pitchFamily="34" charset="0"/>
              <a:buChar char="•"/>
              <a:defRPr/>
            </a:pPr>
            <a:r>
              <a:rPr lang="en-US" dirty="0" smtClean="0"/>
              <a:t>Use the six risk management processes</a:t>
            </a:r>
          </a:p>
          <a:p>
            <a:pPr lvl="1" eaLnBrk="1" hangingPunct="1">
              <a:buClrTx/>
              <a:buFont typeface="Arial" panose="020B0604020202020204" pitchFamily="34" charset="0"/>
              <a:buChar char="•"/>
              <a:defRPr/>
            </a:pPr>
            <a:r>
              <a:rPr lang="en-US" dirty="0" smtClean="0"/>
              <a:t>Plan Risk Management</a:t>
            </a:r>
          </a:p>
          <a:p>
            <a:pPr lvl="1" eaLnBrk="1" hangingPunct="1">
              <a:buClrTx/>
              <a:buFont typeface="Arial" panose="020B0604020202020204" pitchFamily="34" charset="0"/>
              <a:buChar char="•"/>
              <a:defRPr/>
            </a:pPr>
            <a:r>
              <a:rPr lang="en-US" dirty="0" smtClean="0"/>
              <a:t>Identify Risks</a:t>
            </a:r>
          </a:p>
          <a:p>
            <a:pPr lvl="1" eaLnBrk="1" hangingPunct="1">
              <a:buClrTx/>
              <a:buFont typeface="Arial" panose="020B0604020202020204" pitchFamily="34" charset="0"/>
              <a:buChar char="•"/>
              <a:defRPr/>
            </a:pPr>
            <a:r>
              <a:rPr lang="en-US" dirty="0" smtClean="0"/>
              <a:t>Perform Qualitative Risk Analysis</a:t>
            </a:r>
          </a:p>
          <a:p>
            <a:pPr lvl="1" eaLnBrk="1" hangingPunct="1">
              <a:buClrTx/>
              <a:buFont typeface="Arial" panose="020B0604020202020204" pitchFamily="34" charset="0"/>
              <a:buChar char="•"/>
              <a:defRPr/>
            </a:pPr>
            <a:r>
              <a:rPr lang="en-US" dirty="0" smtClean="0"/>
              <a:t>Perform Quantitative Risk Analysis</a:t>
            </a:r>
          </a:p>
          <a:p>
            <a:pPr lvl="1" eaLnBrk="1" hangingPunct="1">
              <a:buClrTx/>
              <a:buFont typeface="Arial" panose="020B0604020202020204" pitchFamily="34" charset="0"/>
              <a:buChar char="•"/>
              <a:defRPr/>
            </a:pPr>
            <a:r>
              <a:rPr lang="en-US" dirty="0" smtClean="0"/>
              <a:t>Plan Risk Responses</a:t>
            </a:r>
          </a:p>
          <a:p>
            <a:pPr lvl="1" eaLnBrk="1" hangingPunct="1">
              <a:buClrTx/>
              <a:buFont typeface="Arial" panose="020B0604020202020204" pitchFamily="34" charset="0"/>
              <a:buChar char="•"/>
              <a:defRPr/>
            </a:pPr>
            <a:r>
              <a:rPr lang="en-US" dirty="0" smtClean="0"/>
              <a:t>Monitor and Control Risks</a:t>
            </a:r>
          </a:p>
          <a:p>
            <a:pPr eaLnBrk="1" hangingPunct="1">
              <a:defRPr/>
            </a:pPr>
            <a:endParaRPr lang="en-US" dirty="0" smtClean="0"/>
          </a:p>
        </p:txBody>
      </p:sp>
      <p:grpSp>
        <p:nvGrpSpPr>
          <p:cNvPr id="8196" name="Group 44"/>
          <p:cNvGrpSpPr>
            <a:grpSpLocks/>
          </p:cNvGrpSpPr>
          <p:nvPr/>
        </p:nvGrpSpPr>
        <p:grpSpPr bwMode="auto">
          <a:xfrm>
            <a:off x="800100" y="4724400"/>
            <a:ext cx="7467600" cy="784225"/>
            <a:chOff x="144" y="3648"/>
            <a:chExt cx="4704" cy="494"/>
          </a:xfrm>
          <a:solidFill>
            <a:schemeClr val="tx2"/>
          </a:solidFill>
        </p:grpSpPr>
        <p:sp>
          <p:nvSpPr>
            <p:cNvPr id="8197" name="AutoShape 24"/>
            <p:cNvSpPr>
              <a:spLocks noChangeArrowheads="1"/>
            </p:cNvSpPr>
            <p:nvPr/>
          </p:nvSpPr>
          <p:spPr bwMode="auto">
            <a:xfrm>
              <a:off x="1536" y="3792"/>
              <a:ext cx="240" cy="240"/>
            </a:xfrm>
            <a:prstGeom prst="rightArrow">
              <a:avLst>
                <a:gd name="adj1" fmla="val 50000"/>
                <a:gd name="adj2" fmla="val 25000"/>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b="1">
                <a:solidFill>
                  <a:schemeClr val="accent4">
                    <a:lumMod val="10000"/>
                  </a:schemeClr>
                </a:solidFill>
              </a:endParaRPr>
            </a:p>
          </p:txBody>
        </p:sp>
        <p:sp>
          <p:nvSpPr>
            <p:cNvPr id="8198" name="Rectangle 5"/>
            <p:cNvSpPr>
              <a:spLocks noChangeArrowheads="1"/>
            </p:cNvSpPr>
            <p:nvPr/>
          </p:nvSpPr>
          <p:spPr bwMode="auto">
            <a:xfrm>
              <a:off x="144" y="3648"/>
              <a:ext cx="559" cy="480"/>
            </a:xfrm>
            <a:prstGeom prst="rect">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b="1">
                <a:solidFill>
                  <a:schemeClr val="accent4">
                    <a:lumMod val="10000"/>
                  </a:schemeClr>
                </a:solidFill>
              </a:endParaRPr>
            </a:p>
          </p:txBody>
        </p:sp>
        <p:sp>
          <p:nvSpPr>
            <p:cNvPr id="8199" name="Rectangle 25"/>
            <p:cNvSpPr>
              <a:spLocks noChangeArrowheads="1"/>
            </p:cNvSpPr>
            <p:nvPr/>
          </p:nvSpPr>
          <p:spPr bwMode="auto">
            <a:xfrm>
              <a:off x="960" y="3648"/>
              <a:ext cx="559" cy="480"/>
            </a:xfrm>
            <a:prstGeom prst="rect">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b="1">
                <a:solidFill>
                  <a:schemeClr val="accent4">
                    <a:lumMod val="10000"/>
                  </a:schemeClr>
                </a:solidFill>
              </a:endParaRPr>
            </a:p>
          </p:txBody>
        </p:sp>
        <p:sp>
          <p:nvSpPr>
            <p:cNvPr id="8200" name="Rectangle 26"/>
            <p:cNvSpPr>
              <a:spLocks noChangeArrowheads="1"/>
            </p:cNvSpPr>
            <p:nvPr/>
          </p:nvSpPr>
          <p:spPr bwMode="auto">
            <a:xfrm>
              <a:off x="1776" y="3648"/>
              <a:ext cx="559" cy="480"/>
            </a:xfrm>
            <a:prstGeom prst="rect">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b="1">
                <a:solidFill>
                  <a:schemeClr val="accent4">
                    <a:lumMod val="10000"/>
                  </a:schemeClr>
                </a:solidFill>
              </a:endParaRPr>
            </a:p>
          </p:txBody>
        </p:sp>
        <p:sp>
          <p:nvSpPr>
            <p:cNvPr id="8201" name="Rectangle 27"/>
            <p:cNvSpPr>
              <a:spLocks noChangeArrowheads="1"/>
            </p:cNvSpPr>
            <p:nvPr/>
          </p:nvSpPr>
          <p:spPr bwMode="auto">
            <a:xfrm>
              <a:off x="2592" y="3648"/>
              <a:ext cx="559" cy="480"/>
            </a:xfrm>
            <a:prstGeom prst="rect">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b="1">
                <a:solidFill>
                  <a:schemeClr val="accent4">
                    <a:lumMod val="10000"/>
                  </a:schemeClr>
                </a:solidFill>
              </a:endParaRPr>
            </a:p>
          </p:txBody>
        </p:sp>
        <p:sp>
          <p:nvSpPr>
            <p:cNvPr id="8202" name="AutoShape 28"/>
            <p:cNvSpPr>
              <a:spLocks noChangeArrowheads="1"/>
            </p:cNvSpPr>
            <p:nvPr/>
          </p:nvSpPr>
          <p:spPr bwMode="auto">
            <a:xfrm>
              <a:off x="720" y="3792"/>
              <a:ext cx="240" cy="240"/>
            </a:xfrm>
            <a:prstGeom prst="rightArrow">
              <a:avLst>
                <a:gd name="adj1" fmla="val 50000"/>
                <a:gd name="adj2" fmla="val 25000"/>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b="1">
                <a:solidFill>
                  <a:schemeClr val="accent4">
                    <a:lumMod val="10000"/>
                  </a:schemeClr>
                </a:solidFill>
              </a:endParaRPr>
            </a:p>
          </p:txBody>
        </p:sp>
        <p:sp>
          <p:nvSpPr>
            <p:cNvPr id="8203" name="AutoShape 29"/>
            <p:cNvSpPr>
              <a:spLocks noChangeArrowheads="1"/>
            </p:cNvSpPr>
            <p:nvPr/>
          </p:nvSpPr>
          <p:spPr bwMode="auto">
            <a:xfrm>
              <a:off x="2352" y="3792"/>
              <a:ext cx="240" cy="240"/>
            </a:xfrm>
            <a:prstGeom prst="rightArrow">
              <a:avLst>
                <a:gd name="adj1" fmla="val 50000"/>
                <a:gd name="adj2" fmla="val 25000"/>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b="1">
                <a:solidFill>
                  <a:schemeClr val="accent4">
                    <a:lumMod val="10000"/>
                  </a:schemeClr>
                </a:solidFill>
              </a:endParaRPr>
            </a:p>
          </p:txBody>
        </p:sp>
        <p:sp>
          <p:nvSpPr>
            <p:cNvPr id="8204" name="Rectangle 30"/>
            <p:cNvSpPr>
              <a:spLocks noChangeArrowheads="1"/>
            </p:cNvSpPr>
            <p:nvPr/>
          </p:nvSpPr>
          <p:spPr bwMode="auto">
            <a:xfrm>
              <a:off x="3408" y="3648"/>
              <a:ext cx="559" cy="480"/>
            </a:xfrm>
            <a:prstGeom prst="rect">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b="1">
                <a:solidFill>
                  <a:schemeClr val="accent4">
                    <a:lumMod val="10000"/>
                  </a:schemeClr>
                </a:solidFill>
              </a:endParaRPr>
            </a:p>
          </p:txBody>
        </p:sp>
        <p:sp>
          <p:nvSpPr>
            <p:cNvPr id="8205" name="Rectangle 31"/>
            <p:cNvSpPr>
              <a:spLocks noChangeArrowheads="1"/>
            </p:cNvSpPr>
            <p:nvPr/>
          </p:nvSpPr>
          <p:spPr bwMode="auto">
            <a:xfrm>
              <a:off x="4224" y="3648"/>
              <a:ext cx="559" cy="480"/>
            </a:xfrm>
            <a:prstGeom prst="rect">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b="1">
                <a:solidFill>
                  <a:schemeClr val="accent4">
                    <a:lumMod val="10000"/>
                  </a:schemeClr>
                </a:solidFill>
              </a:endParaRPr>
            </a:p>
          </p:txBody>
        </p:sp>
        <p:sp>
          <p:nvSpPr>
            <p:cNvPr id="8206" name="AutoShape 33"/>
            <p:cNvSpPr>
              <a:spLocks noChangeArrowheads="1"/>
            </p:cNvSpPr>
            <p:nvPr/>
          </p:nvSpPr>
          <p:spPr bwMode="auto">
            <a:xfrm>
              <a:off x="3168" y="3792"/>
              <a:ext cx="240" cy="240"/>
            </a:xfrm>
            <a:prstGeom prst="rightArrow">
              <a:avLst>
                <a:gd name="adj1" fmla="val 50000"/>
                <a:gd name="adj2" fmla="val 25000"/>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b="1">
                <a:solidFill>
                  <a:schemeClr val="accent4">
                    <a:lumMod val="10000"/>
                  </a:schemeClr>
                </a:solidFill>
              </a:endParaRPr>
            </a:p>
          </p:txBody>
        </p:sp>
        <p:sp>
          <p:nvSpPr>
            <p:cNvPr id="8207" name="AutoShape 34"/>
            <p:cNvSpPr>
              <a:spLocks noChangeArrowheads="1"/>
            </p:cNvSpPr>
            <p:nvPr/>
          </p:nvSpPr>
          <p:spPr bwMode="auto">
            <a:xfrm>
              <a:off x="3984" y="3792"/>
              <a:ext cx="240" cy="240"/>
            </a:xfrm>
            <a:prstGeom prst="rightArrow">
              <a:avLst>
                <a:gd name="adj1" fmla="val 50000"/>
                <a:gd name="adj2" fmla="val 25000"/>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b="1">
                <a:solidFill>
                  <a:schemeClr val="accent4">
                    <a:lumMod val="10000"/>
                  </a:schemeClr>
                </a:solidFill>
              </a:endParaRPr>
            </a:p>
          </p:txBody>
        </p:sp>
        <p:sp>
          <p:nvSpPr>
            <p:cNvPr id="8208" name="Text Box 36"/>
            <p:cNvSpPr txBox="1">
              <a:spLocks noChangeArrowheads="1"/>
            </p:cNvSpPr>
            <p:nvPr/>
          </p:nvSpPr>
          <p:spPr bwMode="auto">
            <a:xfrm>
              <a:off x="144" y="3696"/>
              <a:ext cx="624" cy="252"/>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b="1" dirty="0">
                  <a:solidFill>
                    <a:schemeClr val="accent4">
                      <a:lumMod val="10000"/>
                    </a:schemeClr>
                  </a:solidFill>
                </a:rPr>
                <a:t>Plan Risk Management </a:t>
              </a:r>
            </a:p>
          </p:txBody>
        </p:sp>
        <p:sp>
          <p:nvSpPr>
            <p:cNvPr id="8209" name="Text Box 37"/>
            <p:cNvSpPr txBox="1">
              <a:spLocks noChangeArrowheads="1"/>
            </p:cNvSpPr>
            <p:nvPr/>
          </p:nvSpPr>
          <p:spPr bwMode="auto">
            <a:xfrm>
              <a:off x="960" y="3696"/>
              <a:ext cx="576" cy="252"/>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b="1" dirty="0">
                  <a:solidFill>
                    <a:schemeClr val="accent4">
                      <a:lumMod val="10000"/>
                    </a:schemeClr>
                  </a:solidFill>
                </a:rPr>
                <a:t>Identify Risks</a:t>
              </a:r>
            </a:p>
          </p:txBody>
        </p:sp>
        <p:sp>
          <p:nvSpPr>
            <p:cNvPr id="8210" name="Text Box 38"/>
            <p:cNvSpPr txBox="1">
              <a:spLocks noChangeArrowheads="1"/>
            </p:cNvSpPr>
            <p:nvPr/>
          </p:nvSpPr>
          <p:spPr bwMode="auto">
            <a:xfrm>
              <a:off x="1776" y="3696"/>
              <a:ext cx="624" cy="446"/>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b="1">
                  <a:solidFill>
                    <a:schemeClr val="accent4">
                      <a:lumMod val="10000"/>
                    </a:schemeClr>
                  </a:solidFill>
                </a:rPr>
                <a:t>Perform Qualitative Risk Analysis</a:t>
              </a:r>
            </a:p>
          </p:txBody>
        </p:sp>
        <p:sp>
          <p:nvSpPr>
            <p:cNvPr id="8211" name="Text Box 39"/>
            <p:cNvSpPr txBox="1">
              <a:spLocks noChangeArrowheads="1"/>
            </p:cNvSpPr>
            <p:nvPr/>
          </p:nvSpPr>
          <p:spPr bwMode="auto">
            <a:xfrm>
              <a:off x="2592" y="3696"/>
              <a:ext cx="624" cy="446"/>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b="1">
                  <a:solidFill>
                    <a:schemeClr val="accent4">
                      <a:lumMod val="10000"/>
                    </a:schemeClr>
                  </a:solidFill>
                </a:rPr>
                <a:t>Perform Quantitative Risk Analysis</a:t>
              </a:r>
            </a:p>
          </p:txBody>
        </p:sp>
        <p:sp>
          <p:nvSpPr>
            <p:cNvPr id="8212" name="Text Box 40"/>
            <p:cNvSpPr txBox="1">
              <a:spLocks noChangeArrowheads="1"/>
            </p:cNvSpPr>
            <p:nvPr/>
          </p:nvSpPr>
          <p:spPr bwMode="auto">
            <a:xfrm>
              <a:off x="3408" y="3696"/>
              <a:ext cx="576" cy="252"/>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b="1">
                  <a:solidFill>
                    <a:schemeClr val="accent4">
                      <a:lumMod val="10000"/>
                    </a:schemeClr>
                  </a:solidFill>
                </a:rPr>
                <a:t>Plan Risk Responses </a:t>
              </a:r>
            </a:p>
          </p:txBody>
        </p:sp>
        <p:sp>
          <p:nvSpPr>
            <p:cNvPr id="8213" name="Text Box 41"/>
            <p:cNvSpPr txBox="1">
              <a:spLocks noChangeArrowheads="1"/>
            </p:cNvSpPr>
            <p:nvPr/>
          </p:nvSpPr>
          <p:spPr bwMode="auto">
            <a:xfrm>
              <a:off x="4224" y="3696"/>
              <a:ext cx="624" cy="349"/>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b="1">
                  <a:solidFill>
                    <a:schemeClr val="accent4">
                      <a:lumMod val="10000"/>
                    </a:schemeClr>
                  </a:solidFill>
                </a:rPr>
                <a:t>Monitor and Control Risk s</a:t>
              </a:r>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419100" y="194954"/>
            <a:ext cx="8229600" cy="1143000"/>
          </a:xfrm>
          <a:ln>
            <a:noFill/>
          </a:ln>
        </p:spPr>
        <p:txBody>
          <a:bodyPr/>
          <a:lstStyle/>
          <a:p>
            <a:pPr eaLnBrk="1" hangingPunct="1">
              <a:defRPr/>
            </a:pPr>
            <a:r>
              <a:rPr lang="en-US" dirty="0" smtClean="0"/>
              <a:t>Plan Risk Management</a:t>
            </a:r>
          </a:p>
        </p:txBody>
      </p:sp>
      <p:sp>
        <p:nvSpPr>
          <p:cNvPr id="9219" name="AutoShape 27"/>
          <p:cNvSpPr>
            <a:spLocks noChangeArrowheads="1"/>
          </p:cNvSpPr>
          <p:nvPr/>
        </p:nvSpPr>
        <p:spPr bwMode="auto">
          <a:xfrm>
            <a:off x="2162032" y="2438400"/>
            <a:ext cx="1190767" cy="533400"/>
          </a:xfrm>
          <a:prstGeom prst="notchedRightArrow">
            <a:avLst>
              <a:gd name="adj1" fmla="val 50000"/>
              <a:gd name="adj2" fmla="val 60714"/>
            </a:avLst>
          </a:prstGeom>
          <a:solidFill>
            <a:schemeClr val="accent1"/>
          </a:solid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b="1">
              <a:solidFill>
                <a:schemeClr val="accent4">
                  <a:lumMod val="10000"/>
                </a:schemeClr>
              </a:solidFill>
            </a:endParaRPr>
          </a:p>
        </p:txBody>
      </p:sp>
      <p:sp>
        <p:nvSpPr>
          <p:cNvPr id="9220" name="AutoShape 25"/>
          <p:cNvSpPr>
            <a:spLocks noChangeArrowheads="1"/>
          </p:cNvSpPr>
          <p:nvPr/>
        </p:nvSpPr>
        <p:spPr bwMode="auto">
          <a:xfrm>
            <a:off x="3352800" y="1981200"/>
            <a:ext cx="2667000" cy="1981200"/>
          </a:xfrm>
          <a:prstGeom prst="wedgeRectCallout">
            <a:avLst>
              <a:gd name="adj1" fmla="val -115713"/>
              <a:gd name="adj2" fmla="val 145755"/>
            </a:avLst>
          </a:prstGeom>
          <a:solidFill>
            <a:schemeClr val="tx2"/>
          </a:solidFill>
          <a:ln w="9525">
            <a:solidFill>
              <a:schemeClr val="bg2"/>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b="1">
              <a:solidFill>
                <a:schemeClr val="accent4">
                  <a:lumMod val="10000"/>
                </a:schemeClr>
              </a:solidFill>
            </a:endParaRPr>
          </a:p>
        </p:txBody>
      </p:sp>
      <p:sp>
        <p:nvSpPr>
          <p:cNvPr id="9221" name="Text Box 30"/>
          <p:cNvSpPr txBox="1">
            <a:spLocks noChangeArrowheads="1"/>
          </p:cNvSpPr>
          <p:nvPr/>
        </p:nvSpPr>
        <p:spPr bwMode="auto">
          <a:xfrm>
            <a:off x="152400" y="1905000"/>
            <a:ext cx="1981200" cy="289310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400" b="1" dirty="0">
                <a:solidFill>
                  <a:schemeClr val="accent4">
                    <a:lumMod val="10000"/>
                  </a:schemeClr>
                </a:solidFill>
              </a:rPr>
              <a:t>Project Scope Statement</a:t>
            </a:r>
          </a:p>
          <a:p>
            <a:pPr algn="l">
              <a:spcBef>
                <a:spcPct val="50000"/>
              </a:spcBef>
            </a:pPr>
            <a:r>
              <a:rPr lang="en-US" sz="1400" b="1" dirty="0">
                <a:solidFill>
                  <a:schemeClr val="accent4">
                    <a:lumMod val="10000"/>
                  </a:schemeClr>
                </a:solidFill>
              </a:rPr>
              <a:t>Cost Management Plan</a:t>
            </a:r>
          </a:p>
          <a:p>
            <a:pPr algn="l">
              <a:spcBef>
                <a:spcPct val="50000"/>
              </a:spcBef>
            </a:pPr>
            <a:r>
              <a:rPr lang="en-US" sz="1400" b="1" dirty="0">
                <a:solidFill>
                  <a:schemeClr val="accent4">
                    <a:lumMod val="10000"/>
                  </a:schemeClr>
                </a:solidFill>
              </a:rPr>
              <a:t>Schedule Management Plan</a:t>
            </a:r>
          </a:p>
          <a:p>
            <a:pPr algn="l">
              <a:spcBef>
                <a:spcPct val="50000"/>
              </a:spcBef>
            </a:pPr>
            <a:r>
              <a:rPr lang="en-US" sz="1400" b="1" dirty="0">
                <a:solidFill>
                  <a:schemeClr val="accent4">
                    <a:lumMod val="10000"/>
                  </a:schemeClr>
                </a:solidFill>
              </a:rPr>
              <a:t>Enterprise Environmental Factors</a:t>
            </a:r>
          </a:p>
          <a:p>
            <a:pPr algn="l">
              <a:spcBef>
                <a:spcPct val="50000"/>
              </a:spcBef>
            </a:pPr>
            <a:r>
              <a:rPr lang="en-US" sz="1400" b="1" dirty="0">
                <a:solidFill>
                  <a:schemeClr val="accent4">
                    <a:lumMod val="10000"/>
                  </a:schemeClr>
                </a:solidFill>
              </a:rPr>
              <a:t>Organizational Process Assets</a:t>
            </a:r>
          </a:p>
        </p:txBody>
      </p:sp>
      <p:sp>
        <p:nvSpPr>
          <p:cNvPr id="9222" name="AutoShape 34"/>
          <p:cNvSpPr>
            <a:spLocks noChangeArrowheads="1"/>
          </p:cNvSpPr>
          <p:nvPr/>
        </p:nvSpPr>
        <p:spPr bwMode="auto">
          <a:xfrm>
            <a:off x="6096000" y="2818150"/>
            <a:ext cx="1295400" cy="533400"/>
          </a:xfrm>
          <a:prstGeom prst="notchedRightArrow">
            <a:avLst>
              <a:gd name="adj1" fmla="val 50000"/>
              <a:gd name="adj2" fmla="val 60714"/>
            </a:avLst>
          </a:prstGeom>
          <a:solidFill>
            <a:schemeClr val="accent1"/>
          </a:solid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b="1">
              <a:solidFill>
                <a:schemeClr val="accent4">
                  <a:lumMod val="10000"/>
                </a:schemeClr>
              </a:solidFill>
            </a:endParaRPr>
          </a:p>
        </p:txBody>
      </p:sp>
      <p:sp>
        <p:nvSpPr>
          <p:cNvPr id="9223" name="Text Box 35"/>
          <p:cNvSpPr txBox="1">
            <a:spLocks noChangeArrowheads="1"/>
          </p:cNvSpPr>
          <p:nvPr/>
        </p:nvSpPr>
        <p:spPr bwMode="auto">
          <a:xfrm>
            <a:off x="7543800" y="2709554"/>
            <a:ext cx="1447800" cy="738664"/>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400" b="1" dirty="0">
                <a:solidFill>
                  <a:schemeClr val="accent4">
                    <a:lumMod val="10000"/>
                  </a:schemeClr>
                </a:solidFill>
              </a:rPr>
              <a:t>Risk Management Plan</a:t>
            </a:r>
          </a:p>
        </p:txBody>
      </p:sp>
      <p:sp>
        <p:nvSpPr>
          <p:cNvPr id="9224" name="Text Box 36"/>
          <p:cNvSpPr txBox="1">
            <a:spLocks noChangeArrowheads="1"/>
          </p:cNvSpPr>
          <p:nvPr/>
        </p:nvSpPr>
        <p:spPr bwMode="auto">
          <a:xfrm>
            <a:off x="3352800" y="1981200"/>
            <a:ext cx="2667000" cy="523220"/>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marL="177800" indent="-1778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buFont typeface="Wingdings" panose="05000000000000000000" pitchFamily="2" charset="2"/>
              <a:buChar char="q"/>
            </a:pPr>
            <a:r>
              <a:rPr lang="en-US" sz="1400" b="1" dirty="0">
                <a:solidFill>
                  <a:schemeClr val="accent4">
                    <a:lumMod val="10000"/>
                  </a:schemeClr>
                </a:solidFill>
              </a:rPr>
              <a:t>Planning Meetings and Analysis</a:t>
            </a:r>
          </a:p>
        </p:txBody>
      </p:sp>
      <p:sp>
        <p:nvSpPr>
          <p:cNvPr id="9225" name="Text Box 37"/>
          <p:cNvSpPr txBox="1">
            <a:spLocks noChangeArrowheads="1"/>
          </p:cNvSpPr>
          <p:nvPr/>
        </p:nvSpPr>
        <p:spPr bwMode="auto">
          <a:xfrm>
            <a:off x="2162033" y="2075685"/>
            <a:ext cx="1143000" cy="350838"/>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600" b="1" i="1" dirty="0">
                <a:solidFill>
                  <a:schemeClr val="accent4">
                    <a:lumMod val="10000"/>
                  </a:schemeClr>
                </a:solidFill>
              </a:rPr>
              <a:t>Inputs</a:t>
            </a:r>
          </a:p>
        </p:txBody>
      </p:sp>
      <p:sp>
        <p:nvSpPr>
          <p:cNvPr id="9226" name="Text Box 38"/>
          <p:cNvSpPr txBox="1">
            <a:spLocks noChangeArrowheads="1"/>
          </p:cNvSpPr>
          <p:nvPr/>
        </p:nvSpPr>
        <p:spPr bwMode="auto">
          <a:xfrm>
            <a:off x="6096000" y="2438400"/>
            <a:ext cx="1447800" cy="33655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600" b="1" i="1">
                <a:solidFill>
                  <a:schemeClr val="accent4">
                    <a:lumMod val="10000"/>
                  </a:schemeClr>
                </a:solidFill>
              </a:rPr>
              <a:t>Outputs</a:t>
            </a:r>
          </a:p>
        </p:txBody>
      </p:sp>
      <p:sp>
        <p:nvSpPr>
          <p:cNvPr id="9227" name="Text Box 39"/>
          <p:cNvSpPr txBox="1">
            <a:spLocks noChangeArrowheads="1"/>
          </p:cNvSpPr>
          <p:nvPr/>
        </p:nvSpPr>
        <p:spPr bwMode="auto">
          <a:xfrm>
            <a:off x="3356366" y="1644650"/>
            <a:ext cx="2438400" cy="33655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600" b="1" i="1">
                <a:solidFill>
                  <a:schemeClr val="accent4">
                    <a:lumMod val="10000"/>
                  </a:schemeClr>
                </a:solidFill>
              </a:rPr>
              <a:t>Tools &amp; Techniques</a:t>
            </a:r>
          </a:p>
        </p:txBody>
      </p:sp>
      <p:grpSp>
        <p:nvGrpSpPr>
          <p:cNvPr id="9228" name="Group 44"/>
          <p:cNvGrpSpPr>
            <a:grpSpLocks/>
          </p:cNvGrpSpPr>
          <p:nvPr/>
        </p:nvGrpSpPr>
        <p:grpSpPr bwMode="auto">
          <a:xfrm>
            <a:off x="838200" y="5867400"/>
            <a:ext cx="7467600" cy="784225"/>
            <a:chOff x="144" y="3648"/>
            <a:chExt cx="4704" cy="494"/>
          </a:xfrm>
          <a:solidFill>
            <a:schemeClr val="tx2"/>
          </a:solidFill>
        </p:grpSpPr>
        <p:sp>
          <p:nvSpPr>
            <p:cNvPr id="9229" name="AutoShape 24"/>
            <p:cNvSpPr>
              <a:spLocks noChangeArrowheads="1"/>
            </p:cNvSpPr>
            <p:nvPr/>
          </p:nvSpPr>
          <p:spPr bwMode="auto">
            <a:xfrm>
              <a:off x="1536" y="3792"/>
              <a:ext cx="240" cy="240"/>
            </a:xfrm>
            <a:prstGeom prst="rightArrow">
              <a:avLst>
                <a:gd name="adj1" fmla="val 50000"/>
                <a:gd name="adj2" fmla="val 25000"/>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b="1">
                <a:solidFill>
                  <a:schemeClr val="accent4">
                    <a:lumMod val="10000"/>
                  </a:schemeClr>
                </a:solidFill>
              </a:endParaRPr>
            </a:p>
          </p:txBody>
        </p:sp>
        <p:sp>
          <p:nvSpPr>
            <p:cNvPr id="9230" name="Rectangle 5"/>
            <p:cNvSpPr>
              <a:spLocks noChangeArrowheads="1"/>
            </p:cNvSpPr>
            <p:nvPr/>
          </p:nvSpPr>
          <p:spPr bwMode="auto">
            <a:xfrm>
              <a:off x="144" y="3648"/>
              <a:ext cx="559" cy="480"/>
            </a:xfrm>
            <a:prstGeom prst="rect">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b="1">
                <a:solidFill>
                  <a:schemeClr val="accent4">
                    <a:lumMod val="10000"/>
                  </a:schemeClr>
                </a:solidFill>
              </a:endParaRPr>
            </a:p>
          </p:txBody>
        </p:sp>
        <p:sp>
          <p:nvSpPr>
            <p:cNvPr id="9231" name="Rectangle 25"/>
            <p:cNvSpPr>
              <a:spLocks noChangeArrowheads="1"/>
            </p:cNvSpPr>
            <p:nvPr/>
          </p:nvSpPr>
          <p:spPr bwMode="auto">
            <a:xfrm>
              <a:off x="960" y="3648"/>
              <a:ext cx="559" cy="480"/>
            </a:xfrm>
            <a:prstGeom prst="rect">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b="1">
                <a:solidFill>
                  <a:schemeClr val="accent4">
                    <a:lumMod val="10000"/>
                  </a:schemeClr>
                </a:solidFill>
              </a:endParaRPr>
            </a:p>
          </p:txBody>
        </p:sp>
        <p:sp>
          <p:nvSpPr>
            <p:cNvPr id="9232" name="Rectangle 26"/>
            <p:cNvSpPr>
              <a:spLocks noChangeArrowheads="1"/>
            </p:cNvSpPr>
            <p:nvPr/>
          </p:nvSpPr>
          <p:spPr bwMode="auto">
            <a:xfrm>
              <a:off x="1776" y="3648"/>
              <a:ext cx="559" cy="480"/>
            </a:xfrm>
            <a:prstGeom prst="rect">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b="1">
                <a:solidFill>
                  <a:schemeClr val="accent4">
                    <a:lumMod val="10000"/>
                  </a:schemeClr>
                </a:solidFill>
              </a:endParaRPr>
            </a:p>
          </p:txBody>
        </p:sp>
        <p:sp>
          <p:nvSpPr>
            <p:cNvPr id="9233" name="Rectangle 27"/>
            <p:cNvSpPr>
              <a:spLocks noChangeArrowheads="1"/>
            </p:cNvSpPr>
            <p:nvPr/>
          </p:nvSpPr>
          <p:spPr bwMode="auto">
            <a:xfrm>
              <a:off x="2592" y="3648"/>
              <a:ext cx="559" cy="480"/>
            </a:xfrm>
            <a:prstGeom prst="rect">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b="1">
                <a:solidFill>
                  <a:schemeClr val="accent4">
                    <a:lumMod val="10000"/>
                  </a:schemeClr>
                </a:solidFill>
              </a:endParaRPr>
            </a:p>
          </p:txBody>
        </p:sp>
        <p:sp>
          <p:nvSpPr>
            <p:cNvPr id="9234" name="AutoShape 28"/>
            <p:cNvSpPr>
              <a:spLocks noChangeArrowheads="1"/>
            </p:cNvSpPr>
            <p:nvPr/>
          </p:nvSpPr>
          <p:spPr bwMode="auto">
            <a:xfrm>
              <a:off x="720" y="3792"/>
              <a:ext cx="240" cy="240"/>
            </a:xfrm>
            <a:prstGeom prst="rightArrow">
              <a:avLst>
                <a:gd name="adj1" fmla="val 50000"/>
                <a:gd name="adj2" fmla="val 25000"/>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b="1">
                <a:solidFill>
                  <a:schemeClr val="accent4">
                    <a:lumMod val="10000"/>
                  </a:schemeClr>
                </a:solidFill>
              </a:endParaRPr>
            </a:p>
          </p:txBody>
        </p:sp>
        <p:sp>
          <p:nvSpPr>
            <p:cNvPr id="9235" name="AutoShape 29"/>
            <p:cNvSpPr>
              <a:spLocks noChangeArrowheads="1"/>
            </p:cNvSpPr>
            <p:nvPr/>
          </p:nvSpPr>
          <p:spPr bwMode="auto">
            <a:xfrm>
              <a:off x="2352" y="3792"/>
              <a:ext cx="240" cy="240"/>
            </a:xfrm>
            <a:prstGeom prst="rightArrow">
              <a:avLst>
                <a:gd name="adj1" fmla="val 50000"/>
                <a:gd name="adj2" fmla="val 25000"/>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b="1">
                <a:solidFill>
                  <a:schemeClr val="accent4">
                    <a:lumMod val="10000"/>
                  </a:schemeClr>
                </a:solidFill>
              </a:endParaRPr>
            </a:p>
          </p:txBody>
        </p:sp>
        <p:sp>
          <p:nvSpPr>
            <p:cNvPr id="9236" name="Rectangle 30"/>
            <p:cNvSpPr>
              <a:spLocks noChangeArrowheads="1"/>
            </p:cNvSpPr>
            <p:nvPr/>
          </p:nvSpPr>
          <p:spPr bwMode="auto">
            <a:xfrm>
              <a:off x="3408" y="3648"/>
              <a:ext cx="559" cy="480"/>
            </a:xfrm>
            <a:prstGeom prst="rect">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b="1">
                <a:solidFill>
                  <a:schemeClr val="accent4">
                    <a:lumMod val="10000"/>
                  </a:schemeClr>
                </a:solidFill>
              </a:endParaRPr>
            </a:p>
          </p:txBody>
        </p:sp>
        <p:sp>
          <p:nvSpPr>
            <p:cNvPr id="9237" name="Rectangle 31"/>
            <p:cNvSpPr>
              <a:spLocks noChangeArrowheads="1"/>
            </p:cNvSpPr>
            <p:nvPr/>
          </p:nvSpPr>
          <p:spPr bwMode="auto">
            <a:xfrm>
              <a:off x="4224" y="3648"/>
              <a:ext cx="559" cy="480"/>
            </a:xfrm>
            <a:prstGeom prst="rect">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b="1">
                <a:solidFill>
                  <a:schemeClr val="accent4">
                    <a:lumMod val="10000"/>
                  </a:schemeClr>
                </a:solidFill>
              </a:endParaRPr>
            </a:p>
          </p:txBody>
        </p:sp>
        <p:sp>
          <p:nvSpPr>
            <p:cNvPr id="9238" name="AutoShape 33"/>
            <p:cNvSpPr>
              <a:spLocks noChangeArrowheads="1"/>
            </p:cNvSpPr>
            <p:nvPr/>
          </p:nvSpPr>
          <p:spPr bwMode="auto">
            <a:xfrm>
              <a:off x="3168" y="3792"/>
              <a:ext cx="240" cy="240"/>
            </a:xfrm>
            <a:prstGeom prst="rightArrow">
              <a:avLst>
                <a:gd name="adj1" fmla="val 50000"/>
                <a:gd name="adj2" fmla="val 25000"/>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b="1">
                <a:solidFill>
                  <a:schemeClr val="accent4">
                    <a:lumMod val="10000"/>
                  </a:schemeClr>
                </a:solidFill>
              </a:endParaRPr>
            </a:p>
          </p:txBody>
        </p:sp>
        <p:sp>
          <p:nvSpPr>
            <p:cNvPr id="9239" name="AutoShape 34"/>
            <p:cNvSpPr>
              <a:spLocks noChangeArrowheads="1"/>
            </p:cNvSpPr>
            <p:nvPr/>
          </p:nvSpPr>
          <p:spPr bwMode="auto">
            <a:xfrm>
              <a:off x="3984" y="3792"/>
              <a:ext cx="240" cy="240"/>
            </a:xfrm>
            <a:prstGeom prst="rightArrow">
              <a:avLst>
                <a:gd name="adj1" fmla="val 50000"/>
                <a:gd name="adj2" fmla="val 25000"/>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b="1">
                <a:solidFill>
                  <a:schemeClr val="accent4">
                    <a:lumMod val="10000"/>
                  </a:schemeClr>
                </a:solidFill>
              </a:endParaRPr>
            </a:p>
          </p:txBody>
        </p:sp>
        <p:sp>
          <p:nvSpPr>
            <p:cNvPr id="9240" name="Text Box 36"/>
            <p:cNvSpPr txBox="1">
              <a:spLocks noChangeArrowheads="1"/>
            </p:cNvSpPr>
            <p:nvPr/>
          </p:nvSpPr>
          <p:spPr bwMode="auto">
            <a:xfrm>
              <a:off x="144" y="3696"/>
              <a:ext cx="624" cy="252"/>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b="1">
                  <a:solidFill>
                    <a:schemeClr val="accent4">
                      <a:lumMod val="10000"/>
                    </a:schemeClr>
                  </a:solidFill>
                </a:rPr>
                <a:t>Plan Risk Management </a:t>
              </a:r>
            </a:p>
          </p:txBody>
        </p:sp>
        <p:sp>
          <p:nvSpPr>
            <p:cNvPr id="9241" name="Text Box 37"/>
            <p:cNvSpPr txBox="1">
              <a:spLocks noChangeArrowheads="1"/>
            </p:cNvSpPr>
            <p:nvPr/>
          </p:nvSpPr>
          <p:spPr bwMode="auto">
            <a:xfrm>
              <a:off x="960" y="3696"/>
              <a:ext cx="576" cy="252"/>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b="1">
                  <a:solidFill>
                    <a:schemeClr val="accent4">
                      <a:lumMod val="10000"/>
                    </a:schemeClr>
                  </a:solidFill>
                </a:rPr>
                <a:t>Identify Risks</a:t>
              </a:r>
            </a:p>
          </p:txBody>
        </p:sp>
        <p:sp>
          <p:nvSpPr>
            <p:cNvPr id="9242" name="Text Box 38"/>
            <p:cNvSpPr txBox="1">
              <a:spLocks noChangeArrowheads="1"/>
            </p:cNvSpPr>
            <p:nvPr/>
          </p:nvSpPr>
          <p:spPr bwMode="auto">
            <a:xfrm>
              <a:off x="1776" y="3696"/>
              <a:ext cx="624" cy="446"/>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b="1">
                  <a:solidFill>
                    <a:schemeClr val="accent4">
                      <a:lumMod val="10000"/>
                    </a:schemeClr>
                  </a:solidFill>
                </a:rPr>
                <a:t>Perform Qualitative Risk Analysis</a:t>
              </a:r>
            </a:p>
          </p:txBody>
        </p:sp>
        <p:sp>
          <p:nvSpPr>
            <p:cNvPr id="9243" name="Text Box 39"/>
            <p:cNvSpPr txBox="1">
              <a:spLocks noChangeArrowheads="1"/>
            </p:cNvSpPr>
            <p:nvPr/>
          </p:nvSpPr>
          <p:spPr bwMode="auto">
            <a:xfrm>
              <a:off x="2592" y="3696"/>
              <a:ext cx="624" cy="446"/>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b="1">
                  <a:solidFill>
                    <a:schemeClr val="accent4">
                      <a:lumMod val="10000"/>
                    </a:schemeClr>
                  </a:solidFill>
                </a:rPr>
                <a:t>Perform Quantitative Risk Analysis</a:t>
              </a:r>
            </a:p>
          </p:txBody>
        </p:sp>
        <p:sp>
          <p:nvSpPr>
            <p:cNvPr id="9244" name="Text Box 40"/>
            <p:cNvSpPr txBox="1">
              <a:spLocks noChangeArrowheads="1"/>
            </p:cNvSpPr>
            <p:nvPr/>
          </p:nvSpPr>
          <p:spPr bwMode="auto">
            <a:xfrm>
              <a:off x="3408" y="3696"/>
              <a:ext cx="576" cy="252"/>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b="1">
                  <a:solidFill>
                    <a:schemeClr val="accent4">
                      <a:lumMod val="10000"/>
                    </a:schemeClr>
                  </a:solidFill>
                </a:rPr>
                <a:t>Plan Risk Responses </a:t>
              </a:r>
            </a:p>
          </p:txBody>
        </p:sp>
        <p:sp>
          <p:nvSpPr>
            <p:cNvPr id="9245" name="Text Box 41"/>
            <p:cNvSpPr txBox="1">
              <a:spLocks noChangeArrowheads="1"/>
            </p:cNvSpPr>
            <p:nvPr/>
          </p:nvSpPr>
          <p:spPr bwMode="auto">
            <a:xfrm>
              <a:off x="4224" y="3696"/>
              <a:ext cx="624" cy="349"/>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b="1">
                  <a:solidFill>
                    <a:schemeClr val="accent4">
                      <a:lumMod val="10000"/>
                    </a:schemeClr>
                  </a:solidFill>
                </a:rPr>
                <a:t>Monitor and Control Risk s</a:t>
              </a: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p:txBody>
          <a:bodyPr/>
          <a:lstStyle/>
          <a:p>
            <a:pPr eaLnBrk="1" hangingPunct="1">
              <a:defRPr/>
            </a:pPr>
            <a:r>
              <a:rPr lang="en-US" sz="2800" b="1" dirty="0" smtClean="0">
                <a:solidFill>
                  <a:schemeClr val="accent4">
                    <a:lumMod val="10000"/>
                  </a:schemeClr>
                </a:solidFill>
                <a:effectLst/>
              </a:rPr>
              <a:t>Risk Breakdown Structure</a:t>
            </a:r>
          </a:p>
        </p:txBody>
      </p:sp>
      <p:sp>
        <p:nvSpPr>
          <p:cNvPr id="158723" name="Rectangle 3"/>
          <p:cNvSpPr>
            <a:spLocks noGrp="1" noChangeArrowheads="1"/>
          </p:cNvSpPr>
          <p:nvPr>
            <p:ph type="body" idx="4294967295"/>
          </p:nvPr>
        </p:nvSpPr>
        <p:spPr>
          <a:xfrm>
            <a:off x="0" y="1219200"/>
            <a:ext cx="8229600" cy="4533900"/>
          </a:xfrm>
        </p:spPr>
        <p:txBody>
          <a:bodyPr/>
          <a:lstStyle/>
          <a:p>
            <a:pPr algn="just" eaLnBrk="1" hangingPunct="1">
              <a:buClrTx/>
              <a:buFont typeface="Arial" panose="020B0604020202020204" pitchFamily="34" charset="0"/>
              <a:buChar char="•"/>
              <a:defRPr/>
            </a:pPr>
            <a:r>
              <a:rPr lang="en-US" sz="2400" dirty="0" smtClean="0">
                <a:solidFill>
                  <a:schemeClr val="accent4">
                    <a:lumMod val="10000"/>
                  </a:schemeClr>
                </a:solidFill>
                <a:effectLst/>
              </a:rPr>
              <a:t>Lists categories and subcategories where risks may arise</a:t>
            </a:r>
          </a:p>
          <a:p>
            <a:pPr algn="just" eaLnBrk="1" hangingPunct="1">
              <a:buClrTx/>
              <a:buFont typeface="Arial" panose="020B0604020202020204" pitchFamily="34" charset="0"/>
              <a:buChar char="•"/>
              <a:defRPr/>
            </a:pPr>
            <a:endParaRPr lang="en-US" sz="2400" dirty="0" smtClean="0">
              <a:solidFill>
                <a:schemeClr val="accent4">
                  <a:lumMod val="10000"/>
                </a:schemeClr>
              </a:solidFill>
              <a:effectLst/>
            </a:endParaRPr>
          </a:p>
        </p:txBody>
      </p:sp>
      <p:grpSp>
        <p:nvGrpSpPr>
          <p:cNvPr id="2" name="Organization Chart 6"/>
          <p:cNvGrpSpPr>
            <a:grpSpLocks noChangeAspect="1"/>
          </p:cNvGrpSpPr>
          <p:nvPr/>
        </p:nvGrpSpPr>
        <p:grpSpPr bwMode="auto">
          <a:xfrm>
            <a:off x="228600" y="290560"/>
            <a:ext cx="8229600" cy="4445474"/>
            <a:chOff x="288" y="1020"/>
            <a:chExt cx="5118" cy="2592"/>
          </a:xfrm>
          <a:solidFill>
            <a:schemeClr val="tx2"/>
          </a:solidFill>
        </p:grpSpPr>
        <p:cxnSp>
          <p:nvCxnSpPr>
            <p:cNvPr id="1028" name="_s1028"/>
            <p:cNvCxnSpPr>
              <a:cxnSpLocks noChangeShapeType="1"/>
              <a:stCxn id="14" idx="1"/>
              <a:endCxn id="6" idx="2"/>
            </p:cNvCxnSpPr>
            <p:nvPr/>
          </p:nvCxnSpPr>
          <p:spPr bwMode="auto">
            <a:xfrm rot="10800000">
              <a:off x="3975" y="2728"/>
              <a:ext cx="144" cy="1152"/>
            </a:xfrm>
            <a:prstGeom prst="bentConnector2">
              <a:avLst/>
            </a:prstGeom>
            <a:grpFill/>
            <a:ln w="28575">
              <a:solidFill>
                <a:schemeClr val="tx2">
                  <a:lumMod val="50000"/>
                </a:schemeClr>
              </a:solidFill>
              <a:miter lim="800000"/>
              <a:headEnd/>
              <a:tailEnd/>
            </a:ln>
            <a:extLst>
              <a:ext uri="{909E8E84-426E-40DD-AFC4-6F175D3DCCD1}">
                <a14:hiddenFill xmlns="" xmlns:a14="http://schemas.microsoft.com/office/drawing/2010/main">
                  <a:noFill/>
                </a14:hiddenFill>
              </a:ext>
            </a:extLst>
          </p:spPr>
        </p:cxnSp>
        <p:cxnSp>
          <p:nvCxnSpPr>
            <p:cNvPr id="1029" name="_s1029"/>
            <p:cNvCxnSpPr>
              <a:cxnSpLocks noChangeShapeType="1"/>
              <a:stCxn id="13" idx="1"/>
              <a:endCxn id="6" idx="2"/>
            </p:cNvCxnSpPr>
            <p:nvPr/>
          </p:nvCxnSpPr>
          <p:spPr bwMode="auto">
            <a:xfrm rot="10800000">
              <a:off x="3975" y="2728"/>
              <a:ext cx="144" cy="720"/>
            </a:xfrm>
            <a:prstGeom prst="bentConnector2">
              <a:avLst/>
            </a:prstGeom>
            <a:grpFill/>
            <a:ln w="28575">
              <a:solidFill>
                <a:schemeClr val="tx2">
                  <a:lumMod val="50000"/>
                </a:schemeClr>
              </a:solidFill>
              <a:miter lim="800000"/>
              <a:headEnd/>
              <a:tailEnd/>
            </a:ln>
            <a:extLst>
              <a:ext uri="{909E8E84-426E-40DD-AFC4-6F175D3DCCD1}">
                <a14:hiddenFill xmlns="" xmlns:a14="http://schemas.microsoft.com/office/drawing/2010/main">
                  <a:noFill/>
                </a14:hiddenFill>
              </a:ext>
            </a:extLst>
          </p:spPr>
        </p:cxnSp>
        <p:cxnSp>
          <p:nvCxnSpPr>
            <p:cNvPr id="1030" name="_s1030"/>
            <p:cNvCxnSpPr>
              <a:cxnSpLocks noChangeShapeType="1"/>
              <a:stCxn id="12" idx="1"/>
              <a:endCxn id="6" idx="2"/>
            </p:cNvCxnSpPr>
            <p:nvPr/>
          </p:nvCxnSpPr>
          <p:spPr bwMode="auto">
            <a:xfrm rot="10800000">
              <a:off x="3975" y="2728"/>
              <a:ext cx="144" cy="289"/>
            </a:xfrm>
            <a:prstGeom prst="bentConnector2">
              <a:avLst/>
            </a:prstGeom>
            <a:grpFill/>
            <a:ln w="28575">
              <a:solidFill>
                <a:schemeClr val="tx2">
                  <a:lumMod val="50000"/>
                </a:schemeClr>
              </a:solidFill>
              <a:miter lim="800000"/>
              <a:headEnd/>
              <a:tailEnd/>
            </a:ln>
            <a:extLst>
              <a:ext uri="{909E8E84-426E-40DD-AFC4-6F175D3DCCD1}">
                <a14:hiddenFill xmlns="" xmlns:a14="http://schemas.microsoft.com/office/drawing/2010/main">
                  <a:noFill/>
                </a14:hiddenFill>
              </a:ext>
            </a:extLst>
          </p:spPr>
        </p:cxnSp>
        <p:cxnSp>
          <p:nvCxnSpPr>
            <p:cNvPr id="1031" name="_s1031"/>
            <p:cNvCxnSpPr>
              <a:cxnSpLocks noChangeShapeType="1"/>
              <a:stCxn id="11" idx="1"/>
              <a:endCxn id="5" idx="2"/>
            </p:cNvCxnSpPr>
            <p:nvPr/>
          </p:nvCxnSpPr>
          <p:spPr bwMode="auto">
            <a:xfrm rot="10800000">
              <a:off x="2401" y="2728"/>
              <a:ext cx="143" cy="1152"/>
            </a:xfrm>
            <a:prstGeom prst="bentConnector2">
              <a:avLst/>
            </a:prstGeom>
            <a:grpFill/>
            <a:ln w="28575">
              <a:solidFill>
                <a:schemeClr val="tx2">
                  <a:lumMod val="50000"/>
                </a:schemeClr>
              </a:solidFill>
              <a:miter lim="800000"/>
              <a:headEnd/>
              <a:tailEnd/>
            </a:ln>
            <a:extLst>
              <a:ext uri="{909E8E84-426E-40DD-AFC4-6F175D3DCCD1}">
                <a14:hiddenFill xmlns="" xmlns:a14="http://schemas.microsoft.com/office/drawing/2010/main">
                  <a:noFill/>
                </a14:hiddenFill>
              </a:ext>
            </a:extLst>
          </p:spPr>
        </p:cxnSp>
        <p:cxnSp>
          <p:nvCxnSpPr>
            <p:cNvPr id="1032" name="_s1032"/>
            <p:cNvCxnSpPr>
              <a:cxnSpLocks noChangeShapeType="1"/>
              <a:stCxn id="10" idx="1"/>
              <a:endCxn id="5" idx="2"/>
            </p:cNvCxnSpPr>
            <p:nvPr/>
          </p:nvCxnSpPr>
          <p:spPr bwMode="auto">
            <a:xfrm rot="10800000">
              <a:off x="2401" y="2728"/>
              <a:ext cx="143" cy="720"/>
            </a:xfrm>
            <a:prstGeom prst="bentConnector2">
              <a:avLst/>
            </a:prstGeom>
            <a:grpFill/>
            <a:ln w="28575">
              <a:solidFill>
                <a:schemeClr val="tx2">
                  <a:lumMod val="50000"/>
                </a:schemeClr>
              </a:solidFill>
              <a:miter lim="800000"/>
              <a:headEnd/>
              <a:tailEnd/>
            </a:ln>
            <a:extLst>
              <a:ext uri="{909E8E84-426E-40DD-AFC4-6F175D3DCCD1}">
                <a14:hiddenFill xmlns="" xmlns:a14="http://schemas.microsoft.com/office/drawing/2010/main">
                  <a:noFill/>
                </a14:hiddenFill>
              </a:ext>
            </a:extLst>
          </p:spPr>
        </p:cxnSp>
        <p:cxnSp>
          <p:nvCxnSpPr>
            <p:cNvPr id="1033" name="_s1033"/>
            <p:cNvCxnSpPr>
              <a:cxnSpLocks noChangeShapeType="1"/>
              <a:stCxn id="9" idx="1"/>
              <a:endCxn id="5" idx="2"/>
            </p:cNvCxnSpPr>
            <p:nvPr/>
          </p:nvCxnSpPr>
          <p:spPr bwMode="auto">
            <a:xfrm rot="10800000">
              <a:off x="2401" y="2728"/>
              <a:ext cx="143" cy="289"/>
            </a:xfrm>
            <a:prstGeom prst="bentConnector2">
              <a:avLst/>
            </a:prstGeom>
            <a:grpFill/>
            <a:ln w="28575">
              <a:solidFill>
                <a:schemeClr val="tx2">
                  <a:lumMod val="50000"/>
                </a:schemeClr>
              </a:solidFill>
              <a:miter lim="800000"/>
              <a:headEnd/>
              <a:tailEnd/>
            </a:ln>
            <a:extLst>
              <a:ext uri="{909E8E84-426E-40DD-AFC4-6F175D3DCCD1}">
                <a14:hiddenFill xmlns="" xmlns:a14="http://schemas.microsoft.com/office/drawing/2010/main">
                  <a:noFill/>
                </a14:hiddenFill>
              </a:ext>
            </a:extLst>
          </p:spPr>
        </p:cxnSp>
        <p:cxnSp>
          <p:nvCxnSpPr>
            <p:cNvPr id="1034" name="_s1034"/>
            <p:cNvCxnSpPr>
              <a:cxnSpLocks noChangeShapeType="1"/>
              <a:stCxn id="8" idx="1"/>
              <a:endCxn id="4" idx="2"/>
            </p:cNvCxnSpPr>
            <p:nvPr/>
          </p:nvCxnSpPr>
          <p:spPr bwMode="auto">
            <a:xfrm rot="10800000">
              <a:off x="826" y="2728"/>
              <a:ext cx="143" cy="720"/>
            </a:xfrm>
            <a:prstGeom prst="bentConnector2">
              <a:avLst/>
            </a:prstGeom>
            <a:grpFill/>
            <a:ln w="28575">
              <a:solidFill>
                <a:schemeClr val="tx2">
                  <a:lumMod val="50000"/>
                </a:schemeClr>
              </a:solidFill>
              <a:miter lim="800000"/>
              <a:headEnd/>
              <a:tailEnd/>
            </a:ln>
            <a:extLst>
              <a:ext uri="{909E8E84-426E-40DD-AFC4-6F175D3DCCD1}">
                <a14:hiddenFill xmlns="" xmlns:a14="http://schemas.microsoft.com/office/drawing/2010/main">
                  <a:noFill/>
                </a14:hiddenFill>
              </a:ext>
            </a:extLst>
          </p:spPr>
        </p:cxnSp>
        <p:cxnSp>
          <p:nvCxnSpPr>
            <p:cNvPr id="1035" name="_s1035"/>
            <p:cNvCxnSpPr>
              <a:cxnSpLocks noChangeShapeType="1"/>
              <a:stCxn id="7" idx="1"/>
              <a:endCxn id="4" idx="2"/>
            </p:cNvCxnSpPr>
            <p:nvPr/>
          </p:nvCxnSpPr>
          <p:spPr bwMode="auto">
            <a:xfrm rot="10800000">
              <a:off x="826" y="2728"/>
              <a:ext cx="143" cy="289"/>
            </a:xfrm>
            <a:prstGeom prst="bentConnector2">
              <a:avLst/>
            </a:prstGeom>
            <a:grpFill/>
            <a:ln w="28575">
              <a:solidFill>
                <a:schemeClr val="tx2">
                  <a:lumMod val="50000"/>
                </a:schemeClr>
              </a:solidFill>
              <a:miter lim="800000"/>
              <a:headEnd/>
              <a:tailEnd/>
            </a:ln>
            <a:extLst>
              <a:ext uri="{909E8E84-426E-40DD-AFC4-6F175D3DCCD1}">
                <a14:hiddenFill xmlns="" xmlns:a14="http://schemas.microsoft.com/office/drawing/2010/main">
                  <a:noFill/>
                </a14:hiddenFill>
              </a:ext>
            </a:extLst>
          </p:spPr>
        </p:cxnSp>
        <p:cxnSp>
          <p:nvCxnSpPr>
            <p:cNvPr id="1036" name="_s1036"/>
            <p:cNvCxnSpPr>
              <a:cxnSpLocks noChangeShapeType="1"/>
              <a:stCxn id="6" idx="0"/>
              <a:endCxn id="3" idx="2"/>
            </p:cNvCxnSpPr>
            <p:nvPr/>
          </p:nvCxnSpPr>
          <p:spPr bwMode="auto">
            <a:xfrm rot="5400000" flipH="1">
              <a:off x="3339" y="1804"/>
              <a:ext cx="144" cy="1128"/>
            </a:xfrm>
            <a:prstGeom prst="bentConnector3">
              <a:avLst>
                <a:gd name="adj1" fmla="val 50000"/>
              </a:avLst>
            </a:prstGeom>
            <a:grpFill/>
            <a:ln w="28575">
              <a:solidFill>
                <a:schemeClr val="tx2">
                  <a:lumMod val="50000"/>
                </a:schemeClr>
              </a:solidFill>
              <a:miter lim="800000"/>
              <a:headEnd/>
              <a:tailEnd/>
            </a:ln>
            <a:extLst>
              <a:ext uri="{909E8E84-426E-40DD-AFC4-6F175D3DCCD1}">
                <a14:hiddenFill xmlns="" xmlns:a14="http://schemas.microsoft.com/office/drawing/2010/main">
                  <a:noFill/>
                </a14:hiddenFill>
              </a:ext>
            </a:extLst>
          </p:spPr>
        </p:cxnSp>
        <p:cxnSp>
          <p:nvCxnSpPr>
            <p:cNvPr id="1037" name="_s1037"/>
            <p:cNvCxnSpPr>
              <a:cxnSpLocks noChangeShapeType="1"/>
              <a:stCxn id="5" idx="0"/>
              <a:endCxn id="3" idx="2"/>
            </p:cNvCxnSpPr>
            <p:nvPr/>
          </p:nvCxnSpPr>
          <p:spPr bwMode="auto">
            <a:xfrm rot="16200000">
              <a:off x="2552" y="2145"/>
              <a:ext cx="144" cy="446"/>
            </a:xfrm>
            <a:prstGeom prst="bentConnector3">
              <a:avLst>
                <a:gd name="adj1" fmla="val 50000"/>
              </a:avLst>
            </a:prstGeom>
            <a:grpFill/>
            <a:ln w="28575">
              <a:solidFill>
                <a:schemeClr val="tx2">
                  <a:lumMod val="50000"/>
                </a:schemeClr>
              </a:solidFill>
              <a:miter lim="800000"/>
              <a:headEnd/>
              <a:tailEnd/>
            </a:ln>
            <a:extLst>
              <a:ext uri="{909E8E84-426E-40DD-AFC4-6F175D3DCCD1}">
                <a14:hiddenFill xmlns="" xmlns:a14="http://schemas.microsoft.com/office/drawing/2010/main">
                  <a:noFill/>
                </a14:hiddenFill>
              </a:ext>
            </a:extLst>
          </p:spPr>
        </p:cxnSp>
        <p:cxnSp>
          <p:nvCxnSpPr>
            <p:cNvPr id="1038" name="_s1038"/>
            <p:cNvCxnSpPr>
              <a:cxnSpLocks noChangeShapeType="1"/>
              <a:stCxn id="4" idx="0"/>
              <a:endCxn id="3" idx="2"/>
            </p:cNvCxnSpPr>
            <p:nvPr/>
          </p:nvCxnSpPr>
          <p:spPr bwMode="auto">
            <a:xfrm rot="16200000">
              <a:off x="1765" y="1357"/>
              <a:ext cx="144" cy="2021"/>
            </a:xfrm>
            <a:prstGeom prst="bentConnector3">
              <a:avLst>
                <a:gd name="adj1" fmla="val 50000"/>
              </a:avLst>
            </a:prstGeom>
            <a:grpFill/>
            <a:ln w="28575">
              <a:solidFill>
                <a:schemeClr val="tx2">
                  <a:lumMod val="50000"/>
                </a:schemeClr>
              </a:solidFill>
              <a:miter lim="800000"/>
              <a:headEnd/>
              <a:tailEnd/>
            </a:ln>
            <a:extLst>
              <a:ext uri="{909E8E84-426E-40DD-AFC4-6F175D3DCCD1}">
                <a14:hiddenFill xmlns="" xmlns:a14="http://schemas.microsoft.com/office/drawing/2010/main">
                  <a:noFill/>
                </a14:hiddenFill>
              </a:ext>
            </a:extLst>
          </p:spPr>
        </p:cxnSp>
        <p:sp>
          <p:nvSpPr>
            <p:cNvPr id="3" name="_s1039"/>
            <p:cNvSpPr>
              <a:spLocks noChangeArrowheads="1"/>
            </p:cNvSpPr>
            <p:nvPr/>
          </p:nvSpPr>
          <p:spPr bwMode="auto">
            <a:xfrm>
              <a:off x="2415" y="2008"/>
              <a:ext cx="864" cy="288"/>
            </a:xfrm>
            <a:prstGeom prst="roundRect">
              <a:avLst>
                <a:gd name="adj" fmla="val 16667"/>
              </a:avLst>
            </a:prstGeom>
            <a:grpFill/>
            <a:ln w="9525">
              <a:solidFill>
                <a:schemeClr val="tx2">
                  <a:lumMod val="50000"/>
                </a:schemeClr>
              </a:solidFill>
              <a:round/>
              <a:headEnd/>
              <a:tailEnd/>
            </a:ln>
          </p:spPr>
          <p:txBody>
            <a:bodyPr vert="horz" wrap="none" lIns="54325" tIns="27162" rIns="54325" bIns="27162"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300" b="1" i="0" u="none" strike="noStrike" cap="none" normalizeH="0" baseline="0" smtClean="0">
                  <a:ln>
                    <a:noFill/>
                  </a:ln>
                  <a:solidFill>
                    <a:schemeClr val="accent4">
                      <a:lumMod val="10000"/>
                    </a:schemeClr>
                  </a:solidFill>
                  <a:effectLst/>
                  <a:latin typeface="Arial" panose="020B0604020202020204" pitchFamily="34" charset="0"/>
                </a:rPr>
                <a:t>Project</a:t>
              </a:r>
            </a:p>
          </p:txBody>
        </p:sp>
        <p:sp>
          <p:nvSpPr>
            <p:cNvPr id="4" name="_s1040"/>
            <p:cNvSpPr>
              <a:spLocks noChangeArrowheads="1"/>
            </p:cNvSpPr>
            <p:nvPr/>
          </p:nvSpPr>
          <p:spPr bwMode="auto">
            <a:xfrm>
              <a:off x="288" y="2440"/>
              <a:ext cx="1075" cy="288"/>
            </a:xfrm>
            <a:prstGeom prst="roundRect">
              <a:avLst>
                <a:gd name="adj" fmla="val 16667"/>
              </a:avLst>
            </a:prstGeom>
            <a:grpFill/>
            <a:ln w="9525">
              <a:solidFill>
                <a:schemeClr val="tx2">
                  <a:lumMod val="50000"/>
                </a:schemeClr>
              </a:solidFill>
              <a:round/>
              <a:headEnd/>
              <a:tailEnd/>
            </a:ln>
          </p:spPr>
          <p:txBody>
            <a:bodyPr vert="horz" wrap="none" lIns="54325" tIns="27162" rIns="54325" bIns="27162"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300" b="1" i="0" u="none" strike="noStrike" cap="none" normalizeH="0" baseline="0" smtClean="0">
                  <a:ln>
                    <a:noFill/>
                  </a:ln>
                  <a:solidFill>
                    <a:schemeClr val="accent4">
                      <a:lumMod val="10000"/>
                    </a:schemeClr>
                  </a:solidFill>
                  <a:effectLst/>
                  <a:latin typeface="Arial" panose="020B0604020202020204" pitchFamily="34" charset="0"/>
                </a:rPr>
                <a:t>Technical</a:t>
              </a:r>
            </a:p>
          </p:txBody>
        </p:sp>
        <p:sp>
          <p:nvSpPr>
            <p:cNvPr id="5" name="_s1041"/>
            <p:cNvSpPr>
              <a:spLocks noChangeArrowheads="1"/>
            </p:cNvSpPr>
            <p:nvPr/>
          </p:nvSpPr>
          <p:spPr bwMode="auto">
            <a:xfrm>
              <a:off x="1863" y="2440"/>
              <a:ext cx="1075" cy="288"/>
            </a:xfrm>
            <a:prstGeom prst="roundRect">
              <a:avLst>
                <a:gd name="adj" fmla="val 16667"/>
              </a:avLst>
            </a:prstGeom>
            <a:grpFill/>
            <a:ln w="9525">
              <a:solidFill>
                <a:schemeClr val="tx2">
                  <a:lumMod val="50000"/>
                </a:schemeClr>
              </a:solidFill>
              <a:round/>
              <a:headEnd/>
              <a:tailEnd/>
            </a:ln>
          </p:spPr>
          <p:txBody>
            <a:bodyPr vert="horz" wrap="none" lIns="54325" tIns="27162" rIns="54325" bIns="27162"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300" b="1" i="0" u="none" strike="noStrike" cap="none" normalizeH="0" baseline="0" smtClean="0">
                  <a:ln>
                    <a:noFill/>
                  </a:ln>
                  <a:solidFill>
                    <a:schemeClr val="accent4">
                      <a:lumMod val="10000"/>
                    </a:schemeClr>
                  </a:solidFill>
                  <a:effectLst/>
                  <a:latin typeface="Arial" panose="020B0604020202020204" pitchFamily="34" charset="0"/>
                </a:rPr>
                <a:t>Organizational</a:t>
              </a:r>
            </a:p>
          </p:txBody>
        </p:sp>
        <p:sp>
          <p:nvSpPr>
            <p:cNvPr id="6" name="_s1042"/>
            <p:cNvSpPr>
              <a:spLocks noChangeArrowheads="1"/>
            </p:cNvSpPr>
            <p:nvPr/>
          </p:nvSpPr>
          <p:spPr bwMode="auto">
            <a:xfrm>
              <a:off x="3438" y="2440"/>
              <a:ext cx="1075" cy="288"/>
            </a:xfrm>
            <a:prstGeom prst="roundRect">
              <a:avLst>
                <a:gd name="adj" fmla="val 16667"/>
              </a:avLst>
            </a:prstGeom>
            <a:grpFill/>
            <a:ln w="9525">
              <a:solidFill>
                <a:schemeClr val="tx2">
                  <a:lumMod val="50000"/>
                </a:schemeClr>
              </a:solidFill>
              <a:round/>
              <a:headEnd/>
              <a:tailEnd/>
            </a:ln>
          </p:spPr>
          <p:txBody>
            <a:bodyPr vert="horz" wrap="none" lIns="54325" tIns="27162" rIns="54325" bIns="27162"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300" b="1" i="0" u="none" strike="noStrike" cap="none" normalizeH="0" baseline="0" smtClean="0">
                  <a:ln>
                    <a:noFill/>
                  </a:ln>
                  <a:solidFill>
                    <a:schemeClr val="accent4">
                      <a:lumMod val="10000"/>
                    </a:schemeClr>
                  </a:solidFill>
                  <a:effectLst/>
                  <a:latin typeface="Arial" panose="020B0604020202020204" pitchFamily="34" charset="0"/>
                </a:rPr>
                <a:t>Project Management</a:t>
              </a:r>
            </a:p>
          </p:txBody>
        </p:sp>
        <p:sp>
          <p:nvSpPr>
            <p:cNvPr id="7" name="_s1043"/>
            <p:cNvSpPr>
              <a:spLocks noChangeArrowheads="1"/>
            </p:cNvSpPr>
            <p:nvPr/>
          </p:nvSpPr>
          <p:spPr bwMode="auto">
            <a:xfrm>
              <a:off x="969" y="2872"/>
              <a:ext cx="1287" cy="288"/>
            </a:xfrm>
            <a:prstGeom prst="roundRect">
              <a:avLst>
                <a:gd name="adj" fmla="val 16667"/>
              </a:avLst>
            </a:prstGeom>
            <a:grpFill/>
            <a:ln w="9525">
              <a:solidFill>
                <a:schemeClr val="tx2">
                  <a:lumMod val="50000"/>
                </a:schemeClr>
              </a:solidFill>
              <a:round/>
              <a:headEnd/>
              <a:tailEnd/>
            </a:ln>
          </p:spPr>
          <p:txBody>
            <a:bodyPr vert="horz" wrap="none" lIns="54325" tIns="27162" rIns="54325" bIns="27162"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300" b="1" i="0" u="none" strike="noStrike" cap="none" normalizeH="0" baseline="0" smtClean="0">
                  <a:ln>
                    <a:noFill/>
                  </a:ln>
                  <a:solidFill>
                    <a:schemeClr val="accent4">
                      <a:lumMod val="10000"/>
                    </a:schemeClr>
                  </a:solidFill>
                  <a:effectLst/>
                  <a:latin typeface="Arial" panose="020B0604020202020204" pitchFamily="34" charset="0"/>
                </a:rPr>
                <a:t>Limited Design Time</a:t>
              </a:r>
            </a:p>
          </p:txBody>
        </p:sp>
        <p:sp>
          <p:nvSpPr>
            <p:cNvPr id="8" name="_s1044"/>
            <p:cNvSpPr>
              <a:spLocks noChangeArrowheads="1"/>
            </p:cNvSpPr>
            <p:nvPr/>
          </p:nvSpPr>
          <p:spPr bwMode="auto">
            <a:xfrm>
              <a:off x="969" y="3304"/>
              <a:ext cx="1287" cy="288"/>
            </a:xfrm>
            <a:prstGeom prst="roundRect">
              <a:avLst>
                <a:gd name="adj" fmla="val 16667"/>
              </a:avLst>
            </a:prstGeom>
            <a:grpFill/>
            <a:ln w="9525">
              <a:solidFill>
                <a:schemeClr val="tx2">
                  <a:lumMod val="50000"/>
                </a:schemeClr>
              </a:solidFill>
              <a:round/>
              <a:headEnd/>
              <a:tailEnd/>
            </a:ln>
          </p:spPr>
          <p:txBody>
            <a:bodyPr vert="horz" wrap="none" lIns="63494" tIns="31746" rIns="63494" bIns="31746"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300" b="1" i="0" u="none" strike="noStrike" cap="none" normalizeH="0" baseline="0" smtClean="0">
                  <a:ln>
                    <a:noFill/>
                  </a:ln>
                  <a:solidFill>
                    <a:schemeClr val="accent4">
                      <a:lumMod val="10000"/>
                    </a:schemeClr>
                  </a:solidFill>
                  <a:effectLst/>
                  <a:latin typeface="Arial" panose="020B0604020202020204" pitchFamily="34" charset="0"/>
                </a:rPr>
                <a:t>Specifications Adherence</a:t>
              </a:r>
            </a:p>
          </p:txBody>
        </p:sp>
        <p:sp>
          <p:nvSpPr>
            <p:cNvPr id="9" name="_s1045"/>
            <p:cNvSpPr>
              <a:spLocks noChangeArrowheads="1"/>
            </p:cNvSpPr>
            <p:nvPr/>
          </p:nvSpPr>
          <p:spPr bwMode="auto">
            <a:xfrm>
              <a:off x="2544" y="2872"/>
              <a:ext cx="1287" cy="288"/>
            </a:xfrm>
            <a:prstGeom prst="roundRect">
              <a:avLst>
                <a:gd name="adj" fmla="val 16667"/>
              </a:avLst>
            </a:prstGeom>
            <a:grpFill/>
            <a:ln w="9525">
              <a:solidFill>
                <a:schemeClr val="tx2">
                  <a:lumMod val="50000"/>
                </a:schemeClr>
              </a:solidFill>
              <a:round/>
              <a:headEnd/>
              <a:tailEnd/>
            </a:ln>
          </p:spPr>
          <p:txBody>
            <a:bodyPr vert="horz" wrap="none" lIns="66835" tIns="33417" rIns="66835" bIns="33417"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300" b="1" i="0" u="none" strike="noStrike" cap="none" normalizeH="0" baseline="0" smtClean="0">
                  <a:ln>
                    <a:noFill/>
                  </a:ln>
                  <a:solidFill>
                    <a:schemeClr val="accent4">
                      <a:lumMod val="10000"/>
                    </a:schemeClr>
                  </a:solidFill>
                  <a:effectLst/>
                  <a:latin typeface="Arial" panose="020B0604020202020204" pitchFamily="34" charset="0"/>
                </a:rPr>
                <a:t>Funding </a:t>
              </a:r>
            </a:p>
          </p:txBody>
        </p:sp>
        <p:sp>
          <p:nvSpPr>
            <p:cNvPr id="10" name="_s1046"/>
            <p:cNvSpPr>
              <a:spLocks noChangeArrowheads="1"/>
            </p:cNvSpPr>
            <p:nvPr/>
          </p:nvSpPr>
          <p:spPr bwMode="auto">
            <a:xfrm>
              <a:off x="2544" y="3304"/>
              <a:ext cx="1287" cy="288"/>
            </a:xfrm>
            <a:prstGeom prst="roundRect">
              <a:avLst>
                <a:gd name="adj" fmla="val 16667"/>
              </a:avLst>
            </a:prstGeom>
            <a:grpFill/>
            <a:ln w="9525">
              <a:solidFill>
                <a:schemeClr val="tx2">
                  <a:lumMod val="50000"/>
                </a:schemeClr>
              </a:solidFill>
              <a:round/>
              <a:headEnd/>
              <a:tailEnd/>
            </a:ln>
          </p:spPr>
          <p:txBody>
            <a:bodyPr vert="horz" wrap="none" lIns="71101" tIns="35550" rIns="71101" bIns="3555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300" b="1" i="0" u="none" strike="noStrike" cap="none" normalizeH="0" baseline="0" smtClean="0">
                  <a:ln>
                    <a:noFill/>
                  </a:ln>
                  <a:solidFill>
                    <a:schemeClr val="accent4">
                      <a:lumMod val="10000"/>
                    </a:schemeClr>
                  </a:solidFill>
                  <a:effectLst/>
                  <a:latin typeface="Arial" panose="020B0604020202020204" pitchFamily="34" charset="0"/>
                </a:rPr>
                <a:t>Prioritization</a:t>
              </a:r>
            </a:p>
          </p:txBody>
        </p:sp>
        <p:sp>
          <p:nvSpPr>
            <p:cNvPr id="11" name="_s1047"/>
            <p:cNvSpPr>
              <a:spLocks noChangeArrowheads="1"/>
            </p:cNvSpPr>
            <p:nvPr/>
          </p:nvSpPr>
          <p:spPr bwMode="auto">
            <a:xfrm>
              <a:off x="2544" y="3736"/>
              <a:ext cx="1287" cy="288"/>
            </a:xfrm>
            <a:prstGeom prst="roundRect">
              <a:avLst>
                <a:gd name="adj" fmla="val 16667"/>
              </a:avLst>
            </a:prstGeom>
            <a:grpFill/>
            <a:ln w="9525">
              <a:solidFill>
                <a:schemeClr val="tx2">
                  <a:lumMod val="50000"/>
                </a:schemeClr>
              </a:solidFill>
              <a:round/>
              <a:headEnd/>
              <a:tailEnd/>
            </a:ln>
          </p:spPr>
          <p:txBody>
            <a:bodyPr vert="horz" wrap="none" lIns="71101" tIns="35550" rIns="71101" bIns="3555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300" b="1" i="0" u="none" strike="noStrike" cap="none" normalizeH="0" baseline="0" smtClean="0">
                  <a:ln>
                    <a:noFill/>
                  </a:ln>
                  <a:solidFill>
                    <a:schemeClr val="accent4">
                      <a:lumMod val="10000"/>
                    </a:schemeClr>
                  </a:solidFill>
                  <a:effectLst/>
                  <a:latin typeface="Arial" panose="020B0604020202020204" pitchFamily="34" charset="0"/>
                </a:rPr>
                <a:t>Resource Availability</a:t>
              </a:r>
            </a:p>
          </p:txBody>
        </p:sp>
        <p:sp>
          <p:nvSpPr>
            <p:cNvPr id="12" name="_s1048"/>
            <p:cNvSpPr>
              <a:spLocks noChangeArrowheads="1"/>
            </p:cNvSpPr>
            <p:nvPr/>
          </p:nvSpPr>
          <p:spPr bwMode="auto">
            <a:xfrm>
              <a:off x="4119" y="2872"/>
              <a:ext cx="1287" cy="288"/>
            </a:xfrm>
            <a:prstGeom prst="roundRect">
              <a:avLst>
                <a:gd name="adj" fmla="val 16667"/>
              </a:avLst>
            </a:prstGeom>
            <a:grpFill/>
            <a:ln w="9525">
              <a:solidFill>
                <a:schemeClr val="tx2">
                  <a:lumMod val="50000"/>
                </a:schemeClr>
              </a:solidFill>
              <a:round/>
              <a:headEnd/>
              <a:tailEnd/>
            </a:ln>
          </p:spPr>
          <p:txBody>
            <a:bodyPr vert="horz" wrap="none" lIns="71101" tIns="35550" rIns="71101" bIns="3555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300" b="1" i="0" u="none" strike="noStrike" cap="none" normalizeH="0" baseline="0" smtClean="0">
                  <a:ln>
                    <a:noFill/>
                  </a:ln>
                  <a:solidFill>
                    <a:schemeClr val="accent4">
                      <a:lumMod val="10000"/>
                    </a:schemeClr>
                  </a:solidFill>
                  <a:effectLst/>
                  <a:latin typeface="Arial" panose="020B0604020202020204" pitchFamily="34" charset="0"/>
                </a:rPr>
                <a:t>Estimates</a:t>
              </a:r>
            </a:p>
          </p:txBody>
        </p:sp>
        <p:sp>
          <p:nvSpPr>
            <p:cNvPr id="13" name="_s1049"/>
            <p:cNvSpPr>
              <a:spLocks noChangeArrowheads="1"/>
            </p:cNvSpPr>
            <p:nvPr/>
          </p:nvSpPr>
          <p:spPr bwMode="auto">
            <a:xfrm>
              <a:off x="4119" y="3304"/>
              <a:ext cx="1287" cy="288"/>
            </a:xfrm>
            <a:prstGeom prst="roundRect">
              <a:avLst>
                <a:gd name="adj" fmla="val 16667"/>
              </a:avLst>
            </a:prstGeom>
            <a:grpFill/>
            <a:ln w="9525">
              <a:solidFill>
                <a:schemeClr val="tx2">
                  <a:lumMod val="50000"/>
                </a:schemeClr>
              </a:solidFill>
              <a:round/>
              <a:headEnd/>
              <a:tailEnd/>
            </a:ln>
          </p:spPr>
          <p:txBody>
            <a:bodyPr vert="horz" wrap="none" lIns="75640" tIns="37820" rIns="75640" bIns="378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300" b="1" i="0" u="none" strike="noStrike" cap="none" normalizeH="0" baseline="0" smtClean="0">
                  <a:ln>
                    <a:noFill/>
                  </a:ln>
                  <a:solidFill>
                    <a:schemeClr val="accent4">
                      <a:lumMod val="10000"/>
                    </a:schemeClr>
                  </a:solidFill>
                  <a:effectLst/>
                  <a:latin typeface="Arial" panose="020B0604020202020204" pitchFamily="34" charset="0"/>
                </a:rPr>
                <a:t>Scheduling</a:t>
              </a:r>
            </a:p>
          </p:txBody>
        </p:sp>
        <p:sp>
          <p:nvSpPr>
            <p:cNvPr id="14" name="_s1050"/>
            <p:cNvSpPr>
              <a:spLocks noChangeArrowheads="1"/>
            </p:cNvSpPr>
            <p:nvPr/>
          </p:nvSpPr>
          <p:spPr bwMode="auto">
            <a:xfrm>
              <a:off x="4119" y="3736"/>
              <a:ext cx="1287" cy="288"/>
            </a:xfrm>
            <a:prstGeom prst="roundRect">
              <a:avLst>
                <a:gd name="adj" fmla="val 16667"/>
              </a:avLst>
            </a:prstGeom>
            <a:grpFill/>
            <a:ln w="9525">
              <a:solidFill>
                <a:schemeClr val="tx2">
                  <a:lumMod val="50000"/>
                </a:schemeClr>
              </a:solidFill>
              <a:round/>
              <a:headEnd/>
              <a:tailEnd/>
            </a:ln>
          </p:spPr>
          <p:txBody>
            <a:bodyPr vert="horz" wrap="none" lIns="75640" tIns="37820" rIns="75640" bIns="378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300" b="1" i="0" u="none" strike="noStrike" cap="none" normalizeH="0" baseline="0" smtClean="0">
                  <a:ln>
                    <a:noFill/>
                  </a:ln>
                  <a:solidFill>
                    <a:schemeClr val="accent4">
                      <a:lumMod val="10000"/>
                    </a:schemeClr>
                  </a:solidFill>
                  <a:effectLst/>
                  <a:latin typeface="Arial" panose="020B0604020202020204" pitchFamily="34" charset="0"/>
                </a:rPr>
                <a:t>Communication</a:t>
              </a:r>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a:xfrm>
            <a:off x="419100" y="101363"/>
            <a:ext cx="8229600" cy="1143000"/>
          </a:xfrm>
          <a:ln>
            <a:noFill/>
          </a:ln>
        </p:spPr>
        <p:txBody>
          <a:bodyPr/>
          <a:lstStyle/>
          <a:p>
            <a:pPr eaLnBrk="1" hangingPunct="1">
              <a:defRPr/>
            </a:pPr>
            <a:r>
              <a:rPr lang="en-US" dirty="0" smtClean="0"/>
              <a:t>Identify Risks</a:t>
            </a:r>
          </a:p>
        </p:txBody>
      </p:sp>
      <p:sp>
        <p:nvSpPr>
          <p:cNvPr id="12291" name="AutoShape 4"/>
          <p:cNvSpPr>
            <a:spLocks noChangeArrowheads="1"/>
          </p:cNvSpPr>
          <p:nvPr/>
        </p:nvSpPr>
        <p:spPr bwMode="auto">
          <a:xfrm>
            <a:off x="2514600" y="2489081"/>
            <a:ext cx="1295400" cy="533400"/>
          </a:xfrm>
          <a:prstGeom prst="notchedRightArrow">
            <a:avLst>
              <a:gd name="adj1" fmla="val 50000"/>
              <a:gd name="adj2" fmla="val 60714"/>
            </a:avLst>
          </a:prstGeom>
          <a:solidFill>
            <a:schemeClr val="accent1"/>
          </a:solidFill>
          <a:ln w="9525">
            <a:solidFill>
              <a:schemeClr val="accent4">
                <a:lumMod val="10000"/>
              </a:schemeClr>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12292" name="AutoShape 7"/>
          <p:cNvSpPr>
            <a:spLocks noChangeArrowheads="1"/>
          </p:cNvSpPr>
          <p:nvPr/>
        </p:nvSpPr>
        <p:spPr bwMode="auto">
          <a:xfrm>
            <a:off x="3810000" y="2031881"/>
            <a:ext cx="2667000" cy="2514600"/>
          </a:xfrm>
          <a:prstGeom prst="wedgeRectCallout">
            <a:avLst>
              <a:gd name="adj1" fmla="val -73333"/>
              <a:gd name="adj2" fmla="val 102713"/>
            </a:avLst>
          </a:prstGeom>
          <a:solidFill>
            <a:schemeClr val="accent1"/>
          </a:solidFill>
          <a:ln w="9525">
            <a:solidFill>
              <a:schemeClr val="accent4">
                <a:lumMod val="10000"/>
              </a:schemeClr>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12293" name="Text Box 9"/>
          <p:cNvSpPr txBox="1">
            <a:spLocks noChangeArrowheads="1"/>
          </p:cNvSpPr>
          <p:nvPr/>
        </p:nvSpPr>
        <p:spPr bwMode="auto">
          <a:xfrm>
            <a:off x="71651" y="1181100"/>
            <a:ext cx="2286000" cy="440055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400" dirty="0">
                <a:solidFill>
                  <a:schemeClr val="accent4">
                    <a:lumMod val="10000"/>
                  </a:schemeClr>
                </a:solidFill>
              </a:rPr>
              <a:t>Risk Management Plan</a:t>
            </a:r>
          </a:p>
          <a:p>
            <a:pPr algn="l">
              <a:spcBef>
                <a:spcPct val="50000"/>
              </a:spcBef>
            </a:pPr>
            <a:r>
              <a:rPr lang="en-US" sz="1400" dirty="0">
                <a:solidFill>
                  <a:schemeClr val="accent4">
                    <a:lumMod val="10000"/>
                  </a:schemeClr>
                </a:solidFill>
              </a:rPr>
              <a:t>Activity Cost Estimates</a:t>
            </a:r>
          </a:p>
          <a:p>
            <a:pPr algn="l">
              <a:spcBef>
                <a:spcPct val="50000"/>
              </a:spcBef>
            </a:pPr>
            <a:r>
              <a:rPr lang="en-US" sz="1400" dirty="0">
                <a:solidFill>
                  <a:schemeClr val="accent4">
                    <a:lumMod val="10000"/>
                  </a:schemeClr>
                </a:solidFill>
              </a:rPr>
              <a:t>Activity Duration Estimates</a:t>
            </a:r>
          </a:p>
          <a:p>
            <a:pPr algn="l">
              <a:spcBef>
                <a:spcPct val="50000"/>
              </a:spcBef>
            </a:pPr>
            <a:r>
              <a:rPr lang="en-US" sz="1400" dirty="0">
                <a:solidFill>
                  <a:schemeClr val="accent4">
                    <a:lumMod val="10000"/>
                  </a:schemeClr>
                </a:solidFill>
              </a:rPr>
              <a:t>Scope Baseline</a:t>
            </a:r>
          </a:p>
          <a:p>
            <a:pPr algn="l">
              <a:spcBef>
                <a:spcPct val="50000"/>
              </a:spcBef>
            </a:pPr>
            <a:r>
              <a:rPr lang="en-US" sz="1400" dirty="0">
                <a:solidFill>
                  <a:schemeClr val="accent4">
                    <a:lumMod val="10000"/>
                  </a:schemeClr>
                </a:solidFill>
              </a:rPr>
              <a:t>Stakeholder Register</a:t>
            </a:r>
          </a:p>
          <a:p>
            <a:pPr algn="l">
              <a:spcBef>
                <a:spcPct val="50000"/>
              </a:spcBef>
            </a:pPr>
            <a:r>
              <a:rPr lang="en-US" sz="1400" dirty="0">
                <a:solidFill>
                  <a:schemeClr val="accent4">
                    <a:lumMod val="10000"/>
                  </a:schemeClr>
                </a:solidFill>
              </a:rPr>
              <a:t>Cost Management Plan</a:t>
            </a:r>
          </a:p>
          <a:p>
            <a:pPr algn="l">
              <a:spcBef>
                <a:spcPct val="50000"/>
              </a:spcBef>
            </a:pPr>
            <a:r>
              <a:rPr lang="en-US" sz="1400" dirty="0">
                <a:solidFill>
                  <a:schemeClr val="accent4">
                    <a:lumMod val="10000"/>
                  </a:schemeClr>
                </a:solidFill>
              </a:rPr>
              <a:t>Schedule Management Plan</a:t>
            </a:r>
          </a:p>
          <a:p>
            <a:pPr algn="l">
              <a:spcBef>
                <a:spcPct val="50000"/>
              </a:spcBef>
            </a:pPr>
            <a:r>
              <a:rPr lang="en-US" sz="1400" dirty="0">
                <a:solidFill>
                  <a:schemeClr val="accent4">
                    <a:lumMod val="10000"/>
                  </a:schemeClr>
                </a:solidFill>
              </a:rPr>
              <a:t>Quality Management Plan</a:t>
            </a:r>
          </a:p>
          <a:p>
            <a:pPr algn="l">
              <a:spcBef>
                <a:spcPct val="50000"/>
              </a:spcBef>
            </a:pPr>
            <a:r>
              <a:rPr lang="en-US" sz="1400" dirty="0">
                <a:solidFill>
                  <a:schemeClr val="accent4">
                    <a:lumMod val="10000"/>
                  </a:schemeClr>
                </a:solidFill>
              </a:rPr>
              <a:t>Project Documents</a:t>
            </a:r>
          </a:p>
          <a:p>
            <a:pPr algn="l">
              <a:spcBef>
                <a:spcPct val="50000"/>
              </a:spcBef>
            </a:pPr>
            <a:r>
              <a:rPr lang="en-US" sz="1400" dirty="0">
                <a:solidFill>
                  <a:schemeClr val="accent4">
                    <a:lumMod val="10000"/>
                  </a:schemeClr>
                </a:solidFill>
              </a:rPr>
              <a:t>Enterprise Environmental Factors</a:t>
            </a:r>
          </a:p>
          <a:p>
            <a:pPr algn="l">
              <a:spcBef>
                <a:spcPct val="50000"/>
              </a:spcBef>
            </a:pPr>
            <a:r>
              <a:rPr lang="en-US" sz="1400" dirty="0">
                <a:solidFill>
                  <a:schemeClr val="accent4">
                    <a:lumMod val="10000"/>
                  </a:schemeClr>
                </a:solidFill>
              </a:rPr>
              <a:t>Organizational Process Assets</a:t>
            </a:r>
          </a:p>
        </p:txBody>
      </p:sp>
      <p:sp>
        <p:nvSpPr>
          <p:cNvPr id="12294" name="AutoShape 12"/>
          <p:cNvSpPr>
            <a:spLocks noChangeArrowheads="1"/>
          </p:cNvSpPr>
          <p:nvPr/>
        </p:nvSpPr>
        <p:spPr bwMode="auto">
          <a:xfrm>
            <a:off x="6477000" y="2717681"/>
            <a:ext cx="1295400" cy="533400"/>
          </a:xfrm>
          <a:prstGeom prst="notchedRightArrow">
            <a:avLst>
              <a:gd name="adj1" fmla="val 50000"/>
              <a:gd name="adj2" fmla="val 60714"/>
            </a:avLst>
          </a:prstGeom>
          <a:solidFill>
            <a:schemeClr val="accent1"/>
          </a:solidFill>
          <a:ln w="9525">
            <a:solidFill>
              <a:schemeClr val="accent4">
                <a:lumMod val="10000"/>
              </a:schemeClr>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12295" name="Text Box 13"/>
          <p:cNvSpPr txBox="1">
            <a:spLocks noChangeArrowheads="1"/>
          </p:cNvSpPr>
          <p:nvPr/>
        </p:nvSpPr>
        <p:spPr bwMode="auto">
          <a:xfrm>
            <a:off x="7861110" y="2831981"/>
            <a:ext cx="1447800" cy="30480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400">
                <a:solidFill>
                  <a:schemeClr val="accent4">
                    <a:lumMod val="10000"/>
                  </a:schemeClr>
                </a:solidFill>
              </a:rPr>
              <a:t>Risk Register</a:t>
            </a:r>
          </a:p>
        </p:txBody>
      </p:sp>
      <p:sp>
        <p:nvSpPr>
          <p:cNvPr id="12296" name="Text Box 14"/>
          <p:cNvSpPr txBox="1">
            <a:spLocks noChangeArrowheads="1"/>
          </p:cNvSpPr>
          <p:nvPr/>
        </p:nvSpPr>
        <p:spPr bwMode="auto">
          <a:xfrm>
            <a:off x="3810000" y="2031881"/>
            <a:ext cx="2667000" cy="2462213"/>
          </a:xfrm>
          <a:prstGeom prst="rect">
            <a:avLst/>
          </a:prstGeom>
          <a:solidFill>
            <a:schemeClr val="tx2"/>
          </a:solidFill>
          <a:ln>
            <a:solidFill>
              <a:schemeClr val="accent4">
                <a:lumMod val="10000"/>
              </a:schemeClr>
            </a:solidFill>
          </a:ln>
        </p:spPr>
        <p:txBody>
          <a:bodyPr>
            <a:spAutoFit/>
          </a:bodyPr>
          <a:lstStyle>
            <a:lvl1pPr marL="177800" indent="-1778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buFont typeface="Wingdings" panose="05000000000000000000" pitchFamily="2" charset="2"/>
              <a:buChar char="q"/>
            </a:pPr>
            <a:r>
              <a:rPr lang="en-US" sz="1400" dirty="0">
                <a:solidFill>
                  <a:schemeClr val="accent4">
                    <a:lumMod val="10000"/>
                  </a:schemeClr>
                </a:solidFill>
              </a:rPr>
              <a:t>Documentation Reviews</a:t>
            </a:r>
          </a:p>
          <a:p>
            <a:pPr algn="l">
              <a:spcBef>
                <a:spcPct val="50000"/>
              </a:spcBef>
              <a:buFont typeface="Wingdings" panose="05000000000000000000" pitchFamily="2" charset="2"/>
              <a:buChar char="q"/>
            </a:pPr>
            <a:r>
              <a:rPr lang="en-US" sz="1400" dirty="0">
                <a:solidFill>
                  <a:schemeClr val="accent4">
                    <a:lumMod val="10000"/>
                  </a:schemeClr>
                </a:solidFill>
              </a:rPr>
              <a:t>Information Gathering Techniques</a:t>
            </a:r>
          </a:p>
          <a:p>
            <a:pPr algn="l">
              <a:spcBef>
                <a:spcPct val="50000"/>
              </a:spcBef>
              <a:buFont typeface="Wingdings" panose="05000000000000000000" pitchFamily="2" charset="2"/>
              <a:buChar char="q"/>
            </a:pPr>
            <a:r>
              <a:rPr lang="en-US" sz="1400" dirty="0">
                <a:solidFill>
                  <a:schemeClr val="accent4">
                    <a:lumMod val="10000"/>
                  </a:schemeClr>
                </a:solidFill>
              </a:rPr>
              <a:t>Checklist Analysis</a:t>
            </a:r>
          </a:p>
          <a:p>
            <a:pPr algn="l">
              <a:spcBef>
                <a:spcPct val="50000"/>
              </a:spcBef>
              <a:buFont typeface="Wingdings" panose="05000000000000000000" pitchFamily="2" charset="2"/>
              <a:buChar char="q"/>
            </a:pPr>
            <a:r>
              <a:rPr lang="en-US" sz="1400" dirty="0">
                <a:solidFill>
                  <a:schemeClr val="accent4">
                    <a:lumMod val="10000"/>
                  </a:schemeClr>
                </a:solidFill>
              </a:rPr>
              <a:t>Assumption Analysis</a:t>
            </a:r>
          </a:p>
          <a:p>
            <a:pPr algn="l">
              <a:spcBef>
                <a:spcPct val="50000"/>
              </a:spcBef>
              <a:buFont typeface="Wingdings" panose="05000000000000000000" pitchFamily="2" charset="2"/>
              <a:buChar char="q"/>
            </a:pPr>
            <a:r>
              <a:rPr lang="en-US" sz="1400" dirty="0">
                <a:solidFill>
                  <a:schemeClr val="accent4">
                    <a:lumMod val="10000"/>
                  </a:schemeClr>
                </a:solidFill>
              </a:rPr>
              <a:t>Diagramming Techniques</a:t>
            </a:r>
          </a:p>
          <a:p>
            <a:pPr algn="l">
              <a:spcBef>
                <a:spcPct val="50000"/>
              </a:spcBef>
              <a:buFont typeface="Wingdings" panose="05000000000000000000" pitchFamily="2" charset="2"/>
              <a:buChar char="q"/>
            </a:pPr>
            <a:r>
              <a:rPr lang="en-US" sz="1400" dirty="0">
                <a:solidFill>
                  <a:schemeClr val="accent4">
                    <a:lumMod val="10000"/>
                  </a:schemeClr>
                </a:solidFill>
              </a:rPr>
              <a:t>SWOT Analysis</a:t>
            </a:r>
          </a:p>
          <a:p>
            <a:pPr algn="l">
              <a:spcBef>
                <a:spcPct val="50000"/>
              </a:spcBef>
              <a:buFont typeface="Wingdings" panose="05000000000000000000" pitchFamily="2" charset="2"/>
              <a:buChar char="q"/>
            </a:pPr>
            <a:r>
              <a:rPr lang="en-US" sz="1400" dirty="0">
                <a:solidFill>
                  <a:schemeClr val="accent4">
                    <a:lumMod val="10000"/>
                  </a:schemeClr>
                </a:solidFill>
              </a:rPr>
              <a:t>Expert Judgment </a:t>
            </a:r>
          </a:p>
        </p:txBody>
      </p:sp>
      <p:sp>
        <p:nvSpPr>
          <p:cNvPr id="12297" name="Text Box 15"/>
          <p:cNvSpPr txBox="1">
            <a:spLocks noChangeArrowheads="1"/>
          </p:cNvSpPr>
          <p:nvPr/>
        </p:nvSpPr>
        <p:spPr bwMode="auto">
          <a:xfrm>
            <a:off x="2514600" y="2184281"/>
            <a:ext cx="1219200" cy="338554"/>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600" i="1">
                <a:solidFill>
                  <a:schemeClr val="accent4">
                    <a:lumMod val="10000"/>
                  </a:schemeClr>
                </a:solidFill>
              </a:rPr>
              <a:t>Inputs</a:t>
            </a:r>
          </a:p>
        </p:txBody>
      </p:sp>
      <p:sp>
        <p:nvSpPr>
          <p:cNvPr id="12298" name="Text Box 16"/>
          <p:cNvSpPr txBox="1">
            <a:spLocks noChangeArrowheads="1"/>
          </p:cNvSpPr>
          <p:nvPr/>
        </p:nvSpPr>
        <p:spPr bwMode="auto">
          <a:xfrm>
            <a:off x="6553200" y="2489081"/>
            <a:ext cx="1307910" cy="34290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600" i="1">
                <a:solidFill>
                  <a:schemeClr val="accent4">
                    <a:lumMod val="10000"/>
                  </a:schemeClr>
                </a:solidFill>
              </a:rPr>
              <a:t>Outputs</a:t>
            </a:r>
          </a:p>
        </p:txBody>
      </p:sp>
      <p:sp>
        <p:nvSpPr>
          <p:cNvPr id="12299" name="Text Box 17"/>
          <p:cNvSpPr txBox="1">
            <a:spLocks noChangeArrowheads="1"/>
          </p:cNvSpPr>
          <p:nvPr/>
        </p:nvSpPr>
        <p:spPr bwMode="auto">
          <a:xfrm>
            <a:off x="3810000" y="1674693"/>
            <a:ext cx="2438400" cy="33655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600" i="1">
                <a:solidFill>
                  <a:schemeClr val="accent4">
                    <a:lumMod val="10000"/>
                  </a:schemeClr>
                </a:solidFill>
              </a:rPr>
              <a:t>Tools &amp; Techniques</a:t>
            </a:r>
          </a:p>
        </p:txBody>
      </p:sp>
      <p:grpSp>
        <p:nvGrpSpPr>
          <p:cNvPr id="12300" name="Group 44"/>
          <p:cNvGrpSpPr>
            <a:grpSpLocks/>
          </p:cNvGrpSpPr>
          <p:nvPr/>
        </p:nvGrpSpPr>
        <p:grpSpPr bwMode="auto">
          <a:xfrm>
            <a:off x="838200" y="5867400"/>
            <a:ext cx="7467600" cy="762000"/>
            <a:chOff x="144" y="3648"/>
            <a:chExt cx="4704" cy="480"/>
          </a:xfrm>
          <a:solidFill>
            <a:schemeClr val="tx2"/>
          </a:solidFill>
        </p:grpSpPr>
        <p:sp>
          <p:nvSpPr>
            <p:cNvPr id="12301" name="AutoShape 24"/>
            <p:cNvSpPr>
              <a:spLocks noChangeArrowheads="1"/>
            </p:cNvSpPr>
            <p:nvPr/>
          </p:nvSpPr>
          <p:spPr bwMode="auto">
            <a:xfrm>
              <a:off x="1536" y="3792"/>
              <a:ext cx="240" cy="240"/>
            </a:xfrm>
            <a:prstGeom prst="rightArrow">
              <a:avLst>
                <a:gd name="adj1" fmla="val 50000"/>
                <a:gd name="adj2" fmla="val 25000"/>
              </a:avLst>
            </a:prstGeom>
            <a:grpFill/>
            <a:ln w="9525">
              <a:solidFill>
                <a:schemeClr val="accent4">
                  <a:lumMod val="10000"/>
                </a:schemeClr>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12302" name="Rectangle 5"/>
            <p:cNvSpPr>
              <a:spLocks noChangeArrowheads="1"/>
            </p:cNvSpPr>
            <p:nvPr/>
          </p:nvSpPr>
          <p:spPr bwMode="auto">
            <a:xfrm>
              <a:off x="144" y="3648"/>
              <a:ext cx="559" cy="480"/>
            </a:xfrm>
            <a:prstGeom prst="rect">
              <a:avLst/>
            </a:prstGeom>
            <a:grpFill/>
            <a:ln w="9525">
              <a:solidFill>
                <a:schemeClr val="accent4">
                  <a:lumMod val="10000"/>
                </a:schemeClr>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12303" name="Rectangle 25"/>
            <p:cNvSpPr>
              <a:spLocks noChangeArrowheads="1"/>
            </p:cNvSpPr>
            <p:nvPr/>
          </p:nvSpPr>
          <p:spPr bwMode="auto">
            <a:xfrm>
              <a:off x="960" y="3648"/>
              <a:ext cx="559" cy="480"/>
            </a:xfrm>
            <a:prstGeom prst="rect">
              <a:avLst/>
            </a:prstGeom>
            <a:grpFill/>
            <a:ln w="9525">
              <a:solidFill>
                <a:schemeClr val="accent4">
                  <a:lumMod val="10000"/>
                </a:schemeClr>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12304" name="Rectangle 26"/>
            <p:cNvSpPr>
              <a:spLocks noChangeArrowheads="1"/>
            </p:cNvSpPr>
            <p:nvPr/>
          </p:nvSpPr>
          <p:spPr bwMode="auto">
            <a:xfrm>
              <a:off x="1776" y="3648"/>
              <a:ext cx="559" cy="480"/>
            </a:xfrm>
            <a:prstGeom prst="rect">
              <a:avLst/>
            </a:prstGeom>
            <a:grpFill/>
            <a:ln w="9525">
              <a:solidFill>
                <a:schemeClr val="accent4">
                  <a:lumMod val="10000"/>
                </a:schemeClr>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12305" name="Rectangle 27"/>
            <p:cNvSpPr>
              <a:spLocks noChangeArrowheads="1"/>
            </p:cNvSpPr>
            <p:nvPr/>
          </p:nvSpPr>
          <p:spPr bwMode="auto">
            <a:xfrm>
              <a:off x="2592" y="3648"/>
              <a:ext cx="559" cy="480"/>
            </a:xfrm>
            <a:prstGeom prst="rect">
              <a:avLst/>
            </a:prstGeom>
            <a:grpFill/>
            <a:ln w="9525">
              <a:solidFill>
                <a:schemeClr val="accent4">
                  <a:lumMod val="10000"/>
                </a:schemeClr>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12306" name="AutoShape 28"/>
            <p:cNvSpPr>
              <a:spLocks noChangeArrowheads="1"/>
            </p:cNvSpPr>
            <p:nvPr/>
          </p:nvSpPr>
          <p:spPr bwMode="auto">
            <a:xfrm>
              <a:off x="720" y="3792"/>
              <a:ext cx="240" cy="240"/>
            </a:xfrm>
            <a:prstGeom prst="rightArrow">
              <a:avLst>
                <a:gd name="adj1" fmla="val 50000"/>
                <a:gd name="adj2" fmla="val 25000"/>
              </a:avLst>
            </a:prstGeom>
            <a:grpFill/>
            <a:ln w="9525">
              <a:solidFill>
                <a:schemeClr val="accent4">
                  <a:lumMod val="10000"/>
                </a:schemeClr>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12307" name="AutoShape 29"/>
            <p:cNvSpPr>
              <a:spLocks noChangeArrowheads="1"/>
            </p:cNvSpPr>
            <p:nvPr/>
          </p:nvSpPr>
          <p:spPr bwMode="auto">
            <a:xfrm>
              <a:off x="2352" y="3792"/>
              <a:ext cx="240" cy="240"/>
            </a:xfrm>
            <a:prstGeom prst="rightArrow">
              <a:avLst>
                <a:gd name="adj1" fmla="val 50000"/>
                <a:gd name="adj2" fmla="val 25000"/>
              </a:avLst>
            </a:prstGeom>
            <a:grpFill/>
            <a:ln w="9525">
              <a:solidFill>
                <a:schemeClr val="accent4">
                  <a:lumMod val="10000"/>
                </a:schemeClr>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12308" name="Rectangle 30"/>
            <p:cNvSpPr>
              <a:spLocks noChangeArrowheads="1"/>
            </p:cNvSpPr>
            <p:nvPr/>
          </p:nvSpPr>
          <p:spPr bwMode="auto">
            <a:xfrm>
              <a:off x="3408" y="3648"/>
              <a:ext cx="559" cy="480"/>
            </a:xfrm>
            <a:prstGeom prst="rect">
              <a:avLst/>
            </a:prstGeom>
            <a:grpFill/>
            <a:ln w="9525">
              <a:solidFill>
                <a:schemeClr val="accent4">
                  <a:lumMod val="10000"/>
                </a:schemeClr>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12309" name="Rectangle 31"/>
            <p:cNvSpPr>
              <a:spLocks noChangeArrowheads="1"/>
            </p:cNvSpPr>
            <p:nvPr/>
          </p:nvSpPr>
          <p:spPr bwMode="auto">
            <a:xfrm>
              <a:off x="4224" y="3648"/>
              <a:ext cx="559" cy="480"/>
            </a:xfrm>
            <a:prstGeom prst="rect">
              <a:avLst/>
            </a:prstGeom>
            <a:grpFill/>
            <a:ln w="9525">
              <a:solidFill>
                <a:schemeClr val="accent4">
                  <a:lumMod val="10000"/>
                </a:schemeClr>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12310" name="AutoShape 33"/>
            <p:cNvSpPr>
              <a:spLocks noChangeArrowheads="1"/>
            </p:cNvSpPr>
            <p:nvPr/>
          </p:nvSpPr>
          <p:spPr bwMode="auto">
            <a:xfrm>
              <a:off x="3168" y="3792"/>
              <a:ext cx="240" cy="240"/>
            </a:xfrm>
            <a:prstGeom prst="rightArrow">
              <a:avLst>
                <a:gd name="adj1" fmla="val 50000"/>
                <a:gd name="adj2" fmla="val 25000"/>
              </a:avLst>
            </a:prstGeom>
            <a:grpFill/>
            <a:ln w="9525">
              <a:solidFill>
                <a:schemeClr val="accent4">
                  <a:lumMod val="10000"/>
                </a:schemeClr>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12311" name="AutoShape 34"/>
            <p:cNvSpPr>
              <a:spLocks noChangeArrowheads="1"/>
            </p:cNvSpPr>
            <p:nvPr/>
          </p:nvSpPr>
          <p:spPr bwMode="auto">
            <a:xfrm>
              <a:off x="3984" y="3792"/>
              <a:ext cx="240" cy="240"/>
            </a:xfrm>
            <a:prstGeom prst="rightArrow">
              <a:avLst>
                <a:gd name="adj1" fmla="val 50000"/>
                <a:gd name="adj2" fmla="val 25000"/>
              </a:avLst>
            </a:prstGeom>
            <a:grpFill/>
            <a:ln w="9525">
              <a:solidFill>
                <a:schemeClr val="accent4">
                  <a:lumMod val="10000"/>
                </a:schemeClr>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12312" name="Text Box 36"/>
            <p:cNvSpPr txBox="1">
              <a:spLocks noChangeArrowheads="1"/>
            </p:cNvSpPr>
            <p:nvPr/>
          </p:nvSpPr>
          <p:spPr bwMode="auto">
            <a:xfrm>
              <a:off x="144" y="3696"/>
              <a:ext cx="624" cy="252"/>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a:solidFill>
                    <a:schemeClr val="accent4">
                      <a:lumMod val="10000"/>
                    </a:schemeClr>
                  </a:solidFill>
                </a:rPr>
                <a:t>Plan Risk Management </a:t>
              </a:r>
            </a:p>
          </p:txBody>
        </p:sp>
        <p:sp>
          <p:nvSpPr>
            <p:cNvPr id="12313" name="Text Box 37"/>
            <p:cNvSpPr txBox="1">
              <a:spLocks noChangeArrowheads="1"/>
            </p:cNvSpPr>
            <p:nvPr/>
          </p:nvSpPr>
          <p:spPr bwMode="auto">
            <a:xfrm>
              <a:off x="960" y="3696"/>
              <a:ext cx="576" cy="252"/>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a:solidFill>
                    <a:schemeClr val="accent4">
                      <a:lumMod val="10000"/>
                    </a:schemeClr>
                  </a:solidFill>
                </a:rPr>
                <a:t>Identify Risks</a:t>
              </a:r>
            </a:p>
          </p:txBody>
        </p:sp>
        <p:sp>
          <p:nvSpPr>
            <p:cNvPr id="12314" name="Text Box 38"/>
            <p:cNvSpPr txBox="1">
              <a:spLocks noChangeArrowheads="1"/>
            </p:cNvSpPr>
            <p:nvPr/>
          </p:nvSpPr>
          <p:spPr bwMode="auto">
            <a:xfrm>
              <a:off x="1776" y="3696"/>
              <a:ext cx="624" cy="349"/>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a:solidFill>
                    <a:schemeClr val="accent4">
                      <a:lumMod val="10000"/>
                    </a:schemeClr>
                  </a:solidFill>
                </a:rPr>
                <a:t>Perform Qualitative Risk Analysis</a:t>
              </a:r>
            </a:p>
          </p:txBody>
        </p:sp>
        <p:sp>
          <p:nvSpPr>
            <p:cNvPr id="12315" name="Text Box 39"/>
            <p:cNvSpPr txBox="1">
              <a:spLocks noChangeArrowheads="1"/>
            </p:cNvSpPr>
            <p:nvPr/>
          </p:nvSpPr>
          <p:spPr bwMode="auto">
            <a:xfrm>
              <a:off x="2592" y="3696"/>
              <a:ext cx="624" cy="349"/>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a:solidFill>
                    <a:schemeClr val="accent4">
                      <a:lumMod val="10000"/>
                    </a:schemeClr>
                  </a:solidFill>
                </a:rPr>
                <a:t>Perform Quantitative Risk Analysis</a:t>
              </a:r>
            </a:p>
          </p:txBody>
        </p:sp>
        <p:sp>
          <p:nvSpPr>
            <p:cNvPr id="12316" name="Text Box 40"/>
            <p:cNvSpPr txBox="1">
              <a:spLocks noChangeArrowheads="1"/>
            </p:cNvSpPr>
            <p:nvPr/>
          </p:nvSpPr>
          <p:spPr bwMode="auto">
            <a:xfrm>
              <a:off x="3408" y="3696"/>
              <a:ext cx="576" cy="252"/>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a:solidFill>
                    <a:schemeClr val="accent4">
                      <a:lumMod val="10000"/>
                    </a:schemeClr>
                  </a:solidFill>
                </a:rPr>
                <a:t>Plan Risk Responses </a:t>
              </a:r>
            </a:p>
          </p:txBody>
        </p:sp>
        <p:sp>
          <p:nvSpPr>
            <p:cNvPr id="12317" name="Text Box 41"/>
            <p:cNvSpPr txBox="1">
              <a:spLocks noChangeArrowheads="1"/>
            </p:cNvSpPr>
            <p:nvPr/>
          </p:nvSpPr>
          <p:spPr bwMode="auto">
            <a:xfrm>
              <a:off x="4224" y="3696"/>
              <a:ext cx="624" cy="252"/>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a:solidFill>
                    <a:schemeClr val="accent4">
                      <a:lumMod val="10000"/>
                    </a:schemeClr>
                  </a:solidFill>
                </a:rPr>
                <a:t>Monitor and Control Risk s</a:t>
              </a: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p:txBody>
          <a:bodyPr/>
          <a:lstStyle/>
          <a:p>
            <a:pPr eaLnBrk="1" hangingPunct="1">
              <a:defRPr/>
            </a:pPr>
            <a:r>
              <a:rPr lang="en-US" dirty="0" smtClean="0"/>
              <a:t>Information Gathering Techniques</a:t>
            </a:r>
          </a:p>
        </p:txBody>
      </p:sp>
      <p:sp>
        <p:nvSpPr>
          <p:cNvPr id="163843" name="Rectangle 3"/>
          <p:cNvSpPr>
            <a:spLocks noGrp="1" noChangeArrowheads="1"/>
          </p:cNvSpPr>
          <p:nvPr>
            <p:ph type="body" idx="1"/>
          </p:nvPr>
        </p:nvSpPr>
        <p:spPr>
          <a:xfrm>
            <a:off x="457200" y="1371600"/>
            <a:ext cx="8229600" cy="4533900"/>
          </a:xfrm>
        </p:spPr>
        <p:txBody>
          <a:bodyPr/>
          <a:lstStyle/>
          <a:p>
            <a:pPr eaLnBrk="1" hangingPunct="1">
              <a:buClrTx/>
              <a:buFont typeface="Arial" panose="020B0604020202020204" pitchFamily="34" charset="0"/>
              <a:buChar char="•"/>
              <a:defRPr/>
            </a:pPr>
            <a:r>
              <a:rPr lang="en-US" dirty="0" smtClean="0"/>
              <a:t>Brainstorming</a:t>
            </a:r>
          </a:p>
          <a:p>
            <a:pPr eaLnBrk="1" hangingPunct="1">
              <a:buClrTx/>
              <a:buFont typeface="Arial" panose="020B0604020202020204" pitchFamily="34" charset="0"/>
              <a:buChar char="•"/>
              <a:defRPr/>
            </a:pPr>
            <a:r>
              <a:rPr lang="en-US" dirty="0" smtClean="0"/>
              <a:t>Delphi technique</a:t>
            </a:r>
          </a:p>
          <a:p>
            <a:pPr lvl="1" eaLnBrk="1" hangingPunct="1">
              <a:buClrTx/>
              <a:buFont typeface="Arial" panose="020B0604020202020204" pitchFamily="34" charset="0"/>
              <a:buChar char="•"/>
              <a:defRPr/>
            </a:pPr>
            <a:r>
              <a:rPr lang="en-US" dirty="0" smtClean="0"/>
              <a:t>Successive anonymous questionnaires on project risks with responses summarized for further analysis</a:t>
            </a:r>
          </a:p>
          <a:p>
            <a:pPr eaLnBrk="1" hangingPunct="1">
              <a:buClrTx/>
              <a:buFont typeface="Arial" panose="020B0604020202020204" pitchFamily="34" charset="0"/>
              <a:buChar char="•"/>
              <a:defRPr/>
            </a:pPr>
            <a:r>
              <a:rPr lang="en-US" dirty="0" smtClean="0"/>
              <a:t>Interviewing</a:t>
            </a:r>
          </a:p>
          <a:p>
            <a:pPr eaLnBrk="1" hangingPunct="1">
              <a:buClrTx/>
              <a:buFont typeface="Arial" panose="020B0604020202020204" pitchFamily="34" charset="0"/>
              <a:buChar char="•"/>
              <a:defRPr/>
            </a:pPr>
            <a:r>
              <a:rPr lang="en-US" dirty="0" smtClean="0"/>
              <a:t>Root cause identification</a:t>
            </a:r>
          </a:p>
          <a:p>
            <a:pPr eaLnBrk="1" hangingPunct="1">
              <a:buClrTx/>
              <a:buFont typeface="Arial" panose="020B0604020202020204" pitchFamily="34" charset="0"/>
              <a:buChar char="•"/>
              <a:defRPr/>
            </a:pPr>
            <a:r>
              <a:rPr lang="en-US" dirty="0" smtClean="0"/>
              <a:t>Strengths, weaknesses, opportunities, and threats (SWOT) analysis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p:txBody>
          <a:bodyPr/>
          <a:lstStyle/>
          <a:p>
            <a:pPr eaLnBrk="1" hangingPunct="1">
              <a:defRPr/>
            </a:pPr>
            <a:r>
              <a:rPr lang="en-US" dirty="0" smtClean="0"/>
              <a:t>Diagramming Techniques</a:t>
            </a:r>
          </a:p>
        </p:txBody>
      </p:sp>
      <p:sp>
        <p:nvSpPr>
          <p:cNvPr id="174083" name="Rectangle 3"/>
          <p:cNvSpPr>
            <a:spLocks noGrp="1" noChangeArrowheads="1"/>
          </p:cNvSpPr>
          <p:nvPr>
            <p:ph type="body" idx="1"/>
          </p:nvPr>
        </p:nvSpPr>
        <p:spPr>
          <a:xfrm>
            <a:off x="457200" y="1371600"/>
            <a:ext cx="8229600" cy="4533900"/>
          </a:xfrm>
        </p:spPr>
        <p:txBody>
          <a:bodyPr/>
          <a:lstStyle/>
          <a:p>
            <a:pPr eaLnBrk="1" hangingPunct="1">
              <a:defRPr/>
            </a:pPr>
            <a:r>
              <a:rPr lang="en-US" dirty="0" smtClean="0"/>
              <a:t>Cause and Effect Diagrams</a:t>
            </a:r>
          </a:p>
          <a:p>
            <a:pPr lvl="1" eaLnBrk="1" hangingPunct="1">
              <a:defRPr/>
            </a:pPr>
            <a:r>
              <a:rPr lang="en-US" dirty="0" smtClean="0"/>
              <a:t>Also known as Ishikawa or fishbone</a:t>
            </a:r>
          </a:p>
        </p:txBody>
      </p:sp>
      <p:sp>
        <p:nvSpPr>
          <p:cNvPr id="14340" name="Line 4"/>
          <p:cNvSpPr>
            <a:spLocks noChangeShapeType="1"/>
          </p:cNvSpPr>
          <p:nvPr/>
        </p:nvSpPr>
        <p:spPr bwMode="auto">
          <a:xfrm flipV="1">
            <a:off x="1219200" y="4495800"/>
            <a:ext cx="1143000" cy="1143000"/>
          </a:xfrm>
          <a:prstGeom prst="line">
            <a:avLst/>
          </a:prstGeom>
          <a:noFill/>
          <a:ln w="38100">
            <a:solidFill>
              <a:schemeClr val="tx1"/>
            </a:solidFill>
            <a:round/>
            <a:headEnd/>
            <a:tailEnd type="triangle" w="lg" len="lg"/>
          </a:ln>
          <a:extLst>
            <a:ext uri="{909E8E84-426E-40DD-AFC4-6F175D3DCCD1}">
              <a14:hiddenFill xmlns="" xmlns:a14="http://schemas.microsoft.com/office/drawing/2010/main">
                <a:noFill/>
              </a14:hiddenFill>
            </a:ext>
          </a:extLst>
        </p:spPr>
        <p:txBody>
          <a:bodyPr/>
          <a:lstStyle/>
          <a:p>
            <a:endParaRPr lang="en-US"/>
          </a:p>
        </p:txBody>
      </p:sp>
      <p:sp>
        <p:nvSpPr>
          <p:cNvPr id="14341" name="Line 5"/>
          <p:cNvSpPr>
            <a:spLocks noChangeShapeType="1"/>
          </p:cNvSpPr>
          <p:nvPr/>
        </p:nvSpPr>
        <p:spPr bwMode="auto">
          <a:xfrm>
            <a:off x="2133600" y="4495800"/>
            <a:ext cx="4267200" cy="0"/>
          </a:xfrm>
          <a:prstGeom prst="line">
            <a:avLst/>
          </a:prstGeom>
          <a:noFill/>
          <a:ln w="38100">
            <a:solidFill>
              <a:schemeClr val="tx1"/>
            </a:solidFill>
            <a:round/>
            <a:headEnd/>
            <a:tailEnd type="triangle" w="lg" len="lg"/>
          </a:ln>
          <a:extLst>
            <a:ext uri="{909E8E84-426E-40DD-AFC4-6F175D3DCCD1}">
              <a14:hiddenFill xmlns="" xmlns:a14="http://schemas.microsoft.com/office/drawing/2010/main">
                <a:noFill/>
              </a14:hiddenFill>
            </a:ext>
          </a:extLst>
        </p:spPr>
        <p:txBody>
          <a:bodyPr/>
          <a:lstStyle/>
          <a:p>
            <a:endParaRPr lang="en-US"/>
          </a:p>
        </p:txBody>
      </p:sp>
      <p:sp>
        <p:nvSpPr>
          <p:cNvPr id="14342" name="Line 6"/>
          <p:cNvSpPr>
            <a:spLocks noChangeShapeType="1"/>
          </p:cNvSpPr>
          <p:nvPr/>
        </p:nvSpPr>
        <p:spPr bwMode="auto">
          <a:xfrm flipV="1">
            <a:off x="2286000" y="4495800"/>
            <a:ext cx="1143000" cy="1143000"/>
          </a:xfrm>
          <a:prstGeom prst="line">
            <a:avLst/>
          </a:prstGeom>
          <a:noFill/>
          <a:ln w="38100">
            <a:solidFill>
              <a:schemeClr val="tx1"/>
            </a:solidFill>
            <a:round/>
            <a:headEnd/>
            <a:tailEnd type="triangle" w="lg" len="lg"/>
          </a:ln>
          <a:extLst>
            <a:ext uri="{909E8E84-426E-40DD-AFC4-6F175D3DCCD1}">
              <a14:hiddenFill xmlns="" xmlns:a14="http://schemas.microsoft.com/office/drawing/2010/main">
                <a:noFill/>
              </a14:hiddenFill>
            </a:ext>
          </a:extLst>
        </p:spPr>
        <p:txBody>
          <a:bodyPr/>
          <a:lstStyle/>
          <a:p>
            <a:endParaRPr lang="en-US"/>
          </a:p>
        </p:txBody>
      </p:sp>
      <p:sp>
        <p:nvSpPr>
          <p:cNvPr id="14343" name="Line 7"/>
          <p:cNvSpPr>
            <a:spLocks noChangeShapeType="1"/>
          </p:cNvSpPr>
          <p:nvPr/>
        </p:nvSpPr>
        <p:spPr bwMode="auto">
          <a:xfrm flipV="1">
            <a:off x="3505200" y="4495800"/>
            <a:ext cx="1143000" cy="1143000"/>
          </a:xfrm>
          <a:prstGeom prst="line">
            <a:avLst/>
          </a:prstGeom>
          <a:noFill/>
          <a:ln w="38100">
            <a:solidFill>
              <a:schemeClr val="tx1"/>
            </a:solidFill>
            <a:round/>
            <a:headEnd/>
            <a:tailEnd type="triangle" w="lg" len="lg"/>
          </a:ln>
          <a:extLst>
            <a:ext uri="{909E8E84-426E-40DD-AFC4-6F175D3DCCD1}">
              <a14:hiddenFill xmlns="" xmlns:a14="http://schemas.microsoft.com/office/drawing/2010/main">
                <a:noFill/>
              </a14:hiddenFill>
            </a:ext>
          </a:extLst>
        </p:spPr>
        <p:txBody>
          <a:bodyPr/>
          <a:lstStyle/>
          <a:p>
            <a:endParaRPr lang="en-US"/>
          </a:p>
        </p:txBody>
      </p:sp>
      <p:sp>
        <p:nvSpPr>
          <p:cNvPr id="14344" name="Line 8"/>
          <p:cNvSpPr>
            <a:spLocks noChangeShapeType="1"/>
          </p:cNvSpPr>
          <p:nvPr/>
        </p:nvSpPr>
        <p:spPr bwMode="auto">
          <a:xfrm flipV="1">
            <a:off x="4648200" y="4495800"/>
            <a:ext cx="1143000" cy="1143000"/>
          </a:xfrm>
          <a:prstGeom prst="line">
            <a:avLst/>
          </a:prstGeom>
          <a:noFill/>
          <a:ln w="38100">
            <a:solidFill>
              <a:schemeClr val="tx1"/>
            </a:solidFill>
            <a:round/>
            <a:headEnd/>
            <a:tailEnd type="triangle" w="lg" len="lg"/>
          </a:ln>
          <a:extLst>
            <a:ext uri="{909E8E84-426E-40DD-AFC4-6F175D3DCCD1}">
              <a14:hiddenFill xmlns="" xmlns:a14="http://schemas.microsoft.com/office/drawing/2010/main">
                <a:noFill/>
              </a14:hiddenFill>
            </a:ext>
          </a:extLst>
        </p:spPr>
        <p:txBody>
          <a:bodyPr/>
          <a:lstStyle/>
          <a:p>
            <a:endParaRPr lang="en-US"/>
          </a:p>
        </p:txBody>
      </p:sp>
      <p:sp>
        <p:nvSpPr>
          <p:cNvPr id="14345" name="Line 9"/>
          <p:cNvSpPr>
            <a:spLocks noChangeShapeType="1"/>
          </p:cNvSpPr>
          <p:nvPr/>
        </p:nvSpPr>
        <p:spPr bwMode="auto">
          <a:xfrm>
            <a:off x="1905000" y="3352800"/>
            <a:ext cx="762000" cy="1143000"/>
          </a:xfrm>
          <a:prstGeom prst="line">
            <a:avLst/>
          </a:prstGeom>
          <a:noFill/>
          <a:ln w="38100">
            <a:solidFill>
              <a:schemeClr val="tx1"/>
            </a:solidFill>
            <a:round/>
            <a:headEnd/>
            <a:tailEnd type="triangle" w="lg" len="lg"/>
          </a:ln>
          <a:extLst>
            <a:ext uri="{909E8E84-426E-40DD-AFC4-6F175D3DCCD1}">
              <a14:hiddenFill xmlns="" xmlns:a14="http://schemas.microsoft.com/office/drawing/2010/main">
                <a:noFill/>
              </a14:hiddenFill>
            </a:ext>
          </a:extLst>
        </p:spPr>
        <p:txBody>
          <a:bodyPr/>
          <a:lstStyle/>
          <a:p>
            <a:endParaRPr lang="en-US"/>
          </a:p>
        </p:txBody>
      </p:sp>
      <p:sp>
        <p:nvSpPr>
          <p:cNvPr id="14346" name="Line 10"/>
          <p:cNvSpPr>
            <a:spLocks noChangeShapeType="1"/>
          </p:cNvSpPr>
          <p:nvPr/>
        </p:nvSpPr>
        <p:spPr bwMode="auto">
          <a:xfrm>
            <a:off x="3048000" y="3352800"/>
            <a:ext cx="762000" cy="1143000"/>
          </a:xfrm>
          <a:prstGeom prst="line">
            <a:avLst/>
          </a:prstGeom>
          <a:noFill/>
          <a:ln w="38100">
            <a:solidFill>
              <a:schemeClr val="tx1"/>
            </a:solidFill>
            <a:round/>
            <a:headEnd/>
            <a:tailEnd type="triangle" w="lg" len="lg"/>
          </a:ln>
          <a:extLst>
            <a:ext uri="{909E8E84-426E-40DD-AFC4-6F175D3DCCD1}">
              <a14:hiddenFill xmlns="" xmlns:a14="http://schemas.microsoft.com/office/drawing/2010/main">
                <a:noFill/>
              </a14:hiddenFill>
            </a:ext>
          </a:extLst>
        </p:spPr>
        <p:txBody>
          <a:bodyPr/>
          <a:lstStyle/>
          <a:p>
            <a:endParaRPr lang="en-US"/>
          </a:p>
        </p:txBody>
      </p:sp>
      <p:sp>
        <p:nvSpPr>
          <p:cNvPr id="14347" name="Line 11"/>
          <p:cNvSpPr>
            <a:spLocks noChangeShapeType="1"/>
          </p:cNvSpPr>
          <p:nvPr/>
        </p:nvSpPr>
        <p:spPr bwMode="auto">
          <a:xfrm>
            <a:off x="4191000" y="3352800"/>
            <a:ext cx="762000" cy="1143000"/>
          </a:xfrm>
          <a:prstGeom prst="line">
            <a:avLst/>
          </a:prstGeom>
          <a:noFill/>
          <a:ln w="38100">
            <a:solidFill>
              <a:schemeClr val="tx1"/>
            </a:solidFill>
            <a:round/>
            <a:headEnd/>
            <a:tailEnd type="triangle" w="lg" len="lg"/>
          </a:ln>
          <a:extLst>
            <a:ext uri="{909E8E84-426E-40DD-AFC4-6F175D3DCCD1}">
              <a14:hiddenFill xmlns="" xmlns:a14="http://schemas.microsoft.com/office/drawing/2010/main">
                <a:noFill/>
              </a14:hiddenFill>
            </a:ext>
          </a:extLst>
        </p:spPr>
        <p:txBody>
          <a:bodyPr/>
          <a:lstStyle/>
          <a:p>
            <a:endParaRPr lang="en-US"/>
          </a:p>
        </p:txBody>
      </p:sp>
      <p:sp>
        <p:nvSpPr>
          <p:cNvPr id="14348" name="Line 12"/>
          <p:cNvSpPr>
            <a:spLocks noChangeShapeType="1"/>
          </p:cNvSpPr>
          <p:nvPr/>
        </p:nvSpPr>
        <p:spPr bwMode="auto">
          <a:xfrm flipV="1">
            <a:off x="6477000" y="3810000"/>
            <a:ext cx="0" cy="1447800"/>
          </a:xfrm>
          <a:prstGeom prst="line">
            <a:avLst/>
          </a:prstGeom>
          <a:noFill/>
          <a:ln w="38100">
            <a:solidFill>
              <a:schemeClr val="tx1"/>
            </a:solidFill>
            <a:round/>
            <a:headEnd/>
            <a:tailEnd type="none" w="lg" len="lg"/>
          </a:ln>
          <a:extLst>
            <a:ext uri="{909E8E84-426E-40DD-AFC4-6F175D3DCCD1}">
              <a14:hiddenFill xmlns="" xmlns:a14="http://schemas.microsoft.com/office/drawing/2010/main">
                <a:noFill/>
              </a14:hiddenFill>
            </a:ext>
          </a:extLst>
        </p:spPr>
        <p:txBody>
          <a:bodyPr/>
          <a:lstStyle/>
          <a:p>
            <a:endParaRPr lang="en-US"/>
          </a:p>
        </p:txBody>
      </p:sp>
      <p:sp>
        <p:nvSpPr>
          <p:cNvPr id="14349" name="Text Box 13"/>
          <p:cNvSpPr txBox="1">
            <a:spLocks noChangeArrowheads="1"/>
          </p:cNvSpPr>
          <p:nvPr/>
        </p:nvSpPr>
        <p:spPr bwMode="auto">
          <a:xfrm>
            <a:off x="6629400" y="3962400"/>
            <a:ext cx="1219200" cy="825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sz="1600"/>
              <a:t>Product Delivered Late</a:t>
            </a:r>
          </a:p>
        </p:txBody>
      </p:sp>
      <p:sp>
        <p:nvSpPr>
          <p:cNvPr id="14350" name="Text Box 14"/>
          <p:cNvSpPr txBox="1">
            <a:spLocks noChangeArrowheads="1"/>
          </p:cNvSpPr>
          <p:nvPr/>
        </p:nvSpPr>
        <p:spPr bwMode="auto">
          <a:xfrm>
            <a:off x="3962400" y="5638800"/>
            <a:ext cx="12192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sz="1600"/>
              <a:t>Bad Specs</a:t>
            </a:r>
          </a:p>
        </p:txBody>
      </p:sp>
      <p:sp>
        <p:nvSpPr>
          <p:cNvPr id="14351" name="Text Box 15"/>
          <p:cNvSpPr txBox="1">
            <a:spLocks noChangeArrowheads="1"/>
          </p:cNvSpPr>
          <p:nvPr/>
        </p:nvSpPr>
        <p:spPr bwMode="auto">
          <a:xfrm>
            <a:off x="2743200" y="5638800"/>
            <a:ext cx="1371600" cy="581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sz="1600"/>
              <a:t>Insufficient Resources</a:t>
            </a:r>
          </a:p>
        </p:txBody>
      </p:sp>
      <p:sp>
        <p:nvSpPr>
          <p:cNvPr id="14352" name="Text Box 16"/>
          <p:cNvSpPr txBox="1">
            <a:spLocks noChangeArrowheads="1"/>
          </p:cNvSpPr>
          <p:nvPr/>
        </p:nvSpPr>
        <p:spPr bwMode="auto">
          <a:xfrm>
            <a:off x="2362200" y="2743200"/>
            <a:ext cx="1371600" cy="581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sz="1600"/>
              <a:t>Inadequate Time</a:t>
            </a:r>
          </a:p>
        </p:txBody>
      </p:sp>
      <p:sp>
        <p:nvSpPr>
          <p:cNvPr id="14353" name="Text Box 17"/>
          <p:cNvSpPr txBox="1">
            <a:spLocks noChangeArrowheads="1"/>
          </p:cNvSpPr>
          <p:nvPr/>
        </p:nvSpPr>
        <p:spPr bwMode="auto">
          <a:xfrm>
            <a:off x="3733800" y="2743200"/>
            <a:ext cx="1524000" cy="581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sz="1600"/>
              <a:t>Project Prioritization</a:t>
            </a:r>
          </a:p>
        </p:txBody>
      </p:sp>
      <p:sp>
        <p:nvSpPr>
          <p:cNvPr id="14354" name="Text Box 18"/>
          <p:cNvSpPr txBox="1">
            <a:spLocks noChangeArrowheads="1"/>
          </p:cNvSpPr>
          <p:nvPr/>
        </p:nvSpPr>
        <p:spPr bwMode="auto">
          <a:xfrm>
            <a:off x="838200" y="2819400"/>
            <a:ext cx="13716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sz="1600"/>
              <a:t>Testing </a:t>
            </a:r>
          </a:p>
        </p:txBody>
      </p:sp>
      <p:sp>
        <p:nvSpPr>
          <p:cNvPr id="14355" name="Text Box 19"/>
          <p:cNvSpPr txBox="1">
            <a:spLocks noChangeArrowheads="1"/>
          </p:cNvSpPr>
          <p:nvPr/>
        </p:nvSpPr>
        <p:spPr bwMode="auto">
          <a:xfrm>
            <a:off x="1676400" y="5715000"/>
            <a:ext cx="11430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sz="1600"/>
              <a:t>Materials </a:t>
            </a:r>
          </a:p>
        </p:txBody>
      </p:sp>
      <p:sp>
        <p:nvSpPr>
          <p:cNvPr id="14356" name="Text Box 20"/>
          <p:cNvSpPr txBox="1">
            <a:spLocks noChangeArrowheads="1"/>
          </p:cNvSpPr>
          <p:nvPr/>
        </p:nvSpPr>
        <p:spPr bwMode="auto">
          <a:xfrm>
            <a:off x="2438400" y="6324600"/>
            <a:ext cx="259080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t>Potential Causes</a:t>
            </a:r>
          </a:p>
        </p:txBody>
      </p:sp>
      <p:sp>
        <p:nvSpPr>
          <p:cNvPr id="14357" name="Text Box 21"/>
          <p:cNvSpPr txBox="1">
            <a:spLocks noChangeArrowheads="1"/>
          </p:cNvSpPr>
          <p:nvPr/>
        </p:nvSpPr>
        <p:spPr bwMode="auto">
          <a:xfrm>
            <a:off x="6172200" y="6324600"/>
            <a:ext cx="259080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t>Effect</a:t>
            </a:r>
          </a:p>
        </p:txBody>
      </p:sp>
      <p:sp>
        <p:nvSpPr>
          <p:cNvPr id="14358" name="Text Box 22"/>
          <p:cNvSpPr txBox="1">
            <a:spLocks noChangeArrowheads="1"/>
          </p:cNvSpPr>
          <p:nvPr/>
        </p:nvSpPr>
        <p:spPr bwMode="auto">
          <a:xfrm>
            <a:off x="457200" y="5715000"/>
            <a:ext cx="12192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sz="1600"/>
              <a:t>Personnel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a:lstStyle/>
          <a:p>
            <a:pPr eaLnBrk="1" hangingPunct="1">
              <a:defRPr/>
            </a:pPr>
            <a:r>
              <a:rPr lang="en-US" smtClean="0"/>
              <a:t>Risk Register</a:t>
            </a:r>
          </a:p>
        </p:txBody>
      </p:sp>
      <p:sp>
        <p:nvSpPr>
          <p:cNvPr id="177155" name="Rectangle 3"/>
          <p:cNvSpPr>
            <a:spLocks noGrp="1" noChangeArrowheads="1"/>
          </p:cNvSpPr>
          <p:nvPr>
            <p:ph type="body" idx="1"/>
          </p:nvPr>
        </p:nvSpPr>
        <p:spPr/>
        <p:txBody>
          <a:bodyPr/>
          <a:lstStyle/>
          <a:p>
            <a:pPr eaLnBrk="1" hangingPunct="1">
              <a:defRPr/>
            </a:pPr>
            <a:r>
              <a:rPr lang="en-US" smtClean="0"/>
              <a:t>List of</a:t>
            </a:r>
          </a:p>
          <a:p>
            <a:pPr lvl="1" eaLnBrk="1" hangingPunct="1">
              <a:defRPr/>
            </a:pPr>
            <a:r>
              <a:rPr lang="en-US" smtClean="0"/>
              <a:t>Identified risks</a:t>
            </a:r>
          </a:p>
          <a:p>
            <a:pPr lvl="1" eaLnBrk="1" hangingPunct="1">
              <a:defRPr/>
            </a:pPr>
            <a:r>
              <a:rPr lang="en-US" smtClean="0"/>
              <a:t>Potential responses</a:t>
            </a:r>
          </a:p>
          <a:p>
            <a:pPr lvl="1" eaLnBrk="1" hangingPunct="1">
              <a:defRPr/>
            </a:pPr>
            <a:r>
              <a:rPr lang="en-US" smtClean="0"/>
              <a:t>Root causes</a:t>
            </a:r>
          </a:p>
          <a:p>
            <a:pPr eaLnBrk="1" hangingPunct="1">
              <a:defRPr/>
            </a:pPr>
            <a:r>
              <a:rPr lang="en-US" smtClean="0"/>
              <a:t>Updated risk categories (if required)</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a:ln>
            <a:noFill/>
          </a:ln>
        </p:spPr>
        <p:txBody>
          <a:bodyPr/>
          <a:lstStyle/>
          <a:p>
            <a:pPr eaLnBrk="1" hangingPunct="1">
              <a:defRPr/>
            </a:pPr>
            <a:r>
              <a:rPr lang="en-US" dirty="0" smtClean="0"/>
              <a:t>Perform Qualitative Risk Analysis</a:t>
            </a:r>
          </a:p>
        </p:txBody>
      </p:sp>
      <p:sp>
        <p:nvSpPr>
          <p:cNvPr id="16387" name="AutoShape 4"/>
          <p:cNvSpPr>
            <a:spLocks noChangeArrowheads="1"/>
          </p:cNvSpPr>
          <p:nvPr/>
        </p:nvSpPr>
        <p:spPr bwMode="auto">
          <a:xfrm>
            <a:off x="2057400" y="2438400"/>
            <a:ext cx="1295400" cy="533400"/>
          </a:xfrm>
          <a:prstGeom prst="notchedRightArrow">
            <a:avLst>
              <a:gd name="adj1" fmla="val 50000"/>
              <a:gd name="adj2" fmla="val 60714"/>
            </a:avLst>
          </a:prstGeom>
          <a:solidFill>
            <a:schemeClr val="accent1"/>
          </a:solidFill>
          <a:ln w="9525">
            <a:solidFill>
              <a:schemeClr val="accent4">
                <a:lumMod val="10000"/>
              </a:schemeClr>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16388" name="AutoShape 7"/>
          <p:cNvSpPr>
            <a:spLocks noChangeArrowheads="1"/>
          </p:cNvSpPr>
          <p:nvPr/>
        </p:nvSpPr>
        <p:spPr bwMode="auto">
          <a:xfrm>
            <a:off x="3352800" y="1981200"/>
            <a:ext cx="2667000" cy="2286000"/>
          </a:xfrm>
          <a:prstGeom prst="wedgeRectCallout">
            <a:avLst>
              <a:gd name="adj1" fmla="val -30477"/>
              <a:gd name="adj2" fmla="val 121222"/>
            </a:avLst>
          </a:prstGeom>
          <a:solidFill>
            <a:schemeClr val="accent1"/>
          </a:solidFill>
          <a:ln w="9525">
            <a:solidFill>
              <a:schemeClr val="accent4">
                <a:lumMod val="10000"/>
              </a:schemeClr>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16389" name="Text Box 11"/>
          <p:cNvSpPr txBox="1">
            <a:spLocks noChangeArrowheads="1"/>
          </p:cNvSpPr>
          <p:nvPr/>
        </p:nvSpPr>
        <p:spPr bwMode="auto">
          <a:xfrm>
            <a:off x="228600" y="2057400"/>
            <a:ext cx="1752600" cy="192405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400">
                <a:solidFill>
                  <a:schemeClr val="accent4">
                    <a:lumMod val="10000"/>
                  </a:schemeClr>
                </a:solidFill>
              </a:rPr>
              <a:t>Risk Register</a:t>
            </a:r>
          </a:p>
          <a:p>
            <a:pPr algn="l">
              <a:spcBef>
                <a:spcPct val="50000"/>
              </a:spcBef>
            </a:pPr>
            <a:r>
              <a:rPr lang="en-US" sz="1400">
                <a:solidFill>
                  <a:schemeClr val="accent4">
                    <a:lumMod val="10000"/>
                  </a:schemeClr>
                </a:solidFill>
              </a:rPr>
              <a:t>Risk Management Plan</a:t>
            </a:r>
          </a:p>
          <a:p>
            <a:pPr algn="l">
              <a:spcBef>
                <a:spcPct val="50000"/>
              </a:spcBef>
            </a:pPr>
            <a:r>
              <a:rPr lang="en-US" sz="1400">
                <a:solidFill>
                  <a:schemeClr val="accent4">
                    <a:lumMod val="10000"/>
                  </a:schemeClr>
                </a:solidFill>
              </a:rPr>
              <a:t>Project Scope Statement</a:t>
            </a:r>
          </a:p>
          <a:p>
            <a:pPr algn="l">
              <a:spcBef>
                <a:spcPct val="50000"/>
              </a:spcBef>
            </a:pPr>
            <a:r>
              <a:rPr lang="en-US" sz="1400">
                <a:solidFill>
                  <a:schemeClr val="accent4">
                    <a:lumMod val="10000"/>
                  </a:schemeClr>
                </a:solidFill>
              </a:rPr>
              <a:t>Organizational Process Assets</a:t>
            </a:r>
          </a:p>
        </p:txBody>
      </p:sp>
      <p:sp>
        <p:nvSpPr>
          <p:cNvPr id="16390" name="AutoShape 12"/>
          <p:cNvSpPr>
            <a:spLocks noChangeArrowheads="1"/>
          </p:cNvSpPr>
          <p:nvPr/>
        </p:nvSpPr>
        <p:spPr bwMode="auto">
          <a:xfrm>
            <a:off x="6019800" y="2667000"/>
            <a:ext cx="1295400" cy="533400"/>
          </a:xfrm>
          <a:prstGeom prst="notchedRightArrow">
            <a:avLst>
              <a:gd name="adj1" fmla="val 50000"/>
              <a:gd name="adj2" fmla="val 60714"/>
            </a:avLst>
          </a:prstGeom>
          <a:solidFill>
            <a:schemeClr val="accent1"/>
          </a:solidFill>
          <a:ln w="9525">
            <a:solidFill>
              <a:schemeClr val="accent4">
                <a:lumMod val="10000"/>
              </a:schemeClr>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16391" name="Text Box 13"/>
          <p:cNvSpPr txBox="1">
            <a:spLocks noChangeArrowheads="1"/>
          </p:cNvSpPr>
          <p:nvPr/>
        </p:nvSpPr>
        <p:spPr bwMode="auto">
          <a:xfrm>
            <a:off x="7543800" y="2757487"/>
            <a:ext cx="1447800" cy="523875"/>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400">
                <a:solidFill>
                  <a:schemeClr val="accent4">
                    <a:lumMod val="10000"/>
                  </a:schemeClr>
                </a:solidFill>
              </a:rPr>
              <a:t>Risk Register Updates</a:t>
            </a:r>
          </a:p>
        </p:txBody>
      </p:sp>
      <p:sp>
        <p:nvSpPr>
          <p:cNvPr id="16392" name="Text Box 14"/>
          <p:cNvSpPr txBox="1">
            <a:spLocks noChangeArrowheads="1"/>
          </p:cNvSpPr>
          <p:nvPr/>
        </p:nvSpPr>
        <p:spPr bwMode="auto">
          <a:xfrm>
            <a:off x="3352800" y="1981200"/>
            <a:ext cx="2667000" cy="2138363"/>
          </a:xfrm>
          <a:prstGeom prst="rect">
            <a:avLst/>
          </a:prstGeom>
          <a:solidFill>
            <a:schemeClr val="tx2"/>
          </a:solidFill>
          <a:ln>
            <a:solidFill>
              <a:schemeClr val="accent4">
                <a:lumMod val="10000"/>
              </a:schemeClr>
            </a:solidFill>
          </a:ln>
        </p:spPr>
        <p:txBody>
          <a:bodyPr>
            <a:spAutoFit/>
          </a:bodyPr>
          <a:lstStyle>
            <a:lvl1pPr marL="177800" indent="-1778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buFont typeface="Wingdings" panose="05000000000000000000" pitchFamily="2" charset="2"/>
              <a:buChar char="q"/>
            </a:pPr>
            <a:r>
              <a:rPr lang="en-US" sz="1400" dirty="0">
                <a:solidFill>
                  <a:schemeClr val="accent4">
                    <a:lumMod val="10000"/>
                  </a:schemeClr>
                </a:solidFill>
              </a:rPr>
              <a:t>Risk probability and impact statement</a:t>
            </a:r>
          </a:p>
          <a:p>
            <a:pPr algn="l">
              <a:spcBef>
                <a:spcPct val="50000"/>
              </a:spcBef>
              <a:buFont typeface="Wingdings" panose="05000000000000000000" pitchFamily="2" charset="2"/>
              <a:buChar char="q"/>
            </a:pPr>
            <a:r>
              <a:rPr lang="en-US" sz="1400" dirty="0">
                <a:solidFill>
                  <a:schemeClr val="accent4">
                    <a:lumMod val="10000"/>
                  </a:schemeClr>
                </a:solidFill>
              </a:rPr>
              <a:t>Probability and impact matrix</a:t>
            </a:r>
          </a:p>
          <a:p>
            <a:pPr algn="l">
              <a:spcBef>
                <a:spcPct val="50000"/>
              </a:spcBef>
              <a:buFont typeface="Wingdings" panose="05000000000000000000" pitchFamily="2" charset="2"/>
              <a:buChar char="q"/>
            </a:pPr>
            <a:r>
              <a:rPr lang="en-US" sz="1400" dirty="0">
                <a:solidFill>
                  <a:schemeClr val="accent4">
                    <a:lumMod val="10000"/>
                  </a:schemeClr>
                </a:solidFill>
              </a:rPr>
              <a:t>Risk data quality assessment</a:t>
            </a:r>
          </a:p>
          <a:p>
            <a:pPr algn="l">
              <a:spcBef>
                <a:spcPct val="50000"/>
              </a:spcBef>
              <a:buFont typeface="Wingdings" panose="05000000000000000000" pitchFamily="2" charset="2"/>
              <a:buChar char="q"/>
            </a:pPr>
            <a:r>
              <a:rPr lang="en-US" sz="1400" dirty="0">
                <a:solidFill>
                  <a:schemeClr val="accent4">
                    <a:lumMod val="10000"/>
                  </a:schemeClr>
                </a:solidFill>
              </a:rPr>
              <a:t>Risk categorization</a:t>
            </a:r>
          </a:p>
          <a:p>
            <a:pPr algn="l">
              <a:spcBef>
                <a:spcPct val="50000"/>
              </a:spcBef>
              <a:buFont typeface="Wingdings" panose="05000000000000000000" pitchFamily="2" charset="2"/>
              <a:buChar char="q"/>
            </a:pPr>
            <a:r>
              <a:rPr lang="en-US" sz="1400" dirty="0">
                <a:solidFill>
                  <a:schemeClr val="accent4">
                    <a:lumMod val="10000"/>
                  </a:schemeClr>
                </a:solidFill>
              </a:rPr>
              <a:t>Risk urgency assessment</a:t>
            </a:r>
          </a:p>
          <a:p>
            <a:pPr algn="l">
              <a:spcBef>
                <a:spcPct val="50000"/>
              </a:spcBef>
              <a:buFont typeface="Wingdings" panose="05000000000000000000" pitchFamily="2" charset="2"/>
              <a:buChar char="q"/>
            </a:pPr>
            <a:r>
              <a:rPr lang="en-US" sz="1400" dirty="0">
                <a:solidFill>
                  <a:schemeClr val="accent4">
                    <a:lumMod val="10000"/>
                  </a:schemeClr>
                </a:solidFill>
              </a:rPr>
              <a:t>Expert </a:t>
            </a:r>
            <a:r>
              <a:rPr lang="en-US" sz="1400" dirty="0" err="1">
                <a:solidFill>
                  <a:schemeClr val="accent4">
                    <a:lumMod val="10000"/>
                  </a:schemeClr>
                </a:solidFill>
              </a:rPr>
              <a:t>Judgement</a:t>
            </a:r>
            <a:endParaRPr lang="en-US" sz="1400" dirty="0">
              <a:solidFill>
                <a:schemeClr val="accent4">
                  <a:lumMod val="10000"/>
                </a:schemeClr>
              </a:solidFill>
            </a:endParaRPr>
          </a:p>
        </p:txBody>
      </p:sp>
      <p:sp>
        <p:nvSpPr>
          <p:cNvPr id="16393" name="Text Box 15"/>
          <p:cNvSpPr txBox="1">
            <a:spLocks noChangeArrowheads="1"/>
          </p:cNvSpPr>
          <p:nvPr/>
        </p:nvSpPr>
        <p:spPr bwMode="auto">
          <a:xfrm>
            <a:off x="1959591" y="2011907"/>
            <a:ext cx="1317009" cy="338554"/>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600" i="1">
                <a:solidFill>
                  <a:schemeClr val="accent4">
                    <a:lumMod val="10000"/>
                  </a:schemeClr>
                </a:solidFill>
              </a:rPr>
              <a:t>Inputs</a:t>
            </a:r>
          </a:p>
        </p:txBody>
      </p:sp>
      <p:sp>
        <p:nvSpPr>
          <p:cNvPr id="16394" name="Text Box 16"/>
          <p:cNvSpPr txBox="1">
            <a:spLocks noChangeArrowheads="1"/>
          </p:cNvSpPr>
          <p:nvPr/>
        </p:nvSpPr>
        <p:spPr bwMode="auto">
          <a:xfrm>
            <a:off x="6096000" y="2438400"/>
            <a:ext cx="1447800" cy="33655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600" i="1">
                <a:solidFill>
                  <a:schemeClr val="accent4">
                    <a:lumMod val="10000"/>
                  </a:schemeClr>
                </a:solidFill>
              </a:rPr>
              <a:t>Outputs</a:t>
            </a:r>
          </a:p>
        </p:txBody>
      </p:sp>
      <p:sp>
        <p:nvSpPr>
          <p:cNvPr id="16395" name="Text Box 17"/>
          <p:cNvSpPr txBox="1">
            <a:spLocks noChangeArrowheads="1"/>
          </p:cNvSpPr>
          <p:nvPr/>
        </p:nvSpPr>
        <p:spPr bwMode="auto">
          <a:xfrm>
            <a:off x="3581400" y="1676400"/>
            <a:ext cx="2438400" cy="33655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600" i="1">
                <a:solidFill>
                  <a:schemeClr val="accent4">
                    <a:lumMod val="10000"/>
                  </a:schemeClr>
                </a:solidFill>
              </a:rPr>
              <a:t>Tools &amp; Techniques</a:t>
            </a:r>
          </a:p>
        </p:txBody>
      </p:sp>
      <p:grpSp>
        <p:nvGrpSpPr>
          <p:cNvPr id="16396" name="Group 44"/>
          <p:cNvGrpSpPr>
            <a:grpSpLocks/>
          </p:cNvGrpSpPr>
          <p:nvPr/>
        </p:nvGrpSpPr>
        <p:grpSpPr bwMode="auto">
          <a:xfrm>
            <a:off x="838200" y="5867400"/>
            <a:ext cx="7467600" cy="762000"/>
            <a:chOff x="144" y="3648"/>
            <a:chExt cx="4704" cy="480"/>
          </a:xfrm>
          <a:solidFill>
            <a:schemeClr val="tx2"/>
          </a:solidFill>
        </p:grpSpPr>
        <p:sp>
          <p:nvSpPr>
            <p:cNvPr id="16397" name="AutoShape 24"/>
            <p:cNvSpPr>
              <a:spLocks noChangeArrowheads="1"/>
            </p:cNvSpPr>
            <p:nvPr/>
          </p:nvSpPr>
          <p:spPr bwMode="auto">
            <a:xfrm>
              <a:off x="1536" y="3792"/>
              <a:ext cx="240" cy="240"/>
            </a:xfrm>
            <a:prstGeom prst="rightArrow">
              <a:avLst>
                <a:gd name="adj1" fmla="val 50000"/>
                <a:gd name="adj2" fmla="val 25000"/>
              </a:avLst>
            </a:prstGeom>
            <a:grpFill/>
            <a:ln w="9525">
              <a:solidFill>
                <a:schemeClr val="accent4">
                  <a:lumMod val="10000"/>
                </a:schemeClr>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16398" name="Rectangle 5"/>
            <p:cNvSpPr>
              <a:spLocks noChangeArrowheads="1"/>
            </p:cNvSpPr>
            <p:nvPr/>
          </p:nvSpPr>
          <p:spPr bwMode="auto">
            <a:xfrm>
              <a:off x="144" y="3648"/>
              <a:ext cx="559" cy="480"/>
            </a:xfrm>
            <a:prstGeom prst="rect">
              <a:avLst/>
            </a:prstGeom>
            <a:grpFill/>
            <a:ln w="9525">
              <a:solidFill>
                <a:schemeClr val="accent4">
                  <a:lumMod val="10000"/>
                </a:schemeClr>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16399" name="Rectangle 25"/>
            <p:cNvSpPr>
              <a:spLocks noChangeArrowheads="1"/>
            </p:cNvSpPr>
            <p:nvPr/>
          </p:nvSpPr>
          <p:spPr bwMode="auto">
            <a:xfrm>
              <a:off x="960" y="3648"/>
              <a:ext cx="559" cy="480"/>
            </a:xfrm>
            <a:prstGeom prst="rect">
              <a:avLst/>
            </a:prstGeom>
            <a:grpFill/>
            <a:ln w="9525">
              <a:solidFill>
                <a:schemeClr val="accent4">
                  <a:lumMod val="10000"/>
                </a:schemeClr>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16400" name="Rectangle 26"/>
            <p:cNvSpPr>
              <a:spLocks noChangeArrowheads="1"/>
            </p:cNvSpPr>
            <p:nvPr/>
          </p:nvSpPr>
          <p:spPr bwMode="auto">
            <a:xfrm>
              <a:off x="1776" y="3648"/>
              <a:ext cx="559" cy="480"/>
            </a:xfrm>
            <a:prstGeom prst="rect">
              <a:avLst/>
            </a:prstGeom>
            <a:grpFill/>
            <a:ln w="9525">
              <a:solidFill>
                <a:schemeClr val="accent4">
                  <a:lumMod val="10000"/>
                </a:schemeClr>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16401" name="Rectangle 27"/>
            <p:cNvSpPr>
              <a:spLocks noChangeArrowheads="1"/>
            </p:cNvSpPr>
            <p:nvPr/>
          </p:nvSpPr>
          <p:spPr bwMode="auto">
            <a:xfrm>
              <a:off x="2592" y="3648"/>
              <a:ext cx="559" cy="480"/>
            </a:xfrm>
            <a:prstGeom prst="rect">
              <a:avLst/>
            </a:prstGeom>
            <a:grpFill/>
            <a:ln w="9525">
              <a:solidFill>
                <a:schemeClr val="accent4">
                  <a:lumMod val="10000"/>
                </a:schemeClr>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16402" name="AutoShape 28"/>
            <p:cNvSpPr>
              <a:spLocks noChangeArrowheads="1"/>
            </p:cNvSpPr>
            <p:nvPr/>
          </p:nvSpPr>
          <p:spPr bwMode="auto">
            <a:xfrm>
              <a:off x="720" y="3792"/>
              <a:ext cx="240" cy="240"/>
            </a:xfrm>
            <a:prstGeom prst="rightArrow">
              <a:avLst>
                <a:gd name="adj1" fmla="val 50000"/>
                <a:gd name="adj2" fmla="val 25000"/>
              </a:avLst>
            </a:prstGeom>
            <a:grpFill/>
            <a:ln w="9525">
              <a:solidFill>
                <a:schemeClr val="accent4">
                  <a:lumMod val="10000"/>
                </a:schemeClr>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16403" name="AutoShape 29"/>
            <p:cNvSpPr>
              <a:spLocks noChangeArrowheads="1"/>
            </p:cNvSpPr>
            <p:nvPr/>
          </p:nvSpPr>
          <p:spPr bwMode="auto">
            <a:xfrm>
              <a:off x="2352" y="3792"/>
              <a:ext cx="240" cy="240"/>
            </a:xfrm>
            <a:prstGeom prst="rightArrow">
              <a:avLst>
                <a:gd name="adj1" fmla="val 50000"/>
                <a:gd name="adj2" fmla="val 25000"/>
              </a:avLst>
            </a:prstGeom>
            <a:grpFill/>
            <a:ln w="9525">
              <a:solidFill>
                <a:schemeClr val="accent4">
                  <a:lumMod val="10000"/>
                </a:schemeClr>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16404" name="Rectangle 30"/>
            <p:cNvSpPr>
              <a:spLocks noChangeArrowheads="1"/>
            </p:cNvSpPr>
            <p:nvPr/>
          </p:nvSpPr>
          <p:spPr bwMode="auto">
            <a:xfrm>
              <a:off x="3408" y="3648"/>
              <a:ext cx="559" cy="480"/>
            </a:xfrm>
            <a:prstGeom prst="rect">
              <a:avLst/>
            </a:prstGeom>
            <a:grpFill/>
            <a:ln w="9525">
              <a:solidFill>
                <a:schemeClr val="accent4">
                  <a:lumMod val="10000"/>
                </a:schemeClr>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16405" name="Rectangle 31"/>
            <p:cNvSpPr>
              <a:spLocks noChangeArrowheads="1"/>
            </p:cNvSpPr>
            <p:nvPr/>
          </p:nvSpPr>
          <p:spPr bwMode="auto">
            <a:xfrm>
              <a:off x="4224" y="3648"/>
              <a:ext cx="559" cy="480"/>
            </a:xfrm>
            <a:prstGeom prst="rect">
              <a:avLst/>
            </a:prstGeom>
            <a:grpFill/>
            <a:ln w="9525">
              <a:solidFill>
                <a:schemeClr val="accent4">
                  <a:lumMod val="10000"/>
                </a:schemeClr>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16406" name="AutoShape 33"/>
            <p:cNvSpPr>
              <a:spLocks noChangeArrowheads="1"/>
            </p:cNvSpPr>
            <p:nvPr/>
          </p:nvSpPr>
          <p:spPr bwMode="auto">
            <a:xfrm>
              <a:off x="3168" y="3792"/>
              <a:ext cx="240" cy="240"/>
            </a:xfrm>
            <a:prstGeom prst="rightArrow">
              <a:avLst>
                <a:gd name="adj1" fmla="val 50000"/>
                <a:gd name="adj2" fmla="val 25000"/>
              </a:avLst>
            </a:prstGeom>
            <a:grpFill/>
            <a:ln w="9525">
              <a:solidFill>
                <a:schemeClr val="accent4">
                  <a:lumMod val="10000"/>
                </a:schemeClr>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16407" name="AutoShape 34"/>
            <p:cNvSpPr>
              <a:spLocks noChangeArrowheads="1"/>
            </p:cNvSpPr>
            <p:nvPr/>
          </p:nvSpPr>
          <p:spPr bwMode="auto">
            <a:xfrm>
              <a:off x="3984" y="3792"/>
              <a:ext cx="240" cy="240"/>
            </a:xfrm>
            <a:prstGeom prst="rightArrow">
              <a:avLst>
                <a:gd name="adj1" fmla="val 50000"/>
                <a:gd name="adj2" fmla="val 25000"/>
              </a:avLst>
            </a:prstGeom>
            <a:grpFill/>
            <a:ln w="9525">
              <a:solidFill>
                <a:schemeClr val="accent4">
                  <a:lumMod val="10000"/>
                </a:schemeClr>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16408" name="Text Box 36"/>
            <p:cNvSpPr txBox="1">
              <a:spLocks noChangeArrowheads="1"/>
            </p:cNvSpPr>
            <p:nvPr/>
          </p:nvSpPr>
          <p:spPr bwMode="auto">
            <a:xfrm>
              <a:off x="144" y="3696"/>
              <a:ext cx="624" cy="252"/>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dirty="0">
                  <a:solidFill>
                    <a:schemeClr val="accent4">
                      <a:lumMod val="10000"/>
                    </a:schemeClr>
                  </a:solidFill>
                </a:rPr>
                <a:t>Plan Risk Management </a:t>
              </a:r>
            </a:p>
          </p:txBody>
        </p:sp>
        <p:sp>
          <p:nvSpPr>
            <p:cNvPr id="16409" name="Text Box 37"/>
            <p:cNvSpPr txBox="1">
              <a:spLocks noChangeArrowheads="1"/>
            </p:cNvSpPr>
            <p:nvPr/>
          </p:nvSpPr>
          <p:spPr bwMode="auto">
            <a:xfrm>
              <a:off x="960" y="3696"/>
              <a:ext cx="576" cy="252"/>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a:solidFill>
                    <a:schemeClr val="accent4">
                      <a:lumMod val="10000"/>
                    </a:schemeClr>
                  </a:solidFill>
                </a:rPr>
                <a:t>Identify Risks</a:t>
              </a:r>
            </a:p>
          </p:txBody>
        </p:sp>
        <p:sp>
          <p:nvSpPr>
            <p:cNvPr id="16410" name="Text Box 38"/>
            <p:cNvSpPr txBox="1">
              <a:spLocks noChangeArrowheads="1"/>
            </p:cNvSpPr>
            <p:nvPr/>
          </p:nvSpPr>
          <p:spPr bwMode="auto">
            <a:xfrm>
              <a:off x="1776" y="3696"/>
              <a:ext cx="624" cy="349"/>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a:solidFill>
                    <a:schemeClr val="accent4">
                      <a:lumMod val="10000"/>
                    </a:schemeClr>
                  </a:solidFill>
                </a:rPr>
                <a:t>Perform Qualitative Risk Analysis</a:t>
              </a:r>
            </a:p>
          </p:txBody>
        </p:sp>
        <p:sp>
          <p:nvSpPr>
            <p:cNvPr id="16411" name="Text Box 39"/>
            <p:cNvSpPr txBox="1">
              <a:spLocks noChangeArrowheads="1"/>
            </p:cNvSpPr>
            <p:nvPr/>
          </p:nvSpPr>
          <p:spPr bwMode="auto">
            <a:xfrm>
              <a:off x="2592" y="3696"/>
              <a:ext cx="624" cy="349"/>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a:solidFill>
                    <a:schemeClr val="accent4">
                      <a:lumMod val="10000"/>
                    </a:schemeClr>
                  </a:solidFill>
                </a:rPr>
                <a:t>Perform Quantitative Risk Analysis</a:t>
              </a:r>
            </a:p>
          </p:txBody>
        </p:sp>
        <p:sp>
          <p:nvSpPr>
            <p:cNvPr id="16412" name="Text Box 40"/>
            <p:cNvSpPr txBox="1">
              <a:spLocks noChangeArrowheads="1"/>
            </p:cNvSpPr>
            <p:nvPr/>
          </p:nvSpPr>
          <p:spPr bwMode="auto">
            <a:xfrm>
              <a:off x="3408" y="3696"/>
              <a:ext cx="576" cy="252"/>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a:solidFill>
                    <a:schemeClr val="accent4">
                      <a:lumMod val="10000"/>
                    </a:schemeClr>
                  </a:solidFill>
                </a:rPr>
                <a:t>Plan Risk Responses </a:t>
              </a:r>
            </a:p>
          </p:txBody>
        </p:sp>
        <p:sp>
          <p:nvSpPr>
            <p:cNvPr id="16413" name="Text Box 41"/>
            <p:cNvSpPr txBox="1">
              <a:spLocks noChangeArrowheads="1"/>
            </p:cNvSpPr>
            <p:nvPr/>
          </p:nvSpPr>
          <p:spPr bwMode="auto">
            <a:xfrm>
              <a:off x="4224" y="3696"/>
              <a:ext cx="624" cy="252"/>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a:solidFill>
                    <a:schemeClr val="accent4">
                      <a:lumMod val="10000"/>
                    </a:schemeClr>
                  </a:solidFill>
                </a:rPr>
                <a:t>Monitor and Control Risk s</a:t>
              </a: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a:lstStyle/>
          <a:p>
            <a:pPr eaLnBrk="1" hangingPunct="1">
              <a:defRPr/>
            </a:pPr>
            <a:r>
              <a:rPr lang="en-US" dirty="0" smtClean="0"/>
              <a:t>Methodologies</a:t>
            </a:r>
          </a:p>
        </p:txBody>
      </p:sp>
      <p:sp>
        <p:nvSpPr>
          <p:cNvPr id="173059" name="Rectangle 3"/>
          <p:cNvSpPr>
            <a:spLocks noGrp="1" noChangeArrowheads="1"/>
          </p:cNvSpPr>
          <p:nvPr>
            <p:ph type="body" idx="1"/>
          </p:nvPr>
        </p:nvSpPr>
        <p:spPr/>
        <p:txBody>
          <a:bodyPr/>
          <a:lstStyle/>
          <a:p>
            <a:pPr eaLnBrk="1" hangingPunct="1">
              <a:defRPr/>
            </a:pPr>
            <a:r>
              <a:rPr lang="en-US" dirty="0" smtClean="0"/>
              <a:t>Probability and Impact Matrix</a:t>
            </a:r>
          </a:p>
          <a:p>
            <a:pPr lvl="1" eaLnBrk="1" hangingPunct="1">
              <a:defRPr/>
            </a:pPr>
            <a:r>
              <a:rPr lang="en-US" dirty="0" smtClean="0"/>
              <a:t>Based on Failure Modes and Effects Analysis (FMEA)</a:t>
            </a:r>
          </a:p>
          <a:p>
            <a:pPr lvl="1" eaLnBrk="1" hangingPunct="1">
              <a:defRPr/>
            </a:pPr>
            <a:r>
              <a:rPr lang="en-US" dirty="0" smtClean="0"/>
              <a:t>From 1950’s analysis of military systems</a:t>
            </a:r>
          </a:p>
          <a:p>
            <a:pPr lvl="1" eaLnBrk="1" hangingPunct="1">
              <a:buFont typeface="Wingdings" panose="05000000000000000000" pitchFamily="2" charset="2"/>
              <a:buNone/>
              <a:defRPr/>
            </a:pPr>
            <a:endParaRPr lang="en-US"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p:txBody>
          <a:bodyPr/>
          <a:lstStyle/>
          <a:p>
            <a:pPr eaLnBrk="1" hangingPunct="1">
              <a:defRPr/>
            </a:pPr>
            <a:r>
              <a:rPr lang="en-US" sz="2800" b="1" dirty="0" smtClean="0">
                <a:solidFill>
                  <a:schemeClr val="accent4">
                    <a:lumMod val="10000"/>
                  </a:schemeClr>
                </a:solidFill>
                <a:effectLst/>
              </a:rPr>
              <a:t>Probability and Impact Matrix</a:t>
            </a:r>
          </a:p>
        </p:txBody>
      </p:sp>
      <p:sp>
        <p:nvSpPr>
          <p:cNvPr id="164867" name="Rectangle 3"/>
          <p:cNvSpPr>
            <a:spLocks noGrp="1" noChangeArrowheads="1"/>
          </p:cNvSpPr>
          <p:nvPr>
            <p:ph type="body" sz="half" idx="1"/>
          </p:nvPr>
        </p:nvSpPr>
        <p:spPr>
          <a:xfrm>
            <a:off x="457200" y="1600200"/>
            <a:ext cx="8001000" cy="1219200"/>
          </a:xfrm>
        </p:spPr>
        <p:txBody>
          <a:bodyPr/>
          <a:lstStyle/>
          <a:p>
            <a:pPr eaLnBrk="1" hangingPunct="1">
              <a:buFont typeface="Arial" panose="020B0604020202020204" pitchFamily="34" charset="0"/>
              <a:buChar char="•"/>
              <a:defRPr/>
            </a:pPr>
            <a:r>
              <a:rPr lang="en-US" sz="2400" dirty="0" smtClean="0">
                <a:solidFill>
                  <a:schemeClr val="accent4">
                    <a:lumMod val="10000"/>
                  </a:schemeClr>
                </a:solidFill>
                <a:effectLst/>
              </a:rPr>
              <a:t>Define Probability Scale &amp; Impact Scale</a:t>
            </a:r>
          </a:p>
        </p:txBody>
      </p:sp>
      <p:graphicFrame>
        <p:nvGraphicFramePr>
          <p:cNvPr id="165085" name="Group 221"/>
          <p:cNvGraphicFramePr>
            <a:graphicFrameLocks noGrp="1"/>
          </p:cNvGraphicFramePr>
          <p:nvPr>
            <p:ph sz="quarter" idx="2"/>
            <p:extLst>
              <p:ext uri="{D42A27DB-BD31-4B8C-83A1-F6EECF244321}">
                <p14:modId xmlns="" xmlns:p14="http://schemas.microsoft.com/office/powerpoint/2010/main" val="780772034"/>
              </p:ext>
            </p:extLst>
          </p:nvPr>
        </p:nvGraphicFramePr>
        <p:xfrm>
          <a:off x="4800600" y="3505200"/>
          <a:ext cx="4114800" cy="3200400"/>
        </p:xfrm>
        <a:graphic>
          <a:graphicData uri="http://schemas.openxmlformats.org/drawingml/2006/table">
            <a:tbl>
              <a:tblPr/>
              <a:tblGrid>
                <a:gridCol w="1630392"/>
                <a:gridCol w="2484408"/>
              </a:tblGrid>
              <a:tr h="564173">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accent4">
                              <a:lumMod val="10000"/>
                            </a:schemeClr>
                          </a:solidFill>
                          <a:effectLst/>
                          <a:latin typeface="Arial" charset="0"/>
                          <a:cs typeface="Arial" charset="0"/>
                        </a:rPr>
                        <a:t>Likelihood Class</a:t>
                      </a:r>
                      <a:endParaRPr kumimoji="0" lang="en-US" sz="1400" b="0" i="0" u="none" strike="noStrike" cap="none" normalizeH="0" baseline="0" dirty="0" smtClean="0">
                        <a:ln>
                          <a:noFill/>
                        </a:ln>
                        <a:solidFill>
                          <a:schemeClr val="accent4">
                            <a:lumMod val="10000"/>
                          </a:schemeClr>
                        </a:solidFill>
                        <a:effectLst/>
                        <a:latin typeface="Arial" charset="0"/>
                      </a:endParaRPr>
                    </a:p>
                  </a:txBody>
                  <a:tcPr anchor="b" horzOverflow="overflow">
                    <a:lnL w="381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gradFill>
                      <a:gsLst>
                        <a:gs pos="100000">
                          <a:schemeClr val="bg2">
                            <a:lumMod val="20000"/>
                            <a:lumOff val="80000"/>
                          </a:schemeClr>
                        </a:gs>
                        <a:gs pos="100000">
                          <a:schemeClr val="bg1">
                            <a:gamma/>
                            <a:shade val="46275"/>
                            <a:invGamma/>
                          </a:schemeClr>
                        </a:gs>
                      </a:gsLst>
                      <a:lin ang="2700000" scaled="1"/>
                    </a:gra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accent4">
                              <a:lumMod val="10000"/>
                            </a:schemeClr>
                          </a:solidFill>
                          <a:effectLst/>
                          <a:latin typeface="Arial" charset="0"/>
                          <a:cs typeface="Arial" charset="0"/>
                        </a:rPr>
                        <a:t>Likelihood of Occurrence (events/year)</a:t>
                      </a:r>
                      <a:endParaRPr kumimoji="0" lang="en-US" sz="1400" b="0" i="0" u="none" strike="noStrike" cap="none" normalizeH="0" baseline="0" smtClean="0">
                        <a:ln>
                          <a:noFill/>
                        </a:ln>
                        <a:solidFill>
                          <a:schemeClr val="accent4">
                            <a:lumMod val="10000"/>
                          </a:schemeClr>
                        </a:solidFill>
                        <a:effectLst/>
                        <a:latin typeface="Arial" charset="0"/>
                      </a:endParaRPr>
                    </a:p>
                  </a:txBody>
                  <a:tcPr anchor="b" horzOverflow="overflow">
                    <a:lnL w="1905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gradFill>
                      <a:gsLst>
                        <a:gs pos="100000">
                          <a:schemeClr val="bg2">
                            <a:lumMod val="20000"/>
                            <a:lumOff val="80000"/>
                          </a:schemeClr>
                        </a:gs>
                        <a:gs pos="100000">
                          <a:schemeClr val="bg1">
                            <a:gamma/>
                            <a:shade val="46275"/>
                            <a:invGamma/>
                          </a:schemeClr>
                        </a:gs>
                      </a:gsLst>
                      <a:lin ang="2700000" scaled="1"/>
                    </a:gradFill>
                  </a:tcPr>
                </a:tc>
              </a:tr>
              <a:tr h="56588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accent4">
                              <a:lumMod val="10000"/>
                            </a:schemeClr>
                          </a:solidFill>
                          <a:effectLst/>
                          <a:latin typeface="Arial" charset="0"/>
                          <a:cs typeface="Arial" charset="0"/>
                        </a:rPr>
                        <a:t>Not Likely (NL)</a:t>
                      </a:r>
                      <a:endParaRPr kumimoji="0" lang="en-US" sz="1400" b="0" i="0" u="none" strike="noStrike" cap="none" normalizeH="0" baseline="0" smtClean="0">
                        <a:ln>
                          <a:noFill/>
                        </a:ln>
                        <a:solidFill>
                          <a:schemeClr val="accent4">
                            <a:lumMod val="10000"/>
                          </a:schemeClr>
                        </a:solidFill>
                        <a:effectLst/>
                        <a:latin typeface="Arial" charset="0"/>
                      </a:endParaRPr>
                    </a:p>
                  </a:txBody>
                  <a:tcPr anchor="b" horzOverflow="overflow">
                    <a:lnL w="381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gradFill>
                      <a:gsLst>
                        <a:gs pos="100000">
                          <a:schemeClr val="bg2">
                            <a:lumMod val="20000"/>
                            <a:lumOff val="80000"/>
                          </a:schemeClr>
                        </a:gs>
                        <a:gs pos="100000">
                          <a:schemeClr val="bg1">
                            <a:gamma/>
                            <a:shade val="46275"/>
                            <a:invGamma/>
                          </a:schemeClr>
                        </a:gs>
                      </a:gsLst>
                      <a:lin ang="2700000" scaled="1"/>
                    </a:gra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accent4">
                              <a:lumMod val="10000"/>
                            </a:schemeClr>
                          </a:solidFill>
                          <a:effectLst/>
                          <a:latin typeface="Arial" charset="0"/>
                          <a:cs typeface="Arial" charset="0"/>
                        </a:rPr>
                        <a:t>&lt;0.01% chance of occurrence</a:t>
                      </a:r>
                      <a:endParaRPr kumimoji="0" lang="en-US" sz="1400" b="0" i="0" u="none" strike="noStrike" cap="none" normalizeH="0" baseline="0" smtClean="0">
                        <a:ln>
                          <a:noFill/>
                        </a:ln>
                        <a:solidFill>
                          <a:schemeClr val="accent4">
                            <a:lumMod val="10000"/>
                          </a:schemeClr>
                        </a:solidFill>
                        <a:effectLst/>
                        <a:latin typeface="Arial" charset="0"/>
                      </a:endParaRPr>
                    </a:p>
                  </a:txBody>
                  <a:tcPr anchor="b" horzOverflow="overflow">
                    <a:lnL w="1905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gradFill>
                      <a:gsLst>
                        <a:gs pos="100000">
                          <a:schemeClr val="bg2">
                            <a:lumMod val="20000"/>
                            <a:lumOff val="80000"/>
                          </a:schemeClr>
                        </a:gs>
                        <a:gs pos="100000">
                          <a:schemeClr val="bg1">
                            <a:gamma/>
                            <a:shade val="46275"/>
                            <a:invGamma/>
                          </a:schemeClr>
                        </a:gs>
                      </a:gsLst>
                      <a:lin ang="2700000" scaled="1"/>
                    </a:gradFill>
                  </a:tcPr>
                </a:tc>
              </a:tr>
              <a:tr h="56417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accent4">
                              <a:lumMod val="10000"/>
                            </a:schemeClr>
                          </a:solidFill>
                          <a:effectLst/>
                          <a:latin typeface="Arial" charset="0"/>
                          <a:cs typeface="Arial" charset="0"/>
                        </a:rPr>
                        <a:t>Low (L)</a:t>
                      </a:r>
                      <a:endParaRPr kumimoji="0" lang="en-US" sz="1400" b="0" i="0" u="none" strike="noStrike" cap="none" normalizeH="0" baseline="0" smtClean="0">
                        <a:ln>
                          <a:noFill/>
                        </a:ln>
                        <a:solidFill>
                          <a:schemeClr val="accent4">
                            <a:lumMod val="10000"/>
                          </a:schemeClr>
                        </a:solidFill>
                        <a:effectLst/>
                        <a:latin typeface="Arial" charset="0"/>
                      </a:endParaRPr>
                    </a:p>
                  </a:txBody>
                  <a:tcPr anchor="b" horzOverflow="overflow">
                    <a:lnL w="381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gradFill>
                      <a:gsLst>
                        <a:gs pos="100000">
                          <a:schemeClr val="bg2">
                            <a:lumMod val="20000"/>
                            <a:lumOff val="80000"/>
                          </a:schemeClr>
                        </a:gs>
                        <a:gs pos="100000">
                          <a:schemeClr val="bg1">
                            <a:gamma/>
                            <a:shade val="46275"/>
                            <a:invGamma/>
                          </a:schemeClr>
                        </a:gs>
                      </a:gsLst>
                      <a:lin ang="2700000" scaled="1"/>
                    </a:gra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accent4">
                              <a:lumMod val="10000"/>
                            </a:schemeClr>
                          </a:solidFill>
                          <a:effectLst/>
                          <a:latin typeface="Arial" charset="0"/>
                          <a:cs typeface="Arial" charset="0"/>
                        </a:rPr>
                        <a:t>0.01 - 0.1% chance of occurrence</a:t>
                      </a:r>
                      <a:endParaRPr kumimoji="0" lang="en-US" sz="1400" b="0" i="0" u="none" strike="noStrike" cap="none" normalizeH="0" baseline="0" smtClean="0">
                        <a:ln>
                          <a:noFill/>
                        </a:ln>
                        <a:solidFill>
                          <a:schemeClr val="accent4">
                            <a:lumMod val="10000"/>
                          </a:schemeClr>
                        </a:solidFill>
                        <a:effectLst/>
                        <a:latin typeface="Arial" charset="0"/>
                      </a:endParaRPr>
                    </a:p>
                  </a:txBody>
                  <a:tcPr anchor="b" horzOverflow="overflow">
                    <a:lnL w="1905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gradFill>
                      <a:gsLst>
                        <a:gs pos="100000">
                          <a:schemeClr val="bg2">
                            <a:lumMod val="20000"/>
                            <a:lumOff val="80000"/>
                          </a:schemeClr>
                        </a:gs>
                        <a:gs pos="100000">
                          <a:schemeClr val="bg1">
                            <a:gamma/>
                            <a:shade val="46275"/>
                            <a:invGamma/>
                          </a:schemeClr>
                        </a:gs>
                      </a:gsLst>
                      <a:lin ang="2700000" scaled="1"/>
                    </a:gradFill>
                  </a:tcPr>
                </a:tc>
              </a:tr>
              <a:tr h="56588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accent4">
                              <a:lumMod val="10000"/>
                            </a:schemeClr>
                          </a:solidFill>
                          <a:effectLst/>
                          <a:latin typeface="Arial" charset="0"/>
                          <a:cs typeface="Arial" charset="0"/>
                        </a:rPr>
                        <a:t>Moderate (M)</a:t>
                      </a:r>
                      <a:endParaRPr kumimoji="0" lang="en-US" sz="1400" b="0" i="0" u="none" strike="noStrike" cap="none" normalizeH="0" baseline="0" smtClean="0">
                        <a:ln>
                          <a:noFill/>
                        </a:ln>
                        <a:solidFill>
                          <a:schemeClr val="accent4">
                            <a:lumMod val="10000"/>
                          </a:schemeClr>
                        </a:solidFill>
                        <a:effectLst/>
                        <a:latin typeface="Arial" charset="0"/>
                      </a:endParaRPr>
                    </a:p>
                  </a:txBody>
                  <a:tcPr anchor="b" horzOverflow="overflow">
                    <a:lnL w="381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gradFill>
                      <a:gsLst>
                        <a:gs pos="100000">
                          <a:schemeClr val="bg2">
                            <a:lumMod val="20000"/>
                            <a:lumOff val="80000"/>
                          </a:schemeClr>
                        </a:gs>
                        <a:gs pos="100000">
                          <a:schemeClr val="bg1">
                            <a:gamma/>
                            <a:shade val="46275"/>
                            <a:invGamma/>
                          </a:schemeClr>
                        </a:gs>
                      </a:gsLst>
                      <a:lin ang="2700000" scaled="1"/>
                    </a:gra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accent4">
                              <a:lumMod val="10000"/>
                            </a:schemeClr>
                          </a:solidFill>
                          <a:effectLst/>
                          <a:latin typeface="Arial" charset="0"/>
                          <a:cs typeface="Arial" charset="0"/>
                        </a:rPr>
                        <a:t>0.1 - 1% chance of occurrence</a:t>
                      </a:r>
                      <a:endParaRPr kumimoji="0" lang="en-US" sz="1400" b="0" i="0" u="none" strike="noStrike" cap="none" normalizeH="0" baseline="0" smtClean="0">
                        <a:ln>
                          <a:noFill/>
                        </a:ln>
                        <a:solidFill>
                          <a:schemeClr val="accent4">
                            <a:lumMod val="10000"/>
                          </a:schemeClr>
                        </a:solidFill>
                        <a:effectLst/>
                        <a:latin typeface="Arial" charset="0"/>
                      </a:endParaRPr>
                    </a:p>
                  </a:txBody>
                  <a:tcPr anchor="b" horzOverflow="overflow">
                    <a:lnL w="1905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gradFill>
                      <a:gsLst>
                        <a:gs pos="100000">
                          <a:schemeClr val="bg2">
                            <a:lumMod val="20000"/>
                            <a:lumOff val="80000"/>
                          </a:schemeClr>
                        </a:gs>
                        <a:gs pos="100000">
                          <a:schemeClr val="bg1">
                            <a:gamma/>
                            <a:shade val="46275"/>
                            <a:invGamma/>
                          </a:schemeClr>
                        </a:gs>
                      </a:gsLst>
                      <a:lin ang="2700000" scaled="1"/>
                    </a:gradFill>
                  </a:tcPr>
                </a:tc>
              </a:tr>
              <a:tr h="56417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accent4">
                              <a:lumMod val="10000"/>
                            </a:schemeClr>
                          </a:solidFill>
                          <a:effectLst/>
                          <a:latin typeface="Arial" charset="0"/>
                          <a:cs typeface="Arial" charset="0"/>
                        </a:rPr>
                        <a:t>High (H)</a:t>
                      </a:r>
                      <a:endParaRPr kumimoji="0" lang="en-US" sz="1400" b="0" i="0" u="none" strike="noStrike" cap="none" normalizeH="0" baseline="0" smtClean="0">
                        <a:ln>
                          <a:noFill/>
                        </a:ln>
                        <a:solidFill>
                          <a:schemeClr val="accent4">
                            <a:lumMod val="10000"/>
                          </a:schemeClr>
                        </a:solidFill>
                        <a:effectLst/>
                        <a:latin typeface="Arial" charset="0"/>
                      </a:endParaRPr>
                    </a:p>
                  </a:txBody>
                  <a:tcPr anchor="b" horzOverflow="overflow">
                    <a:lnL w="381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gradFill>
                      <a:gsLst>
                        <a:gs pos="100000">
                          <a:schemeClr val="bg2">
                            <a:lumMod val="20000"/>
                            <a:lumOff val="80000"/>
                          </a:schemeClr>
                        </a:gs>
                        <a:gs pos="100000">
                          <a:schemeClr val="bg1">
                            <a:gamma/>
                            <a:shade val="46275"/>
                            <a:invGamma/>
                          </a:schemeClr>
                        </a:gs>
                      </a:gsLst>
                      <a:lin ang="2700000" scaled="1"/>
                    </a:gra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accent4">
                              <a:lumMod val="10000"/>
                            </a:schemeClr>
                          </a:solidFill>
                          <a:effectLst/>
                          <a:latin typeface="Arial" charset="0"/>
                          <a:cs typeface="Arial" charset="0"/>
                        </a:rPr>
                        <a:t>1 - 10% chance of occurrence</a:t>
                      </a:r>
                      <a:endParaRPr kumimoji="0" lang="en-US" sz="1400" b="0" i="0" u="none" strike="noStrike" cap="none" normalizeH="0" baseline="0" smtClean="0">
                        <a:ln>
                          <a:noFill/>
                        </a:ln>
                        <a:solidFill>
                          <a:schemeClr val="accent4">
                            <a:lumMod val="10000"/>
                          </a:schemeClr>
                        </a:solidFill>
                        <a:effectLst/>
                        <a:latin typeface="Arial" charset="0"/>
                      </a:endParaRPr>
                    </a:p>
                  </a:txBody>
                  <a:tcPr anchor="b" horzOverflow="overflow">
                    <a:lnL w="1905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gradFill>
                      <a:gsLst>
                        <a:gs pos="100000">
                          <a:schemeClr val="bg2">
                            <a:lumMod val="20000"/>
                            <a:lumOff val="80000"/>
                          </a:schemeClr>
                        </a:gs>
                        <a:gs pos="100000">
                          <a:schemeClr val="bg1">
                            <a:gamma/>
                            <a:shade val="46275"/>
                            <a:invGamma/>
                          </a:schemeClr>
                        </a:gs>
                      </a:gsLst>
                      <a:lin ang="2700000" scaled="1"/>
                    </a:gradFill>
                  </a:tcPr>
                </a:tc>
              </a:tr>
              <a:tr h="376115">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accent4">
                              <a:lumMod val="10000"/>
                            </a:schemeClr>
                          </a:solidFill>
                          <a:effectLst/>
                          <a:latin typeface="Arial" charset="0"/>
                          <a:cs typeface="Arial" charset="0"/>
                        </a:rPr>
                        <a:t>Expected (E)</a:t>
                      </a:r>
                      <a:endParaRPr kumimoji="0" lang="en-US" sz="1400" b="0" i="0" u="none" strike="noStrike" cap="none" normalizeH="0" baseline="0" dirty="0" smtClean="0">
                        <a:ln>
                          <a:noFill/>
                        </a:ln>
                        <a:solidFill>
                          <a:schemeClr val="accent4">
                            <a:lumMod val="10000"/>
                          </a:schemeClr>
                        </a:solidFill>
                        <a:effectLst/>
                        <a:latin typeface="Arial" charset="0"/>
                      </a:endParaRPr>
                    </a:p>
                  </a:txBody>
                  <a:tcPr anchor="b" horzOverflow="overflow">
                    <a:lnL w="381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gradFill>
                      <a:gsLst>
                        <a:gs pos="100000">
                          <a:schemeClr val="bg2">
                            <a:lumMod val="20000"/>
                            <a:lumOff val="80000"/>
                          </a:schemeClr>
                        </a:gs>
                        <a:gs pos="100000">
                          <a:schemeClr val="bg1">
                            <a:gamma/>
                            <a:shade val="46275"/>
                            <a:invGamma/>
                          </a:schemeClr>
                        </a:gs>
                      </a:gsLst>
                      <a:lin ang="2700000" scaled="1"/>
                    </a:gra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accent4">
                              <a:lumMod val="10000"/>
                            </a:schemeClr>
                          </a:solidFill>
                          <a:effectLst/>
                          <a:latin typeface="Arial" charset="0"/>
                          <a:cs typeface="Arial" charset="0"/>
                        </a:rPr>
                        <a:t>&gt;10% chance of occurrence</a:t>
                      </a:r>
                      <a:endParaRPr kumimoji="0" lang="en-US" sz="1400" b="0" i="0" u="none" strike="noStrike" cap="none" normalizeH="0" baseline="0" dirty="0" smtClean="0">
                        <a:ln>
                          <a:noFill/>
                        </a:ln>
                        <a:solidFill>
                          <a:schemeClr val="accent4">
                            <a:lumMod val="10000"/>
                          </a:schemeClr>
                        </a:solidFill>
                        <a:effectLst/>
                        <a:latin typeface="Arial" charset="0"/>
                      </a:endParaRPr>
                    </a:p>
                  </a:txBody>
                  <a:tcPr anchor="b" horzOverflow="overflow">
                    <a:lnL w="1905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gradFill>
                      <a:gsLst>
                        <a:gs pos="100000">
                          <a:schemeClr val="bg2">
                            <a:lumMod val="20000"/>
                            <a:lumOff val="80000"/>
                          </a:schemeClr>
                        </a:gs>
                        <a:gs pos="100000">
                          <a:schemeClr val="bg1">
                            <a:gamma/>
                            <a:shade val="46275"/>
                            <a:invGamma/>
                          </a:schemeClr>
                        </a:gs>
                      </a:gsLst>
                      <a:lin ang="2700000" scaled="1"/>
                    </a:gradFill>
                  </a:tcPr>
                </a:tc>
              </a:tr>
            </a:tbl>
          </a:graphicData>
        </a:graphic>
      </p:graphicFrame>
      <p:sp>
        <p:nvSpPr>
          <p:cNvPr id="18459" name="Text Box 141"/>
          <p:cNvSpPr txBox="1">
            <a:spLocks noChangeArrowheads="1"/>
          </p:cNvSpPr>
          <p:nvPr/>
        </p:nvSpPr>
        <p:spPr bwMode="auto">
          <a:xfrm>
            <a:off x="5105400" y="3048000"/>
            <a:ext cx="327660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b="1" dirty="0">
                <a:solidFill>
                  <a:schemeClr val="accent4">
                    <a:lumMod val="10000"/>
                  </a:schemeClr>
                </a:solidFill>
              </a:rPr>
              <a:t>Probability Scale</a:t>
            </a:r>
          </a:p>
        </p:txBody>
      </p:sp>
      <p:graphicFrame>
        <p:nvGraphicFramePr>
          <p:cNvPr id="165111" name="Group 247"/>
          <p:cNvGraphicFramePr>
            <a:graphicFrameLocks noGrp="1"/>
          </p:cNvGraphicFramePr>
          <p:nvPr>
            <p:ph sz="quarter" idx="3"/>
            <p:extLst>
              <p:ext uri="{D42A27DB-BD31-4B8C-83A1-F6EECF244321}">
                <p14:modId xmlns="" xmlns:p14="http://schemas.microsoft.com/office/powerpoint/2010/main" val="1859629557"/>
              </p:ext>
            </p:extLst>
          </p:nvPr>
        </p:nvGraphicFramePr>
        <p:xfrm>
          <a:off x="228600" y="3505200"/>
          <a:ext cx="4343400" cy="3171507"/>
        </p:xfrm>
        <a:graphic>
          <a:graphicData uri="http://schemas.openxmlformats.org/drawingml/2006/table">
            <a:tbl>
              <a:tblPr/>
              <a:tblGrid>
                <a:gridCol w="1371600"/>
                <a:gridCol w="2971800"/>
              </a:tblGrid>
              <a:tr h="312738">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accent4">
                              <a:lumMod val="10000"/>
                            </a:schemeClr>
                          </a:solidFill>
                          <a:effectLst/>
                          <a:latin typeface="Arial" charset="0"/>
                          <a:cs typeface="Arial" charset="0"/>
                        </a:rPr>
                        <a:t>Consequence</a:t>
                      </a:r>
                      <a:endParaRPr kumimoji="0" lang="en-US" sz="1400" b="0" i="0" u="none" strike="noStrike" cap="none" normalizeH="0" baseline="0" dirty="0" smtClean="0">
                        <a:ln>
                          <a:noFill/>
                        </a:ln>
                        <a:solidFill>
                          <a:schemeClr val="accent4">
                            <a:lumMod val="10000"/>
                          </a:schemeClr>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00000">
                          <a:schemeClr val="bg2">
                            <a:lumMod val="20000"/>
                            <a:lumOff val="80000"/>
                          </a:schemeClr>
                        </a:gs>
                        <a:gs pos="100000">
                          <a:schemeClr val="bg1">
                            <a:gamma/>
                            <a:shade val="46275"/>
                            <a:invGamma/>
                          </a:schemeClr>
                        </a:gs>
                      </a:gsLst>
                      <a:lin ang="2700000" scaled="1"/>
                    </a:gra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accent4">
                              <a:lumMod val="10000"/>
                            </a:schemeClr>
                          </a:solidFill>
                          <a:effectLst/>
                          <a:latin typeface="Arial" charset="0"/>
                          <a:cs typeface="Arial" charset="0"/>
                        </a:rPr>
                        <a:t>Health and Safety</a:t>
                      </a:r>
                      <a:endParaRPr kumimoji="0" lang="en-US" sz="1400" b="0" i="0" u="none" strike="noStrike" cap="none" normalizeH="0" baseline="0" dirty="0" smtClean="0">
                        <a:ln>
                          <a:noFill/>
                        </a:ln>
                        <a:solidFill>
                          <a:schemeClr val="accent4">
                            <a:lumMod val="10000"/>
                          </a:schemeClr>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00000">
                          <a:schemeClr val="bg2">
                            <a:lumMod val="20000"/>
                            <a:lumOff val="80000"/>
                          </a:schemeClr>
                        </a:gs>
                        <a:gs pos="100000">
                          <a:schemeClr val="bg1">
                            <a:gamma/>
                            <a:shade val="46275"/>
                            <a:invGamma/>
                          </a:schemeClr>
                        </a:gs>
                      </a:gsLst>
                      <a:lin ang="2700000" scaled="1"/>
                    </a:gradFill>
                  </a:tcPr>
                </a:tc>
              </a:tr>
              <a:tr h="531812">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accent4">
                              <a:lumMod val="10000"/>
                            </a:schemeClr>
                          </a:solidFill>
                          <a:effectLst/>
                          <a:latin typeface="Arial" charset="0"/>
                          <a:cs typeface="Arial" charset="0"/>
                        </a:rPr>
                        <a:t>Extreme</a:t>
                      </a:r>
                      <a:endParaRPr kumimoji="0" lang="en-US" sz="1400" b="0" i="0" u="none" strike="noStrike" cap="none" normalizeH="0" baseline="0" dirty="0" smtClean="0">
                        <a:ln>
                          <a:noFill/>
                        </a:ln>
                        <a:solidFill>
                          <a:schemeClr val="accent4">
                            <a:lumMod val="10000"/>
                          </a:schemeClr>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00000">
                          <a:schemeClr val="bg2">
                            <a:lumMod val="20000"/>
                            <a:lumOff val="80000"/>
                          </a:schemeClr>
                        </a:gs>
                        <a:gs pos="100000">
                          <a:schemeClr val="bg1">
                            <a:gamma/>
                            <a:shade val="46275"/>
                            <a:invGamma/>
                          </a:schemeClr>
                        </a:gs>
                      </a:gsLst>
                      <a:lin ang="2700000" scaled="1"/>
                    </a:gra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accent4">
                            <a:lumMod val="10000"/>
                          </a:schemeClr>
                        </a:solidFill>
                        <a:effectLst/>
                        <a:latin typeface="Arial" charset="0"/>
                        <a:cs typeface="Arial" charset="0"/>
                      </a:endParaRPr>
                    </a:p>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accent4">
                              <a:lumMod val="10000"/>
                            </a:schemeClr>
                          </a:solidFill>
                          <a:effectLst/>
                          <a:latin typeface="Arial" charset="0"/>
                          <a:cs typeface="Arial" charset="0"/>
                        </a:rPr>
                        <a:t>Fatality or multiple fatalities expected</a:t>
                      </a:r>
                      <a:endParaRPr kumimoji="0" lang="en-US" sz="1400" b="0" i="0" u="none" strike="noStrike" cap="none" normalizeH="0" baseline="0" dirty="0" smtClean="0">
                        <a:ln>
                          <a:noFill/>
                        </a:ln>
                        <a:solidFill>
                          <a:schemeClr val="accent4">
                            <a:lumMod val="10000"/>
                          </a:schemeClr>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00000">
                          <a:schemeClr val="bg2">
                            <a:lumMod val="20000"/>
                            <a:lumOff val="80000"/>
                          </a:schemeClr>
                        </a:gs>
                        <a:gs pos="100000">
                          <a:schemeClr val="bg1">
                            <a:gamma/>
                            <a:shade val="46275"/>
                            <a:invGamma/>
                          </a:schemeClr>
                        </a:gs>
                      </a:gsLst>
                      <a:lin ang="2700000" scaled="1"/>
                    </a:gradFill>
                  </a:tcPr>
                </a:tc>
              </a:tr>
              <a:tr h="531812">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accent4">
                              <a:lumMod val="10000"/>
                            </a:schemeClr>
                          </a:solidFill>
                          <a:effectLst/>
                          <a:latin typeface="Arial" charset="0"/>
                          <a:cs typeface="Arial" charset="0"/>
                        </a:rPr>
                        <a:t>High</a:t>
                      </a:r>
                      <a:endParaRPr kumimoji="0" lang="en-US" sz="1400" b="0" i="0" u="none" strike="noStrike" cap="none" normalizeH="0" baseline="0" smtClean="0">
                        <a:ln>
                          <a:noFill/>
                        </a:ln>
                        <a:solidFill>
                          <a:schemeClr val="accent4">
                            <a:lumMod val="10000"/>
                          </a:schemeClr>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00000">
                          <a:schemeClr val="bg2">
                            <a:lumMod val="20000"/>
                            <a:lumOff val="80000"/>
                          </a:schemeClr>
                        </a:gs>
                        <a:gs pos="100000">
                          <a:schemeClr val="bg1">
                            <a:gamma/>
                            <a:shade val="46275"/>
                            <a:invGamma/>
                          </a:schemeClr>
                        </a:gs>
                      </a:gsLst>
                      <a:lin ang="2700000" scaled="1"/>
                    </a:gra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accent4">
                              <a:lumMod val="10000"/>
                            </a:schemeClr>
                          </a:solidFill>
                          <a:effectLst/>
                          <a:latin typeface="Arial" charset="0"/>
                          <a:cs typeface="Arial" charset="0"/>
                        </a:rPr>
                        <a:t>Severe injury or disability likely; or some potential for fatality</a:t>
                      </a:r>
                      <a:endParaRPr kumimoji="0" lang="en-US" sz="1400" b="0" i="0" u="none" strike="noStrike" cap="none" normalizeH="0" baseline="0" dirty="0" smtClean="0">
                        <a:ln>
                          <a:noFill/>
                        </a:ln>
                        <a:solidFill>
                          <a:schemeClr val="accent4">
                            <a:lumMod val="10000"/>
                          </a:schemeClr>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00000">
                          <a:schemeClr val="bg2">
                            <a:lumMod val="20000"/>
                            <a:lumOff val="80000"/>
                          </a:schemeClr>
                        </a:gs>
                        <a:gs pos="100000">
                          <a:schemeClr val="bg1">
                            <a:gamma/>
                            <a:shade val="46275"/>
                            <a:invGamma/>
                          </a:schemeClr>
                        </a:gs>
                      </a:gsLst>
                      <a:lin ang="2700000" scaled="1"/>
                    </a:gradFill>
                  </a:tcPr>
                </a:tc>
              </a:tr>
              <a:tr h="750887">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accent4">
                              <a:lumMod val="10000"/>
                            </a:schemeClr>
                          </a:solidFill>
                          <a:effectLst/>
                          <a:latin typeface="Arial" charset="0"/>
                          <a:cs typeface="Arial" charset="0"/>
                        </a:rPr>
                        <a:t>Moderate</a:t>
                      </a:r>
                      <a:endParaRPr kumimoji="0" lang="en-US" sz="1400" b="0" i="0" u="none" strike="noStrike" cap="none" normalizeH="0" baseline="0" smtClean="0">
                        <a:ln>
                          <a:noFill/>
                        </a:ln>
                        <a:solidFill>
                          <a:schemeClr val="accent4">
                            <a:lumMod val="10000"/>
                          </a:schemeClr>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00000">
                          <a:schemeClr val="bg2">
                            <a:lumMod val="20000"/>
                            <a:lumOff val="80000"/>
                          </a:schemeClr>
                        </a:gs>
                        <a:gs pos="100000">
                          <a:schemeClr val="bg1">
                            <a:gamma/>
                            <a:shade val="46275"/>
                            <a:invGamma/>
                          </a:schemeClr>
                        </a:gs>
                      </a:gsLst>
                      <a:lin ang="2700000" scaled="1"/>
                    </a:gra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accent4">
                              <a:lumMod val="10000"/>
                            </a:schemeClr>
                          </a:solidFill>
                          <a:effectLst/>
                          <a:latin typeface="Arial" charset="0"/>
                          <a:cs typeface="Arial" charset="0"/>
                        </a:rPr>
                        <a:t>Lost time or injury likely; or some potential for serious injuries; or small risk of fatality</a:t>
                      </a:r>
                      <a:endParaRPr kumimoji="0" lang="en-US" sz="1400" b="0" i="0" u="none" strike="noStrike" cap="none" normalizeH="0" baseline="0" dirty="0" smtClean="0">
                        <a:ln>
                          <a:noFill/>
                        </a:ln>
                        <a:solidFill>
                          <a:schemeClr val="accent4">
                            <a:lumMod val="10000"/>
                          </a:schemeClr>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00000">
                          <a:schemeClr val="bg2">
                            <a:lumMod val="20000"/>
                            <a:lumOff val="80000"/>
                          </a:schemeClr>
                        </a:gs>
                        <a:gs pos="100000">
                          <a:schemeClr val="bg1">
                            <a:gamma/>
                            <a:shade val="46275"/>
                            <a:invGamma/>
                          </a:schemeClr>
                        </a:gs>
                      </a:gsLst>
                      <a:lin ang="2700000" scaled="1"/>
                    </a:gradFill>
                  </a:tcPr>
                </a:tc>
              </a:tr>
              <a:tr h="531812">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accent4">
                              <a:lumMod val="10000"/>
                            </a:schemeClr>
                          </a:solidFill>
                          <a:effectLst/>
                          <a:latin typeface="Arial" charset="0"/>
                          <a:cs typeface="Arial" charset="0"/>
                        </a:rPr>
                        <a:t>Low</a:t>
                      </a:r>
                      <a:endParaRPr kumimoji="0" lang="en-US" sz="1400" b="0" i="0" u="none" strike="noStrike" cap="none" normalizeH="0" baseline="0" smtClean="0">
                        <a:ln>
                          <a:noFill/>
                        </a:ln>
                        <a:solidFill>
                          <a:schemeClr val="accent4">
                            <a:lumMod val="10000"/>
                          </a:schemeClr>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00000">
                          <a:schemeClr val="bg2">
                            <a:lumMod val="20000"/>
                            <a:lumOff val="80000"/>
                          </a:schemeClr>
                        </a:gs>
                        <a:gs pos="100000">
                          <a:schemeClr val="bg1">
                            <a:gamma/>
                            <a:shade val="46275"/>
                            <a:invGamma/>
                          </a:schemeClr>
                        </a:gs>
                      </a:gsLst>
                      <a:lin ang="2700000" scaled="1"/>
                    </a:gra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accent4">
                              <a:lumMod val="10000"/>
                            </a:schemeClr>
                          </a:solidFill>
                          <a:effectLst/>
                          <a:latin typeface="Arial" charset="0"/>
                          <a:cs typeface="Arial" charset="0"/>
                        </a:rPr>
                        <a:t>First aid required; or small risk of serious injury</a:t>
                      </a:r>
                      <a:endParaRPr kumimoji="0" lang="en-US" sz="1400" b="0" i="0" u="none" strike="noStrike" cap="none" normalizeH="0" baseline="0" dirty="0" smtClean="0">
                        <a:ln>
                          <a:noFill/>
                        </a:ln>
                        <a:solidFill>
                          <a:schemeClr val="accent4">
                            <a:lumMod val="10000"/>
                          </a:schemeClr>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00000">
                          <a:schemeClr val="bg2">
                            <a:lumMod val="20000"/>
                            <a:lumOff val="80000"/>
                          </a:schemeClr>
                        </a:gs>
                        <a:gs pos="100000">
                          <a:schemeClr val="bg1">
                            <a:gamma/>
                            <a:shade val="46275"/>
                            <a:invGamma/>
                          </a:schemeClr>
                        </a:gs>
                      </a:gsLst>
                      <a:lin ang="2700000" scaled="1"/>
                    </a:gradFill>
                  </a:tcPr>
                </a:tc>
              </a:tr>
              <a:tr h="312738">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accent4">
                              <a:lumMod val="10000"/>
                            </a:schemeClr>
                          </a:solidFill>
                          <a:effectLst/>
                          <a:latin typeface="Arial" charset="0"/>
                          <a:cs typeface="Arial" charset="0"/>
                        </a:rPr>
                        <a:t>Negligible</a:t>
                      </a:r>
                      <a:endParaRPr kumimoji="0" lang="en-US" sz="1400" b="0" i="0" u="none" strike="noStrike" cap="none" normalizeH="0" baseline="0" smtClean="0">
                        <a:ln>
                          <a:noFill/>
                        </a:ln>
                        <a:solidFill>
                          <a:schemeClr val="accent4">
                            <a:lumMod val="10000"/>
                          </a:schemeClr>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00000">
                          <a:schemeClr val="bg2">
                            <a:lumMod val="20000"/>
                            <a:lumOff val="80000"/>
                          </a:schemeClr>
                        </a:gs>
                        <a:gs pos="100000">
                          <a:schemeClr val="bg1">
                            <a:gamma/>
                            <a:shade val="46275"/>
                            <a:invGamma/>
                          </a:schemeClr>
                        </a:gs>
                      </a:gsLst>
                      <a:lin ang="2700000" scaled="1"/>
                    </a:gra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accent4">
                              <a:lumMod val="10000"/>
                            </a:schemeClr>
                          </a:solidFill>
                          <a:effectLst/>
                          <a:latin typeface="Arial" charset="0"/>
                          <a:cs typeface="Arial" charset="0"/>
                        </a:rPr>
                        <a:t>No concern</a:t>
                      </a:r>
                      <a:endParaRPr kumimoji="0" lang="en-US" sz="1400" b="0" i="0" u="none" strike="noStrike" cap="none" normalizeH="0" baseline="0" dirty="0" smtClean="0">
                        <a:ln>
                          <a:noFill/>
                        </a:ln>
                        <a:solidFill>
                          <a:schemeClr val="accent4">
                            <a:lumMod val="10000"/>
                          </a:schemeClr>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00000">
                          <a:schemeClr val="bg2">
                            <a:lumMod val="20000"/>
                            <a:lumOff val="80000"/>
                          </a:schemeClr>
                        </a:gs>
                        <a:gs pos="100000">
                          <a:schemeClr val="bg1">
                            <a:gamma/>
                            <a:shade val="46275"/>
                            <a:invGamma/>
                          </a:schemeClr>
                        </a:gs>
                      </a:gsLst>
                      <a:lin ang="2700000" scaled="1"/>
                    </a:gradFill>
                  </a:tcPr>
                </a:tc>
              </a:tr>
            </a:tbl>
          </a:graphicData>
        </a:graphic>
      </p:graphicFrame>
      <p:sp>
        <p:nvSpPr>
          <p:cNvPr id="18483" name="Text Box 248"/>
          <p:cNvSpPr txBox="1">
            <a:spLocks noChangeArrowheads="1"/>
          </p:cNvSpPr>
          <p:nvPr/>
        </p:nvSpPr>
        <p:spPr bwMode="auto">
          <a:xfrm>
            <a:off x="762000" y="3048000"/>
            <a:ext cx="327660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b="1" dirty="0">
                <a:solidFill>
                  <a:schemeClr val="accent4">
                    <a:lumMod val="10000"/>
                  </a:schemeClr>
                </a:solidFill>
              </a:rPr>
              <a:t>Impact Scale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a:xfrm>
            <a:off x="228600" y="274638"/>
            <a:ext cx="8229600" cy="944562"/>
          </a:xfrm>
        </p:spPr>
        <p:txBody>
          <a:bodyPr/>
          <a:lstStyle/>
          <a:p>
            <a:pPr eaLnBrk="1" hangingPunct="1">
              <a:defRPr/>
            </a:pPr>
            <a:r>
              <a:rPr lang="en-US" smtClean="0"/>
              <a:t>Probability and Impact Plots</a:t>
            </a:r>
          </a:p>
        </p:txBody>
      </p:sp>
      <p:pic>
        <p:nvPicPr>
          <p:cNvPr id="19459" name="Picture 6" descr="fig3b"/>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124200" y="1171575"/>
            <a:ext cx="5819775" cy="56864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67944" name="Rectangle 8"/>
          <p:cNvSpPr>
            <a:spLocks noChangeArrowheads="1"/>
          </p:cNvSpPr>
          <p:nvPr/>
        </p:nvSpPr>
        <p:spPr bwMode="auto">
          <a:xfrm>
            <a:off x="381000" y="1600200"/>
            <a:ext cx="2362200" cy="5029200"/>
          </a:xfrm>
          <a:prstGeom prst="rect">
            <a:avLst/>
          </a:prstGeom>
          <a:noFill/>
          <a:ln w="9525">
            <a:noFill/>
            <a:miter lim="800000"/>
            <a:headEnd/>
            <a:tailEnd/>
          </a:ln>
          <a:effectLst/>
        </p:spPr>
        <p:txBody>
          <a:bodyPr/>
          <a:lstStyle/>
          <a:p>
            <a:pPr marL="342900" indent="-342900" algn="l" eaLnBrk="1" hangingPunct="1">
              <a:spcBef>
                <a:spcPct val="20000"/>
              </a:spcBef>
              <a:buClr>
                <a:schemeClr val="hlink"/>
              </a:buClr>
              <a:buFont typeface="Arial" panose="020B0604020202020204" pitchFamily="34" charset="0"/>
              <a:buChar char="•"/>
              <a:defRPr/>
            </a:pPr>
            <a:r>
              <a:rPr lang="en-US" sz="2400" dirty="0">
                <a:solidFill>
                  <a:schemeClr val="accent4">
                    <a:lumMod val="10000"/>
                  </a:schemeClr>
                </a:solidFill>
                <a:latin typeface="Arial" charset="0"/>
              </a:rPr>
              <a:t>Rate each risk on scales then plot on matrix</a:t>
            </a:r>
          </a:p>
          <a:p>
            <a:pPr marL="342900" indent="-342900" algn="l" eaLnBrk="1" hangingPunct="1">
              <a:spcBef>
                <a:spcPct val="20000"/>
              </a:spcBef>
              <a:buClr>
                <a:schemeClr val="hlink"/>
              </a:buClr>
              <a:buFont typeface="Arial" panose="020B0604020202020204" pitchFamily="34" charset="0"/>
              <a:buChar char="•"/>
              <a:defRPr/>
            </a:pPr>
            <a:r>
              <a:rPr lang="en-US" sz="2400" dirty="0">
                <a:solidFill>
                  <a:schemeClr val="accent4">
                    <a:lumMod val="10000"/>
                  </a:schemeClr>
                </a:solidFill>
                <a:latin typeface="Arial" charset="0"/>
              </a:rPr>
              <a:t>Develop mitigation technique for risks above tolerance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p:txBody>
          <a:bodyPr/>
          <a:lstStyle/>
          <a:p>
            <a:pPr eaLnBrk="1" hangingPunct="1">
              <a:defRPr/>
            </a:pPr>
            <a:r>
              <a:rPr lang="en-US" smtClean="0"/>
              <a:t>Risk Register Update</a:t>
            </a:r>
          </a:p>
        </p:txBody>
      </p:sp>
      <p:sp>
        <p:nvSpPr>
          <p:cNvPr id="180227" name="Rectangle 3"/>
          <p:cNvSpPr>
            <a:spLocks noGrp="1" noChangeArrowheads="1"/>
          </p:cNvSpPr>
          <p:nvPr>
            <p:ph type="body" idx="1"/>
          </p:nvPr>
        </p:nvSpPr>
        <p:spPr/>
        <p:txBody>
          <a:bodyPr/>
          <a:lstStyle/>
          <a:p>
            <a:pPr eaLnBrk="1" hangingPunct="1">
              <a:defRPr/>
            </a:pPr>
            <a:r>
              <a:rPr lang="en-US" dirty="0" smtClean="0"/>
              <a:t>Add </a:t>
            </a:r>
          </a:p>
          <a:p>
            <a:pPr lvl="1" eaLnBrk="1" hangingPunct="1">
              <a:defRPr/>
            </a:pPr>
            <a:r>
              <a:rPr lang="en-US" dirty="0" smtClean="0"/>
              <a:t>Probability and Impact Matrix results</a:t>
            </a:r>
          </a:p>
          <a:p>
            <a:pPr lvl="1" eaLnBrk="1" hangingPunct="1">
              <a:defRPr/>
            </a:pPr>
            <a:r>
              <a:rPr lang="en-US" dirty="0" smtClean="0"/>
              <a:t>Perform quality check on results</a:t>
            </a:r>
          </a:p>
          <a:p>
            <a:pPr lvl="1" eaLnBrk="1" hangingPunct="1">
              <a:defRPr/>
            </a:pPr>
            <a:r>
              <a:rPr lang="en-US" dirty="0" smtClean="0"/>
              <a:t>Categorize the risks to make them easier to handle</a:t>
            </a:r>
          </a:p>
          <a:p>
            <a:pPr lvl="1" eaLnBrk="1" hangingPunct="1">
              <a:defRPr/>
            </a:pPr>
            <a:r>
              <a:rPr lang="en-US" dirty="0" smtClean="0"/>
              <a:t>Perform urgency assessment to determine which risk need immediate attention</a:t>
            </a:r>
          </a:p>
          <a:p>
            <a:pPr eaLnBrk="1" hangingPunct="1">
              <a:defRPr/>
            </a:pPr>
            <a:endParaRPr lang="en-US"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1797" name="Rectangle 5"/>
          <p:cNvSpPr>
            <a:spLocks noGrp="1" noChangeArrowheads="1"/>
          </p:cNvSpPr>
          <p:nvPr>
            <p:ph type="title"/>
          </p:nvPr>
        </p:nvSpPr>
        <p:spPr/>
        <p:txBody>
          <a:bodyPr/>
          <a:lstStyle/>
          <a:p>
            <a:pPr eaLnBrk="1" hangingPunct="1">
              <a:defRPr/>
            </a:pPr>
            <a:r>
              <a:rPr lang="en-US" smtClean="0"/>
              <a:t>Risk Register</a:t>
            </a:r>
          </a:p>
        </p:txBody>
      </p:sp>
      <p:pic>
        <p:nvPicPr>
          <p:cNvPr id="21507" name="Picture 4"/>
          <p:cNvPicPr>
            <a:picLocks noGrp="1" noChangeAspect="1" noChangeArrowheads="1"/>
          </p:cNvPicPr>
          <p:nvPr>
            <p:ph idx="1"/>
          </p:nvPr>
        </p:nvPicPr>
        <p:blipFill>
          <a:blip r:embed="rId3">
            <a:extLst>
              <a:ext uri="{28A0092B-C50C-407E-A947-70E740481C1C}">
                <a14:useLocalDpi xmlns="" xmlns:a14="http://schemas.microsoft.com/office/drawing/2010/main" val="0"/>
              </a:ext>
            </a:extLst>
          </a:blip>
          <a:srcRect/>
          <a:stretch>
            <a:fillRect/>
          </a:stretch>
        </p:blipFill>
        <p:spPr>
          <a:xfrm>
            <a:off x="533400" y="1143000"/>
            <a:ext cx="8229600" cy="5424488"/>
          </a:xfr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p:txBody>
          <a:bodyPr/>
          <a:lstStyle/>
          <a:p>
            <a:pPr eaLnBrk="1" hangingPunct="1">
              <a:defRPr/>
            </a:pPr>
            <a:r>
              <a:rPr lang="en-US" dirty="0" smtClean="0"/>
              <a:t>Perform Quantitative Risk Analysis</a:t>
            </a:r>
          </a:p>
        </p:txBody>
      </p:sp>
      <p:sp>
        <p:nvSpPr>
          <p:cNvPr id="22531" name="AutoShape 5"/>
          <p:cNvSpPr>
            <a:spLocks noChangeArrowheads="1"/>
          </p:cNvSpPr>
          <p:nvPr/>
        </p:nvSpPr>
        <p:spPr bwMode="auto">
          <a:xfrm>
            <a:off x="2057400" y="3048000"/>
            <a:ext cx="1295400" cy="533400"/>
          </a:xfrm>
          <a:prstGeom prst="notchedRightArrow">
            <a:avLst>
              <a:gd name="adj1" fmla="val 50000"/>
              <a:gd name="adj2" fmla="val 60714"/>
            </a:avLst>
          </a:prstGeom>
          <a:solidFill>
            <a:schemeClr val="accent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2532" name="AutoShape 7"/>
          <p:cNvSpPr>
            <a:spLocks noChangeArrowheads="1"/>
          </p:cNvSpPr>
          <p:nvPr/>
        </p:nvSpPr>
        <p:spPr bwMode="auto">
          <a:xfrm>
            <a:off x="3352800" y="1981200"/>
            <a:ext cx="2667000" cy="2514600"/>
          </a:xfrm>
          <a:prstGeom prst="wedgeRectCallout">
            <a:avLst>
              <a:gd name="adj1" fmla="val 19523"/>
              <a:gd name="adj2" fmla="val 100190"/>
            </a:avLst>
          </a:prstGeom>
          <a:solidFill>
            <a:schemeClr val="tx2"/>
          </a:solidFill>
          <a:ln w="9525">
            <a:solidFill>
              <a:schemeClr val="tx1"/>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2533" name="Text Box 8"/>
          <p:cNvSpPr txBox="1">
            <a:spLocks noChangeArrowheads="1"/>
          </p:cNvSpPr>
          <p:nvPr/>
        </p:nvSpPr>
        <p:spPr bwMode="auto">
          <a:xfrm>
            <a:off x="304800" y="2209800"/>
            <a:ext cx="1752600" cy="2462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400">
                <a:solidFill>
                  <a:schemeClr val="accent4">
                    <a:lumMod val="10000"/>
                  </a:schemeClr>
                </a:solidFill>
              </a:rPr>
              <a:t>Risk Register</a:t>
            </a:r>
          </a:p>
          <a:p>
            <a:pPr algn="l">
              <a:spcBef>
                <a:spcPct val="50000"/>
              </a:spcBef>
            </a:pPr>
            <a:r>
              <a:rPr lang="en-US" sz="1400">
                <a:solidFill>
                  <a:schemeClr val="accent4">
                    <a:lumMod val="10000"/>
                  </a:schemeClr>
                </a:solidFill>
              </a:rPr>
              <a:t>Risk Management Plan</a:t>
            </a:r>
          </a:p>
          <a:p>
            <a:pPr algn="l">
              <a:spcBef>
                <a:spcPct val="50000"/>
              </a:spcBef>
            </a:pPr>
            <a:r>
              <a:rPr lang="en-US" sz="1400">
                <a:solidFill>
                  <a:schemeClr val="accent4">
                    <a:lumMod val="10000"/>
                  </a:schemeClr>
                </a:solidFill>
              </a:rPr>
              <a:t>Cost Management Plan</a:t>
            </a:r>
          </a:p>
          <a:p>
            <a:pPr algn="l">
              <a:spcBef>
                <a:spcPct val="50000"/>
              </a:spcBef>
            </a:pPr>
            <a:r>
              <a:rPr lang="en-US" sz="1400">
                <a:solidFill>
                  <a:schemeClr val="accent4">
                    <a:lumMod val="10000"/>
                  </a:schemeClr>
                </a:solidFill>
              </a:rPr>
              <a:t>Schedule Management Plan</a:t>
            </a:r>
          </a:p>
          <a:p>
            <a:pPr algn="l">
              <a:spcBef>
                <a:spcPct val="50000"/>
              </a:spcBef>
            </a:pPr>
            <a:r>
              <a:rPr lang="en-US" sz="1400">
                <a:solidFill>
                  <a:schemeClr val="accent4">
                    <a:lumMod val="10000"/>
                  </a:schemeClr>
                </a:solidFill>
              </a:rPr>
              <a:t>Organizational Process Assets</a:t>
            </a:r>
          </a:p>
        </p:txBody>
      </p:sp>
      <p:sp>
        <p:nvSpPr>
          <p:cNvPr id="22534" name="AutoShape 12"/>
          <p:cNvSpPr>
            <a:spLocks noChangeArrowheads="1"/>
          </p:cNvSpPr>
          <p:nvPr/>
        </p:nvSpPr>
        <p:spPr bwMode="auto">
          <a:xfrm>
            <a:off x="6019800" y="2667000"/>
            <a:ext cx="1295400" cy="533400"/>
          </a:xfrm>
          <a:prstGeom prst="notchedRightArrow">
            <a:avLst>
              <a:gd name="adj1" fmla="val 50000"/>
              <a:gd name="adj2" fmla="val 60714"/>
            </a:avLst>
          </a:prstGeom>
          <a:solidFill>
            <a:schemeClr val="accent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2535" name="Text Box 13"/>
          <p:cNvSpPr txBox="1">
            <a:spLocks noChangeArrowheads="1"/>
          </p:cNvSpPr>
          <p:nvPr/>
        </p:nvSpPr>
        <p:spPr bwMode="auto">
          <a:xfrm>
            <a:off x="7315200" y="2743200"/>
            <a:ext cx="1447800"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400">
                <a:solidFill>
                  <a:schemeClr val="accent4">
                    <a:lumMod val="10000"/>
                  </a:schemeClr>
                </a:solidFill>
              </a:rPr>
              <a:t>Risk Register Updates</a:t>
            </a:r>
          </a:p>
        </p:txBody>
      </p:sp>
      <p:sp>
        <p:nvSpPr>
          <p:cNvPr id="22536" name="Text Box 14"/>
          <p:cNvSpPr txBox="1">
            <a:spLocks noChangeArrowheads="1"/>
          </p:cNvSpPr>
          <p:nvPr/>
        </p:nvSpPr>
        <p:spPr bwMode="auto">
          <a:xfrm>
            <a:off x="3352800" y="1981200"/>
            <a:ext cx="2667000" cy="1384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buFont typeface="Wingdings" panose="05000000000000000000" pitchFamily="2" charset="2"/>
              <a:buChar char="q"/>
            </a:pPr>
            <a:r>
              <a:rPr lang="en-US" sz="1400">
                <a:solidFill>
                  <a:schemeClr val="accent4">
                    <a:lumMod val="10000"/>
                  </a:schemeClr>
                </a:solidFill>
              </a:rPr>
              <a:t>Data gathering and representation techniques</a:t>
            </a:r>
          </a:p>
          <a:p>
            <a:pPr algn="l">
              <a:spcBef>
                <a:spcPct val="50000"/>
              </a:spcBef>
              <a:buFont typeface="Wingdings" panose="05000000000000000000" pitchFamily="2" charset="2"/>
              <a:buChar char="q"/>
            </a:pPr>
            <a:r>
              <a:rPr lang="en-US" sz="1400">
                <a:solidFill>
                  <a:schemeClr val="accent4">
                    <a:lumMod val="10000"/>
                  </a:schemeClr>
                </a:solidFill>
              </a:rPr>
              <a:t>Quantitative risk analysis and modeling</a:t>
            </a:r>
          </a:p>
          <a:p>
            <a:pPr algn="l">
              <a:spcBef>
                <a:spcPct val="50000"/>
              </a:spcBef>
              <a:buFont typeface="Wingdings" panose="05000000000000000000" pitchFamily="2" charset="2"/>
              <a:buChar char="q"/>
            </a:pPr>
            <a:r>
              <a:rPr lang="en-US" sz="1400">
                <a:solidFill>
                  <a:schemeClr val="accent4">
                    <a:lumMod val="10000"/>
                  </a:schemeClr>
                </a:solidFill>
              </a:rPr>
              <a:t>Expert Judgment</a:t>
            </a:r>
          </a:p>
        </p:txBody>
      </p:sp>
      <p:sp>
        <p:nvSpPr>
          <p:cNvPr id="22537" name="Text Box 15"/>
          <p:cNvSpPr txBox="1">
            <a:spLocks noChangeArrowheads="1"/>
          </p:cNvSpPr>
          <p:nvPr/>
        </p:nvSpPr>
        <p:spPr bwMode="auto">
          <a:xfrm>
            <a:off x="2209800" y="1600200"/>
            <a:ext cx="14478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600" i="1">
                <a:solidFill>
                  <a:schemeClr val="accent4">
                    <a:lumMod val="10000"/>
                  </a:schemeClr>
                </a:solidFill>
              </a:rPr>
              <a:t>Inputs</a:t>
            </a:r>
          </a:p>
        </p:txBody>
      </p:sp>
      <p:sp>
        <p:nvSpPr>
          <p:cNvPr id="22538" name="Text Box 16"/>
          <p:cNvSpPr txBox="1">
            <a:spLocks noChangeArrowheads="1"/>
          </p:cNvSpPr>
          <p:nvPr/>
        </p:nvSpPr>
        <p:spPr bwMode="auto">
          <a:xfrm>
            <a:off x="6096000" y="2438400"/>
            <a:ext cx="14478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600" i="1">
                <a:solidFill>
                  <a:schemeClr val="accent4">
                    <a:lumMod val="10000"/>
                  </a:schemeClr>
                </a:solidFill>
              </a:rPr>
              <a:t>Outputs</a:t>
            </a:r>
          </a:p>
        </p:txBody>
      </p:sp>
      <p:sp>
        <p:nvSpPr>
          <p:cNvPr id="22539" name="Text Box 17"/>
          <p:cNvSpPr txBox="1">
            <a:spLocks noChangeArrowheads="1"/>
          </p:cNvSpPr>
          <p:nvPr/>
        </p:nvSpPr>
        <p:spPr bwMode="auto">
          <a:xfrm>
            <a:off x="3581400" y="1676400"/>
            <a:ext cx="24384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600" i="1">
                <a:solidFill>
                  <a:schemeClr val="accent4">
                    <a:lumMod val="10000"/>
                  </a:schemeClr>
                </a:solidFill>
              </a:rPr>
              <a:t>Tools &amp; Techniques</a:t>
            </a:r>
          </a:p>
        </p:txBody>
      </p:sp>
      <p:grpSp>
        <p:nvGrpSpPr>
          <p:cNvPr id="22540" name="Group 44"/>
          <p:cNvGrpSpPr>
            <a:grpSpLocks/>
          </p:cNvGrpSpPr>
          <p:nvPr/>
        </p:nvGrpSpPr>
        <p:grpSpPr bwMode="auto">
          <a:xfrm>
            <a:off x="838200" y="5867400"/>
            <a:ext cx="7467600" cy="762000"/>
            <a:chOff x="144" y="3648"/>
            <a:chExt cx="4704" cy="480"/>
          </a:xfrm>
          <a:solidFill>
            <a:schemeClr val="tx2"/>
          </a:solidFill>
        </p:grpSpPr>
        <p:sp>
          <p:nvSpPr>
            <p:cNvPr id="22541" name="AutoShape 24"/>
            <p:cNvSpPr>
              <a:spLocks noChangeArrowheads="1"/>
            </p:cNvSpPr>
            <p:nvPr/>
          </p:nvSpPr>
          <p:spPr bwMode="auto">
            <a:xfrm>
              <a:off x="1536" y="3792"/>
              <a:ext cx="240" cy="240"/>
            </a:xfrm>
            <a:prstGeom prst="rightArrow">
              <a:avLst>
                <a:gd name="adj1" fmla="val 50000"/>
                <a:gd name="adj2" fmla="val 25000"/>
              </a:avLst>
            </a:prstGeom>
            <a:grp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2542" name="Rectangle 5"/>
            <p:cNvSpPr>
              <a:spLocks noChangeArrowheads="1"/>
            </p:cNvSpPr>
            <p:nvPr/>
          </p:nvSpPr>
          <p:spPr bwMode="auto">
            <a:xfrm>
              <a:off x="144" y="3648"/>
              <a:ext cx="559" cy="480"/>
            </a:xfrm>
            <a:prstGeom prst="rect">
              <a:avLst/>
            </a:prstGeom>
            <a:grp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2543" name="Rectangle 25"/>
            <p:cNvSpPr>
              <a:spLocks noChangeArrowheads="1"/>
            </p:cNvSpPr>
            <p:nvPr/>
          </p:nvSpPr>
          <p:spPr bwMode="auto">
            <a:xfrm>
              <a:off x="960" y="3648"/>
              <a:ext cx="559" cy="480"/>
            </a:xfrm>
            <a:prstGeom prst="rect">
              <a:avLst/>
            </a:prstGeom>
            <a:grp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2544" name="Rectangle 26"/>
            <p:cNvSpPr>
              <a:spLocks noChangeArrowheads="1"/>
            </p:cNvSpPr>
            <p:nvPr/>
          </p:nvSpPr>
          <p:spPr bwMode="auto">
            <a:xfrm>
              <a:off x="1776" y="3648"/>
              <a:ext cx="559" cy="480"/>
            </a:xfrm>
            <a:prstGeom prst="rect">
              <a:avLst/>
            </a:prstGeom>
            <a:grp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2545" name="Rectangle 27"/>
            <p:cNvSpPr>
              <a:spLocks noChangeArrowheads="1"/>
            </p:cNvSpPr>
            <p:nvPr/>
          </p:nvSpPr>
          <p:spPr bwMode="auto">
            <a:xfrm>
              <a:off x="2592" y="3648"/>
              <a:ext cx="559" cy="480"/>
            </a:xfrm>
            <a:prstGeom prst="rect">
              <a:avLst/>
            </a:prstGeom>
            <a:grp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2546" name="AutoShape 28"/>
            <p:cNvSpPr>
              <a:spLocks noChangeArrowheads="1"/>
            </p:cNvSpPr>
            <p:nvPr/>
          </p:nvSpPr>
          <p:spPr bwMode="auto">
            <a:xfrm>
              <a:off x="720" y="3792"/>
              <a:ext cx="240" cy="240"/>
            </a:xfrm>
            <a:prstGeom prst="rightArrow">
              <a:avLst>
                <a:gd name="adj1" fmla="val 50000"/>
                <a:gd name="adj2" fmla="val 25000"/>
              </a:avLst>
            </a:prstGeom>
            <a:grp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2547" name="AutoShape 29"/>
            <p:cNvSpPr>
              <a:spLocks noChangeArrowheads="1"/>
            </p:cNvSpPr>
            <p:nvPr/>
          </p:nvSpPr>
          <p:spPr bwMode="auto">
            <a:xfrm>
              <a:off x="2352" y="3792"/>
              <a:ext cx="240" cy="240"/>
            </a:xfrm>
            <a:prstGeom prst="rightArrow">
              <a:avLst>
                <a:gd name="adj1" fmla="val 50000"/>
                <a:gd name="adj2" fmla="val 25000"/>
              </a:avLst>
            </a:prstGeom>
            <a:grp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2548" name="Rectangle 30"/>
            <p:cNvSpPr>
              <a:spLocks noChangeArrowheads="1"/>
            </p:cNvSpPr>
            <p:nvPr/>
          </p:nvSpPr>
          <p:spPr bwMode="auto">
            <a:xfrm>
              <a:off x="3408" y="3648"/>
              <a:ext cx="559" cy="480"/>
            </a:xfrm>
            <a:prstGeom prst="rect">
              <a:avLst/>
            </a:prstGeom>
            <a:grp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2549" name="Rectangle 31"/>
            <p:cNvSpPr>
              <a:spLocks noChangeArrowheads="1"/>
            </p:cNvSpPr>
            <p:nvPr/>
          </p:nvSpPr>
          <p:spPr bwMode="auto">
            <a:xfrm>
              <a:off x="4224" y="3648"/>
              <a:ext cx="559" cy="480"/>
            </a:xfrm>
            <a:prstGeom prst="rect">
              <a:avLst/>
            </a:prstGeom>
            <a:grp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2550" name="AutoShape 33"/>
            <p:cNvSpPr>
              <a:spLocks noChangeArrowheads="1"/>
            </p:cNvSpPr>
            <p:nvPr/>
          </p:nvSpPr>
          <p:spPr bwMode="auto">
            <a:xfrm>
              <a:off x="3168" y="3792"/>
              <a:ext cx="240" cy="240"/>
            </a:xfrm>
            <a:prstGeom prst="rightArrow">
              <a:avLst>
                <a:gd name="adj1" fmla="val 50000"/>
                <a:gd name="adj2" fmla="val 25000"/>
              </a:avLst>
            </a:prstGeom>
            <a:grp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2551" name="AutoShape 34"/>
            <p:cNvSpPr>
              <a:spLocks noChangeArrowheads="1"/>
            </p:cNvSpPr>
            <p:nvPr/>
          </p:nvSpPr>
          <p:spPr bwMode="auto">
            <a:xfrm>
              <a:off x="3984" y="3792"/>
              <a:ext cx="240" cy="240"/>
            </a:xfrm>
            <a:prstGeom prst="rightArrow">
              <a:avLst>
                <a:gd name="adj1" fmla="val 50000"/>
                <a:gd name="adj2" fmla="val 25000"/>
              </a:avLst>
            </a:prstGeom>
            <a:grp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2552" name="Text Box 36"/>
            <p:cNvSpPr txBox="1">
              <a:spLocks noChangeArrowheads="1"/>
            </p:cNvSpPr>
            <p:nvPr/>
          </p:nvSpPr>
          <p:spPr bwMode="auto">
            <a:xfrm>
              <a:off x="144" y="3696"/>
              <a:ext cx="624" cy="252"/>
            </a:xfrm>
            <a:prstGeom prst="rect">
              <a:avLst/>
            </a:prstGeom>
            <a:grp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a:solidFill>
                    <a:schemeClr val="accent4">
                      <a:lumMod val="10000"/>
                    </a:schemeClr>
                  </a:solidFill>
                </a:rPr>
                <a:t>Plan Risk Management </a:t>
              </a:r>
            </a:p>
          </p:txBody>
        </p:sp>
        <p:sp>
          <p:nvSpPr>
            <p:cNvPr id="22553" name="Text Box 37"/>
            <p:cNvSpPr txBox="1">
              <a:spLocks noChangeArrowheads="1"/>
            </p:cNvSpPr>
            <p:nvPr/>
          </p:nvSpPr>
          <p:spPr bwMode="auto">
            <a:xfrm>
              <a:off x="960" y="3696"/>
              <a:ext cx="576" cy="252"/>
            </a:xfrm>
            <a:prstGeom prst="rect">
              <a:avLst/>
            </a:prstGeom>
            <a:grp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a:solidFill>
                    <a:schemeClr val="accent4">
                      <a:lumMod val="10000"/>
                    </a:schemeClr>
                  </a:solidFill>
                </a:rPr>
                <a:t>Identify Risks</a:t>
              </a:r>
            </a:p>
          </p:txBody>
        </p:sp>
        <p:sp>
          <p:nvSpPr>
            <p:cNvPr id="22554" name="Text Box 38"/>
            <p:cNvSpPr txBox="1">
              <a:spLocks noChangeArrowheads="1"/>
            </p:cNvSpPr>
            <p:nvPr/>
          </p:nvSpPr>
          <p:spPr bwMode="auto">
            <a:xfrm>
              <a:off x="1776" y="3696"/>
              <a:ext cx="624" cy="349"/>
            </a:xfrm>
            <a:prstGeom prst="rect">
              <a:avLst/>
            </a:prstGeom>
            <a:grp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a:solidFill>
                    <a:schemeClr val="accent4">
                      <a:lumMod val="10000"/>
                    </a:schemeClr>
                  </a:solidFill>
                </a:rPr>
                <a:t>Perform Qualitative Risk Analysis</a:t>
              </a:r>
            </a:p>
          </p:txBody>
        </p:sp>
        <p:sp>
          <p:nvSpPr>
            <p:cNvPr id="22555" name="Text Box 39"/>
            <p:cNvSpPr txBox="1">
              <a:spLocks noChangeArrowheads="1"/>
            </p:cNvSpPr>
            <p:nvPr/>
          </p:nvSpPr>
          <p:spPr bwMode="auto">
            <a:xfrm>
              <a:off x="2592" y="3696"/>
              <a:ext cx="624" cy="349"/>
            </a:xfrm>
            <a:prstGeom prst="rect">
              <a:avLst/>
            </a:prstGeom>
            <a:grp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a:solidFill>
                    <a:schemeClr val="accent4">
                      <a:lumMod val="10000"/>
                    </a:schemeClr>
                  </a:solidFill>
                </a:rPr>
                <a:t>Perform Quantitative Risk Analysis</a:t>
              </a:r>
            </a:p>
          </p:txBody>
        </p:sp>
        <p:sp>
          <p:nvSpPr>
            <p:cNvPr id="22556" name="Text Box 40"/>
            <p:cNvSpPr txBox="1">
              <a:spLocks noChangeArrowheads="1"/>
            </p:cNvSpPr>
            <p:nvPr/>
          </p:nvSpPr>
          <p:spPr bwMode="auto">
            <a:xfrm>
              <a:off x="3408" y="3696"/>
              <a:ext cx="576" cy="252"/>
            </a:xfrm>
            <a:prstGeom prst="rect">
              <a:avLst/>
            </a:prstGeom>
            <a:grp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a:solidFill>
                    <a:schemeClr val="accent4">
                      <a:lumMod val="10000"/>
                    </a:schemeClr>
                  </a:solidFill>
                </a:rPr>
                <a:t>Plan Risk Responses </a:t>
              </a:r>
            </a:p>
          </p:txBody>
        </p:sp>
        <p:sp>
          <p:nvSpPr>
            <p:cNvPr id="22557" name="Text Box 41"/>
            <p:cNvSpPr txBox="1">
              <a:spLocks noChangeArrowheads="1"/>
            </p:cNvSpPr>
            <p:nvPr/>
          </p:nvSpPr>
          <p:spPr bwMode="auto">
            <a:xfrm>
              <a:off x="4224" y="3696"/>
              <a:ext cx="624" cy="252"/>
            </a:xfrm>
            <a:prstGeom prst="rect">
              <a:avLst/>
            </a:prstGeom>
            <a:grp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a:solidFill>
                    <a:schemeClr val="accent4">
                      <a:lumMod val="10000"/>
                    </a:schemeClr>
                  </a:solidFill>
                </a:rPr>
                <a:t>Monitor and Control Risk s</a:t>
              </a:r>
            </a:p>
          </p:txBody>
        </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p:txBody>
          <a:bodyPr/>
          <a:lstStyle/>
          <a:p>
            <a:pPr eaLnBrk="1" hangingPunct="1">
              <a:defRPr/>
            </a:pPr>
            <a:r>
              <a:rPr lang="en-US" smtClean="0"/>
              <a:t>Quantitative Risk Analysis</a:t>
            </a:r>
          </a:p>
        </p:txBody>
      </p:sp>
      <p:sp>
        <p:nvSpPr>
          <p:cNvPr id="183299" name="Rectangle 3"/>
          <p:cNvSpPr>
            <a:spLocks noGrp="1" noChangeArrowheads="1"/>
          </p:cNvSpPr>
          <p:nvPr>
            <p:ph type="body" idx="1"/>
          </p:nvPr>
        </p:nvSpPr>
        <p:spPr/>
        <p:txBody>
          <a:bodyPr/>
          <a:lstStyle/>
          <a:p>
            <a:pPr algn="just" eaLnBrk="1" hangingPunct="1">
              <a:defRPr/>
            </a:pPr>
            <a:r>
              <a:rPr lang="en-US" dirty="0" smtClean="0"/>
              <a:t>Analyze numerically the probability and consequence of each risk</a:t>
            </a:r>
          </a:p>
          <a:p>
            <a:pPr algn="just" eaLnBrk="1" hangingPunct="1">
              <a:defRPr/>
            </a:pPr>
            <a:r>
              <a:rPr lang="en-US" dirty="0" smtClean="0"/>
              <a:t>Monte Carlo analysis popular</a:t>
            </a:r>
          </a:p>
          <a:p>
            <a:pPr algn="just" eaLnBrk="1" hangingPunct="1">
              <a:defRPr/>
            </a:pPr>
            <a:r>
              <a:rPr lang="en-US" dirty="0" smtClean="0"/>
              <a:t>Decision Tree analysis on test</a:t>
            </a:r>
          </a:p>
          <a:p>
            <a:pPr lvl="1" algn="just" eaLnBrk="1" hangingPunct="1">
              <a:defRPr/>
            </a:pPr>
            <a:r>
              <a:rPr lang="en-US" dirty="0" smtClean="0"/>
              <a:t>Diagram that describes a decision and probabilities associated with the choices</a:t>
            </a:r>
          </a:p>
          <a:p>
            <a:pPr algn="just" eaLnBrk="1" hangingPunct="1">
              <a:defRPr/>
            </a:pPr>
            <a:r>
              <a:rPr lang="en-US" dirty="0" smtClean="0"/>
              <a:t>Expected Monetary Value Analysis (EMV)</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lstStyle/>
          <a:p>
            <a:pPr eaLnBrk="1" hangingPunct="1">
              <a:defRPr/>
            </a:pPr>
            <a:r>
              <a:rPr lang="en-US" sz="2800" b="1" dirty="0" smtClean="0">
                <a:solidFill>
                  <a:schemeClr val="accent4">
                    <a:lumMod val="10000"/>
                  </a:schemeClr>
                </a:solidFill>
                <a:effectLst/>
              </a:rPr>
              <a:t>Expected Monetary Value (EMV)</a:t>
            </a:r>
          </a:p>
        </p:txBody>
      </p:sp>
      <p:graphicFrame>
        <p:nvGraphicFramePr>
          <p:cNvPr id="185594" name="Group 250"/>
          <p:cNvGraphicFramePr>
            <a:graphicFrameLocks noGrp="1"/>
          </p:cNvGraphicFramePr>
          <p:nvPr>
            <p:ph type="tbl" idx="1"/>
            <p:extLst>
              <p:ext uri="{D42A27DB-BD31-4B8C-83A1-F6EECF244321}">
                <p14:modId xmlns="" xmlns:p14="http://schemas.microsoft.com/office/powerpoint/2010/main" val="2171178774"/>
              </p:ext>
            </p:extLst>
          </p:nvPr>
        </p:nvGraphicFramePr>
        <p:xfrm>
          <a:off x="457200" y="1600200"/>
          <a:ext cx="8229600" cy="4533901"/>
        </p:xfrm>
        <a:graphic>
          <a:graphicData uri="http://schemas.openxmlformats.org/drawingml/2006/table">
            <a:tbl>
              <a:tblPr/>
              <a:tblGrid>
                <a:gridCol w="3448050"/>
                <a:gridCol w="1576388"/>
                <a:gridCol w="1985962"/>
                <a:gridCol w="1219200"/>
              </a:tblGrid>
              <a:tr h="124301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2000" b="0" i="0" u="none" strike="noStrike" cap="none" normalizeH="0" baseline="0" dirty="0" smtClean="0">
                        <a:ln>
                          <a:noFill/>
                        </a:ln>
                        <a:solidFill>
                          <a:schemeClr val="accent4">
                            <a:lumMod val="10000"/>
                          </a:schemeClr>
                        </a:solidFill>
                        <a:effectLst/>
                        <a:latin typeface="Arial" charset="0"/>
                      </a:endParaRPr>
                    </a:p>
                  </a:txBody>
                  <a:tcPr anchor="b" horzOverflow="overflow">
                    <a:lnL w="12700" cap="flat" cmpd="sng" algn="ctr">
                      <a:solidFill>
                        <a:schemeClr val="tx2">
                          <a:lumMod val="10000"/>
                        </a:schemeClr>
                      </a:solidFill>
                      <a:prstDash val="solid"/>
                      <a:round/>
                      <a:headEnd type="none" w="med" len="med"/>
                      <a:tailEnd type="none" w="med" len="med"/>
                    </a:lnL>
                    <a:lnR w="12700" cap="flat" cmpd="sng" algn="ctr">
                      <a:solidFill>
                        <a:schemeClr val="tx2">
                          <a:lumMod val="10000"/>
                        </a:schemeClr>
                      </a:solidFill>
                      <a:prstDash val="solid"/>
                      <a:round/>
                      <a:headEnd type="none" w="med" len="med"/>
                      <a:tailEnd type="none" w="med" len="med"/>
                    </a:lnR>
                    <a:lnT w="12700" cap="flat" cmpd="sng" algn="ctr">
                      <a:solidFill>
                        <a:schemeClr val="tx2">
                          <a:lumMod val="10000"/>
                        </a:schemeClr>
                      </a:solidFill>
                      <a:prstDash val="solid"/>
                      <a:round/>
                      <a:headEnd type="none" w="med" len="med"/>
                      <a:tailEnd type="none" w="med" len="med"/>
                    </a:lnT>
                    <a:lnB w="12700" cap="flat" cmpd="sng" algn="ctr">
                      <a:solidFill>
                        <a:schemeClr val="tx2">
                          <a:lumMod val="10000"/>
                        </a:schemeClr>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accent4">
                              <a:lumMod val="10000"/>
                            </a:schemeClr>
                          </a:solidFill>
                          <a:effectLst/>
                          <a:latin typeface="Arial" charset="0"/>
                          <a:cs typeface="Arial" charset="0"/>
                        </a:rPr>
                        <a:t>Building Cost</a:t>
                      </a:r>
                      <a:endParaRPr kumimoji="0" lang="en-US" sz="1400" b="0" i="0" u="none" strike="noStrike" cap="none" normalizeH="0" baseline="0" smtClean="0">
                        <a:ln>
                          <a:noFill/>
                        </a:ln>
                        <a:solidFill>
                          <a:schemeClr val="accent4">
                            <a:lumMod val="10000"/>
                          </a:schemeClr>
                        </a:solidFill>
                        <a:effectLst/>
                        <a:latin typeface="Arial" charset="0"/>
                      </a:endParaRPr>
                    </a:p>
                  </a:txBody>
                  <a:tcPr anchor="b" horzOverflow="overflow">
                    <a:lnL w="12700" cap="flat" cmpd="sng" algn="ctr">
                      <a:solidFill>
                        <a:schemeClr val="tx2">
                          <a:lumMod val="10000"/>
                        </a:schemeClr>
                      </a:solidFill>
                      <a:prstDash val="solid"/>
                      <a:round/>
                      <a:headEnd type="none" w="med" len="med"/>
                      <a:tailEnd type="none" w="med" len="med"/>
                    </a:lnL>
                    <a:lnR w="12700" cap="flat" cmpd="sng" algn="ctr">
                      <a:solidFill>
                        <a:schemeClr val="tx2">
                          <a:lumMod val="10000"/>
                        </a:schemeClr>
                      </a:solidFill>
                      <a:prstDash val="solid"/>
                      <a:round/>
                      <a:headEnd type="none" w="med" len="med"/>
                      <a:tailEnd type="none" w="med" len="med"/>
                    </a:lnR>
                    <a:lnT w="12700" cap="flat" cmpd="sng" algn="ctr">
                      <a:solidFill>
                        <a:schemeClr val="tx2">
                          <a:lumMod val="10000"/>
                        </a:schemeClr>
                      </a:solidFill>
                      <a:prstDash val="solid"/>
                      <a:round/>
                      <a:headEnd type="none" w="med" len="med"/>
                      <a:tailEnd type="none" w="med" len="med"/>
                    </a:lnT>
                    <a:lnB w="12700" cap="flat" cmpd="sng" algn="ctr">
                      <a:solidFill>
                        <a:schemeClr val="tx2">
                          <a:lumMod val="10000"/>
                        </a:schemeClr>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accent4">
                              <a:lumMod val="10000"/>
                            </a:schemeClr>
                          </a:solidFill>
                          <a:effectLst/>
                          <a:latin typeface="Arial" charset="0"/>
                          <a:cs typeface="Arial" charset="0"/>
                        </a:rPr>
                        <a:t>Probability</a:t>
                      </a:r>
                      <a:endParaRPr kumimoji="0" lang="en-US" sz="1400" b="0" i="0" u="none" strike="noStrike" cap="none" normalizeH="0" baseline="0" smtClean="0">
                        <a:ln>
                          <a:noFill/>
                        </a:ln>
                        <a:solidFill>
                          <a:schemeClr val="accent4">
                            <a:lumMod val="10000"/>
                          </a:schemeClr>
                        </a:solidFill>
                        <a:effectLst/>
                        <a:latin typeface="Arial" charset="0"/>
                      </a:endParaRPr>
                    </a:p>
                  </a:txBody>
                  <a:tcPr anchor="b" horzOverflow="overflow">
                    <a:lnL w="12700" cap="flat" cmpd="sng" algn="ctr">
                      <a:solidFill>
                        <a:schemeClr val="tx2">
                          <a:lumMod val="10000"/>
                        </a:schemeClr>
                      </a:solidFill>
                      <a:prstDash val="solid"/>
                      <a:round/>
                      <a:headEnd type="none" w="med" len="med"/>
                      <a:tailEnd type="none" w="med" len="med"/>
                    </a:lnL>
                    <a:lnR w="12700" cap="flat" cmpd="sng" algn="ctr">
                      <a:solidFill>
                        <a:schemeClr val="tx2">
                          <a:lumMod val="10000"/>
                        </a:schemeClr>
                      </a:solidFill>
                      <a:prstDash val="solid"/>
                      <a:round/>
                      <a:headEnd type="none" w="med" len="med"/>
                      <a:tailEnd type="none" w="med" len="med"/>
                    </a:lnR>
                    <a:lnT w="12700" cap="flat" cmpd="sng" algn="ctr">
                      <a:solidFill>
                        <a:schemeClr val="tx2">
                          <a:lumMod val="10000"/>
                        </a:schemeClr>
                      </a:solidFill>
                      <a:prstDash val="solid"/>
                      <a:round/>
                      <a:headEnd type="none" w="med" len="med"/>
                      <a:tailEnd type="none" w="med" len="med"/>
                    </a:lnT>
                    <a:lnB w="12700" cap="flat" cmpd="sng" algn="ctr">
                      <a:solidFill>
                        <a:schemeClr val="tx2">
                          <a:lumMod val="10000"/>
                        </a:schemeClr>
                      </a:solid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2000" b="0" i="0" u="none" strike="noStrike" cap="none" normalizeH="0" baseline="0" smtClean="0">
                        <a:ln>
                          <a:noFill/>
                        </a:ln>
                        <a:solidFill>
                          <a:schemeClr val="accent4">
                            <a:lumMod val="10000"/>
                          </a:schemeClr>
                        </a:solidFill>
                        <a:effectLst/>
                        <a:latin typeface="Arial" charset="0"/>
                      </a:endParaRPr>
                    </a:p>
                  </a:txBody>
                  <a:tcPr anchor="b" horzOverflow="overflow">
                    <a:lnL w="12700" cap="flat" cmpd="sng" algn="ctr">
                      <a:solidFill>
                        <a:schemeClr val="tx2">
                          <a:lumMod val="10000"/>
                        </a:schemeClr>
                      </a:solidFill>
                      <a:prstDash val="solid"/>
                      <a:round/>
                      <a:headEnd type="none" w="med" len="med"/>
                      <a:tailEnd type="none" w="med" len="med"/>
                    </a:lnL>
                    <a:lnR w="12700" cap="flat" cmpd="sng" algn="ctr">
                      <a:solidFill>
                        <a:schemeClr val="tx2">
                          <a:lumMod val="10000"/>
                        </a:schemeClr>
                      </a:solidFill>
                      <a:prstDash val="solid"/>
                      <a:round/>
                      <a:headEnd type="none" w="med" len="med"/>
                      <a:tailEnd type="none" w="med" len="med"/>
                    </a:lnR>
                    <a:lnT w="12700" cap="flat" cmpd="sng" algn="ctr">
                      <a:solidFill>
                        <a:schemeClr val="tx2">
                          <a:lumMod val="10000"/>
                        </a:schemeClr>
                      </a:solidFill>
                      <a:prstDash val="solid"/>
                      <a:round/>
                      <a:headEnd type="none" w="med" len="med"/>
                      <a:tailEnd type="none" w="med" len="med"/>
                    </a:lnT>
                    <a:lnB w="12700" cap="flat" cmpd="sng" algn="ctr">
                      <a:solidFill>
                        <a:schemeClr val="tx2">
                          <a:lumMod val="10000"/>
                        </a:schemeClr>
                      </a:solidFill>
                      <a:prstDash val="solid"/>
                      <a:round/>
                      <a:headEnd type="none" w="med" len="med"/>
                      <a:tailEnd type="none" w="med" len="med"/>
                    </a:lnB>
                    <a:lnTlToBr>
                      <a:noFill/>
                    </a:lnTlToBr>
                    <a:lnBlToTr>
                      <a:noFill/>
                    </a:lnBlToTr>
                    <a:solidFill>
                      <a:schemeClr val="tx2"/>
                    </a:solidFill>
                  </a:tcPr>
                </a:tc>
              </a:tr>
              <a:tr h="682625">
                <a:tc>
                  <a:txBody>
                    <a:bodyPr/>
                    <a:lstStyle/>
                    <a:p>
                      <a:pPr marL="0" marR="0" lvl="0" indent="0" algn="l" defTabSz="914400" rtl="0" eaLnBrk="1" fontAlgn="t"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accent4">
                              <a:lumMod val="10000"/>
                            </a:schemeClr>
                          </a:solidFill>
                          <a:effectLst/>
                          <a:latin typeface="Arial" charset="0"/>
                          <a:cs typeface="Arial" charset="0"/>
                        </a:rPr>
                        <a:t>Optimistic Outcome</a:t>
                      </a:r>
                      <a:endParaRPr kumimoji="0" lang="en-US" sz="1400" b="0" i="0" u="none" strike="noStrike" cap="none" normalizeH="0" baseline="0" dirty="0" smtClean="0">
                        <a:ln>
                          <a:noFill/>
                        </a:ln>
                        <a:solidFill>
                          <a:schemeClr val="accent4">
                            <a:lumMod val="10000"/>
                          </a:schemeClr>
                        </a:solidFill>
                        <a:effectLst/>
                        <a:latin typeface="Arial" charset="0"/>
                      </a:endParaRPr>
                    </a:p>
                  </a:txBody>
                  <a:tcPr horzOverflow="overflow">
                    <a:lnL w="12700" cap="flat" cmpd="sng" algn="ctr">
                      <a:solidFill>
                        <a:schemeClr val="tx2">
                          <a:lumMod val="10000"/>
                        </a:schemeClr>
                      </a:solidFill>
                      <a:prstDash val="solid"/>
                      <a:round/>
                      <a:headEnd type="none" w="med" len="med"/>
                      <a:tailEnd type="none" w="med" len="med"/>
                    </a:lnL>
                    <a:lnR w="12700" cap="flat" cmpd="sng" algn="ctr">
                      <a:solidFill>
                        <a:schemeClr val="tx2">
                          <a:lumMod val="10000"/>
                        </a:schemeClr>
                      </a:solidFill>
                      <a:prstDash val="solid"/>
                      <a:round/>
                      <a:headEnd type="none" w="med" len="med"/>
                      <a:tailEnd type="none" w="med" len="med"/>
                    </a:lnR>
                    <a:lnT w="12700" cap="flat" cmpd="sng" algn="ctr">
                      <a:solidFill>
                        <a:schemeClr val="tx2">
                          <a:lumMod val="10000"/>
                        </a:schemeClr>
                      </a:solidFill>
                      <a:prstDash val="solid"/>
                      <a:round/>
                      <a:headEnd type="none" w="med" len="med"/>
                      <a:tailEnd type="none" w="med" len="med"/>
                    </a:lnT>
                    <a:lnB w="12700" cap="flat" cmpd="sng" algn="ctr">
                      <a:solidFill>
                        <a:schemeClr val="tx2">
                          <a:lumMod val="10000"/>
                        </a:schemeClr>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t"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accent4">
                              <a:lumMod val="10000"/>
                            </a:schemeClr>
                          </a:solidFill>
                          <a:effectLst/>
                          <a:latin typeface="Arial" charset="0"/>
                          <a:cs typeface="Arial" charset="0"/>
                        </a:rPr>
                        <a:t>$150K</a:t>
                      </a:r>
                      <a:endParaRPr kumimoji="0" lang="en-US" sz="1400" b="0" i="0" u="none" strike="noStrike" cap="none" normalizeH="0" baseline="0" smtClean="0">
                        <a:ln>
                          <a:noFill/>
                        </a:ln>
                        <a:solidFill>
                          <a:schemeClr val="accent4">
                            <a:lumMod val="10000"/>
                          </a:schemeClr>
                        </a:solidFill>
                        <a:effectLst/>
                        <a:latin typeface="Arial" charset="0"/>
                      </a:endParaRPr>
                    </a:p>
                  </a:txBody>
                  <a:tcPr horzOverflow="overflow">
                    <a:lnL w="12700" cap="flat" cmpd="sng" algn="ctr">
                      <a:solidFill>
                        <a:schemeClr val="tx2">
                          <a:lumMod val="10000"/>
                        </a:schemeClr>
                      </a:solidFill>
                      <a:prstDash val="solid"/>
                      <a:round/>
                      <a:headEnd type="none" w="med" len="med"/>
                      <a:tailEnd type="none" w="med" len="med"/>
                    </a:lnL>
                    <a:lnR w="12700" cap="flat" cmpd="sng" algn="ctr">
                      <a:solidFill>
                        <a:schemeClr val="tx2">
                          <a:lumMod val="10000"/>
                        </a:schemeClr>
                      </a:solidFill>
                      <a:prstDash val="solid"/>
                      <a:round/>
                      <a:headEnd type="none" w="med" len="med"/>
                      <a:tailEnd type="none" w="med" len="med"/>
                    </a:lnR>
                    <a:lnT w="12700" cap="flat" cmpd="sng" algn="ctr">
                      <a:solidFill>
                        <a:schemeClr val="tx2">
                          <a:lumMod val="10000"/>
                        </a:schemeClr>
                      </a:solidFill>
                      <a:prstDash val="solid"/>
                      <a:round/>
                      <a:headEnd type="none" w="med" len="med"/>
                      <a:tailEnd type="none" w="med" len="med"/>
                    </a:lnT>
                    <a:lnB w="12700" cap="flat" cmpd="sng" algn="ctr">
                      <a:solidFill>
                        <a:schemeClr val="tx2">
                          <a:lumMod val="10000"/>
                        </a:schemeClr>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t"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accent4">
                              <a:lumMod val="10000"/>
                            </a:schemeClr>
                          </a:solidFill>
                          <a:effectLst/>
                          <a:latin typeface="Arial" charset="0"/>
                          <a:cs typeface="Arial" charset="0"/>
                        </a:rPr>
                        <a:t>0.2</a:t>
                      </a:r>
                      <a:endParaRPr kumimoji="0" lang="en-US" sz="1400" b="0" i="0" u="none" strike="noStrike" cap="none" normalizeH="0" baseline="0" smtClean="0">
                        <a:ln>
                          <a:noFill/>
                        </a:ln>
                        <a:solidFill>
                          <a:schemeClr val="accent4">
                            <a:lumMod val="10000"/>
                          </a:schemeClr>
                        </a:solidFill>
                        <a:effectLst/>
                        <a:latin typeface="Arial" charset="0"/>
                      </a:endParaRPr>
                    </a:p>
                  </a:txBody>
                  <a:tcPr horzOverflow="overflow">
                    <a:lnL w="12700" cap="flat" cmpd="sng" algn="ctr">
                      <a:solidFill>
                        <a:schemeClr val="tx2">
                          <a:lumMod val="10000"/>
                        </a:schemeClr>
                      </a:solidFill>
                      <a:prstDash val="solid"/>
                      <a:round/>
                      <a:headEnd type="none" w="med" len="med"/>
                      <a:tailEnd type="none" w="med" len="med"/>
                    </a:lnL>
                    <a:lnR w="12700" cap="flat" cmpd="sng" algn="ctr">
                      <a:solidFill>
                        <a:schemeClr val="tx2">
                          <a:lumMod val="10000"/>
                        </a:schemeClr>
                      </a:solidFill>
                      <a:prstDash val="solid"/>
                      <a:round/>
                      <a:headEnd type="none" w="med" len="med"/>
                      <a:tailEnd type="none" w="med" len="med"/>
                    </a:lnR>
                    <a:lnT w="12700" cap="flat" cmpd="sng" algn="ctr">
                      <a:solidFill>
                        <a:schemeClr val="tx2">
                          <a:lumMod val="10000"/>
                        </a:schemeClr>
                      </a:solidFill>
                      <a:prstDash val="solid"/>
                      <a:round/>
                      <a:headEnd type="none" w="med" len="med"/>
                      <a:tailEnd type="none" w="med" len="med"/>
                    </a:lnT>
                    <a:lnB w="12700" cap="flat" cmpd="sng" algn="ctr">
                      <a:solidFill>
                        <a:schemeClr val="tx2">
                          <a:lumMod val="10000"/>
                        </a:schemeClr>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t"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accent4">
                              <a:lumMod val="10000"/>
                            </a:schemeClr>
                          </a:solidFill>
                          <a:effectLst/>
                          <a:latin typeface="Arial" charset="0"/>
                          <a:cs typeface="Arial" charset="0"/>
                        </a:rPr>
                        <a:t>$30K</a:t>
                      </a:r>
                      <a:endParaRPr kumimoji="0" lang="en-US" sz="1400" b="0" i="0" u="none" strike="noStrike" cap="none" normalizeH="0" baseline="0" smtClean="0">
                        <a:ln>
                          <a:noFill/>
                        </a:ln>
                        <a:solidFill>
                          <a:schemeClr val="accent4">
                            <a:lumMod val="10000"/>
                          </a:schemeClr>
                        </a:solidFill>
                        <a:effectLst/>
                        <a:latin typeface="Arial" charset="0"/>
                      </a:endParaRPr>
                    </a:p>
                  </a:txBody>
                  <a:tcPr horzOverflow="overflow">
                    <a:lnL w="12700" cap="flat" cmpd="sng" algn="ctr">
                      <a:solidFill>
                        <a:schemeClr val="tx2">
                          <a:lumMod val="10000"/>
                        </a:schemeClr>
                      </a:solidFill>
                      <a:prstDash val="solid"/>
                      <a:round/>
                      <a:headEnd type="none" w="med" len="med"/>
                      <a:tailEnd type="none" w="med" len="med"/>
                    </a:lnL>
                    <a:lnR w="12700" cap="flat" cmpd="sng" algn="ctr">
                      <a:solidFill>
                        <a:schemeClr val="tx2">
                          <a:lumMod val="10000"/>
                        </a:schemeClr>
                      </a:solidFill>
                      <a:prstDash val="solid"/>
                      <a:round/>
                      <a:headEnd type="none" w="med" len="med"/>
                      <a:tailEnd type="none" w="med" len="med"/>
                    </a:lnR>
                    <a:lnT w="12700" cap="flat" cmpd="sng" algn="ctr">
                      <a:solidFill>
                        <a:schemeClr val="tx2">
                          <a:lumMod val="10000"/>
                        </a:schemeClr>
                      </a:solidFill>
                      <a:prstDash val="solid"/>
                      <a:round/>
                      <a:headEnd type="none" w="med" len="med"/>
                      <a:tailEnd type="none" w="med" len="med"/>
                    </a:lnT>
                    <a:lnB w="12700" cap="flat" cmpd="sng" algn="ctr">
                      <a:solidFill>
                        <a:schemeClr val="tx2">
                          <a:lumMod val="10000"/>
                        </a:schemeClr>
                      </a:solidFill>
                      <a:prstDash val="solid"/>
                      <a:round/>
                      <a:headEnd type="none" w="med" len="med"/>
                      <a:tailEnd type="none" w="med" len="med"/>
                    </a:lnB>
                    <a:lnTlToBr>
                      <a:noFill/>
                    </a:lnTlToBr>
                    <a:lnBlToTr>
                      <a:noFill/>
                    </a:lnBlToTr>
                    <a:solidFill>
                      <a:schemeClr val="tx2"/>
                    </a:solidFill>
                  </a:tcPr>
                </a:tc>
              </a:tr>
              <a:tr h="682625">
                <a:tc>
                  <a:txBody>
                    <a:bodyPr/>
                    <a:lstStyle/>
                    <a:p>
                      <a:pPr marL="0" marR="0" lvl="0" indent="0" algn="l" defTabSz="914400" rtl="0" eaLnBrk="1" fontAlgn="t"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accent4">
                              <a:lumMod val="10000"/>
                            </a:schemeClr>
                          </a:solidFill>
                          <a:effectLst/>
                          <a:latin typeface="Arial" charset="0"/>
                          <a:cs typeface="Arial" charset="0"/>
                        </a:rPr>
                        <a:t>Likely Outcome</a:t>
                      </a:r>
                      <a:endParaRPr kumimoji="0" lang="en-US" sz="1400" b="0" i="0" u="none" strike="noStrike" cap="none" normalizeH="0" baseline="0" smtClean="0">
                        <a:ln>
                          <a:noFill/>
                        </a:ln>
                        <a:solidFill>
                          <a:schemeClr val="accent4">
                            <a:lumMod val="10000"/>
                          </a:schemeClr>
                        </a:solidFill>
                        <a:effectLst/>
                        <a:latin typeface="Arial" charset="0"/>
                      </a:endParaRPr>
                    </a:p>
                  </a:txBody>
                  <a:tcPr horzOverflow="overflow">
                    <a:lnL w="12700" cap="flat" cmpd="sng" algn="ctr">
                      <a:solidFill>
                        <a:schemeClr val="tx2">
                          <a:lumMod val="10000"/>
                        </a:schemeClr>
                      </a:solidFill>
                      <a:prstDash val="solid"/>
                      <a:round/>
                      <a:headEnd type="none" w="med" len="med"/>
                      <a:tailEnd type="none" w="med" len="med"/>
                    </a:lnL>
                    <a:lnR w="12700" cap="flat" cmpd="sng" algn="ctr">
                      <a:solidFill>
                        <a:schemeClr val="tx2">
                          <a:lumMod val="10000"/>
                        </a:schemeClr>
                      </a:solidFill>
                      <a:prstDash val="solid"/>
                      <a:round/>
                      <a:headEnd type="none" w="med" len="med"/>
                      <a:tailEnd type="none" w="med" len="med"/>
                    </a:lnR>
                    <a:lnT w="12700" cap="flat" cmpd="sng" algn="ctr">
                      <a:solidFill>
                        <a:schemeClr val="tx2">
                          <a:lumMod val="10000"/>
                        </a:schemeClr>
                      </a:solidFill>
                      <a:prstDash val="solid"/>
                      <a:round/>
                      <a:headEnd type="none" w="med" len="med"/>
                      <a:tailEnd type="none" w="med" len="med"/>
                    </a:lnT>
                    <a:lnB w="12700" cap="flat" cmpd="sng" algn="ctr">
                      <a:solidFill>
                        <a:schemeClr val="tx2">
                          <a:lumMod val="10000"/>
                        </a:schemeClr>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t"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accent4">
                              <a:lumMod val="10000"/>
                            </a:schemeClr>
                          </a:solidFill>
                          <a:effectLst/>
                          <a:latin typeface="Arial" charset="0"/>
                          <a:cs typeface="Arial" charset="0"/>
                        </a:rPr>
                        <a:t>$225K</a:t>
                      </a:r>
                      <a:endParaRPr kumimoji="0" lang="en-US" sz="1400" b="0" i="0" u="none" strike="noStrike" cap="none" normalizeH="0" baseline="0" smtClean="0">
                        <a:ln>
                          <a:noFill/>
                        </a:ln>
                        <a:solidFill>
                          <a:schemeClr val="accent4">
                            <a:lumMod val="10000"/>
                          </a:schemeClr>
                        </a:solidFill>
                        <a:effectLst/>
                        <a:latin typeface="Arial" charset="0"/>
                      </a:endParaRPr>
                    </a:p>
                  </a:txBody>
                  <a:tcPr horzOverflow="overflow">
                    <a:lnL w="12700" cap="flat" cmpd="sng" algn="ctr">
                      <a:solidFill>
                        <a:schemeClr val="tx2">
                          <a:lumMod val="10000"/>
                        </a:schemeClr>
                      </a:solidFill>
                      <a:prstDash val="solid"/>
                      <a:round/>
                      <a:headEnd type="none" w="med" len="med"/>
                      <a:tailEnd type="none" w="med" len="med"/>
                    </a:lnL>
                    <a:lnR w="12700" cap="flat" cmpd="sng" algn="ctr">
                      <a:solidFill>
                        <a:schemeClr val="tx2">
                          <a:lumMod val="10000"/>
                        </a:schemeClr>
                      </a:solidFill>
                      <a:prstDash val="solid"/>
                      <a:round/>
                      <a:headEnd type="none" w="med" len="med"/>
                      <a:tailEnd type="none" w="med" len="med"/>
                    </a:lnR>
                    <a:lnT w="12700" cap="flat" cmpd="sng" algn="ctr">
                      <a:solidFill>
                        <a:schemeClr val="tx2">
                          <a:lumMod val="10000"/>
                        </a:schemeClr>
                      </a:solidFill>
                      <a:prstDash val="solid"/>
                      <a:round/>
                      <a:headEnd type="none" w="med" len="med"/>
                      <a:tailEnd type="none" w="med" len="med"/>
                    </a:lnT>
                    <a:lnB w="12700" cap="flat" cmpd="sng" algn="ctr">
                      <a:solidFill>
                        <a:schemeClr val="tx2">
                          <a:lumMod val="10000"/>
                        </a:schemeClr>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t"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accent4">
                              <a:lumMod val="10000"/>
                            </a:schemeClr>
                          </a:solidFill>
                          <a:effectLst/>
                          <a:latin typeface="Arial" charset="0"/>
                          <a:cs typeface="Arial" charset="0"/>
                        </a:rPr>
                        <a:t>0.5</a:t>
                      </a:r>
                      <a:endParaRPr kumimoji="0" lang="en-US" sz="1400" b="0" i="0" u="none" strike="noStrike" cap="none" normalizeH="0" baseline="0" smtClean="0">
                        <a:ln>
                          <a:noFill/>
                        </a:ln>
                        <a:solidFill>
                          <a:schemeClr val="accent4">
                            <a:lumMod val="10000"/>
                          </a:schemeClr>
                        </a:solidFill>
                        <a:effectLst/>
                        <a:latin typeface="Arial" charset="0"/>
                      </a:endParaRPr>
                    </a:p>
                  </a:txBody>
                  <a:tcPr horzOverflow="overflow">
                    <a:lnL w="12700" cap="flat" cmpd="sng" algn="ctr">
                      <a:solidFill>
                        <a:schemeClr val="tx2">
                          <a:lumMod val="10000"/>
                        </a:schemeClr>
                      </a:solidFill>
                      <a:prstDash val="solid"/>
                      <a:round/>
                      <a:headEnd type="none" w="med" len="med"/>
                      <a:tailEnd type="none" w="med" len="med"/>
                    </a:lnL>
                    <a:lnR w="12700" cap="flat" cmpd="sng" algn="ctr">
                      <a:solidFill>
                        <a:schemeClr val="tx2">
                          <a:lumMod val="10000"/>
                        </a:schemeClr>
                      </a:solidFill>
                      <a:prstDash val="solid"/>
                      <a:round/>
                      <a:headEnd type="none" w="med" len="med"/>
                      <a:tailEnd type="none" w="med" len="med"/>
                    </a:lnR>
                    <a:lnT w="12700" cap="flat" cmpd="sng" algn="ctr">
                      <a:solidFill>
                        <a:schemeClr val="tx2">
                          <a:lumMod val="10000"/>
                        </a:schemeClr>
                      </a:solidFill>
                      <a:prstDash val="solid"/>
                      <a:round/>
                      <a:headEnd type="none" w="med" len="med"/>
                      <a:tailEnd type="none" w="med" len="med"/>
                    </a:lnT>
                    <a:lnB w="12700" cap="flat" cmpd="sng" algn="ctr">
                      <a:solidFill>
                        <a:schemeClr val="tx2">
                          <a:lumMod val="10000"/>
                        </a:schemeClr>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t"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accent4">
                              <a:lumMod val="10000"/>
                            </a:schemeClr>
                          </a:solidFill>
                          <a:effectLst/>
                          <a:latin typeface="Arial" charset="0"/>
                          <a:cs typeface="Arial" charset="0"/>
                        </a:rPr>
                        <a:t>$113K</a:t>
                      </a:r>
                      <a:endParaRPr kumimoji="0" lang="en-US" sz="1400" b="0" i="0" u="none" strike="noStrike" cap="none" normalizeH="0" baseline="0" smtClean="0">
                        <a:ln>
                          <a:noFill/>
                        </a:ln>
                        <a:solidFill>
                          <a:schemeClr val="accent4">
                            <a:lumMod val="10000"/>
                          </a:schemeClr>
                        </a:solidFill>
                        <a:effectLst/>
                        <a:latin typeface="Arial" charset="0"/>
                      </a:endParaRPr>
                    </a:p>
                  </a:txBody>
                  <a:tcPr horzOverflow="overflow">
                    <a:lnL w="12700" cap="flat" cmpd="sng" algn="ctr">
                      <a:solidFill>
                        <a:schemeClr val="tx2">
                          <a:lumMod val="10000"/>
                        </a:schemeClr>
                      </a:solidFill>
                      <a:prstDash val="solid"/>
                      <a:round/>
                      <a:headEnd type="none" w="med" len="med"/>
                      <a:tailEnd type="none" w="med" len="med"/>
                    </a:lnL>
                    <a:lnR w="12700" cap="flat" cmpd="sng" algn="ctr">
                      <a:solidFill>
                        <a:schemeClr val="tx2">
                          <a:lumMod val="10000"/>
                        </a:schemeClr>
                      </a:solidFill>
                      <a:prstDash val="solid"/>
                      <a:round/>
                      <a:headEnd type="none" w="med" len="med"/>
                      <a:tailEnd type="none" w="med" len="med"/>
                    </a:lnR>
                    <a:lnT w="12700" cap="flat" cmpd="sng" algn="ctr">
                      <a:solidFill>
                        <a:schemeClr val="tx2">
                          <a:lumMod val="10000"/>
                        </a:schemeClr>
                      </a:solidFill>
                      <a:prstDash val="solid"/>
                      <a:round/>
                      <a:headEnd type="none" w="med" len="med"/>
                      <a:tailEnd type="none" w="med" len="med"/>
                    </a:lnT>
                    <a:lnB w="12700" cap="flat" cmpd="sng" algn="ctr">
                      <a:solidFill>
                        <a:schemeClr val="tx2">
                          <a:lumMod val="10000"/>
                        </a:schemeClr>
                      </a:solidFill>
                      <a:prstDash val="solid"/>
                      <a:round/>
                      <a:headEnd type="none" w="med" len="med"/>
                      <a:tailEnd type="none" w="med" len="med"/>
                    </a:lnB>
                    <a:lnTlToBr>
                      <a:noFill/>
                    </a:lnTlToBr>
                    <a:lnBlToTr>
                      <a:noFill/>
                    </a:lnBlToTr>
                    <a:solidFill>
                      <a:schemeClr val="tx2"/>
                    </a:solidFill>
                  </a:tcPr>
                </a:tc>
              </a:tr>
              <a:tr h="1243013">
                <a:tc>
                  <a:txBody>
                    <a:bodyPr/>
                    <a:lstStyle/>
                    <a:p>
                      <a:pPr marL="0" marR="0" lvl="0" indent="0" algn="l" defTabSz="914400" rtl="0" eaLnBrk="1" fontAlgn="t"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accent4">
                              <a:lumMod val="10000"/>
                            </a:schemeClr>
                          </a:solidFill>
                          <a:effectLst/>
                          <a:latin typeface="Arial" charset="0"/>
                          <a:cs typeface="Arial" charset="0"/>
                        </a:rPr>
                        <a:t>Pessimistic Outcome</a:t>
                      </a:r>
                      <a:endParaRPr kumimoji="0" lang="en-US" sz="1400" b="0" i="0" u="none" strike="noStrike" cap="none" normalizeH="0" baseline="0" smtClean="0">
                        <a:ln>
                          <a:noFill/>
                        </a:ln>
                        <a:solidFill>
                          <a:schemeClr val="accent4">
                            <a:lumMod val="10000"/>
                          </a:schemeClr>
                        </a:solidFill>
                        <a:effectLst/>
                        <a:latin typeface="Arial" charset="0"/>
                      </a:endParaRPr>
                    </a:p>
                  </a:txBody>
                  <a:tcPr horzOverflow="overflow">
                    <a:lnL w="12700" cap="flat" cmpd="sng" algn="ctr">
                      <a:solidFill>
                        <a:schemeClr val="tx2">
                          <a:lumMod val="10000"/>
                        </a:schemeClr>
                      </a:solidFill>
                      <a:prstDash val="solid"/>
                      <a:round/>
                      <a:headEnd type="none" w="med" len="med"/>
                      <a:tailEnd type="none" w="med" len="med"/>
                    </a:lnL>
                    <a:lnR w="12700" cap="flat" cmpd="sng" algn="ctr">
                      <a:solidFill>
                        <a:schemeClr val="tx2">
                          <a:lumMod val="10000"/>
                        </a:schemeClr>
                      </a:solidFill>
                      <a:prstDash val="solid"/>
                      <a:round/>
                      <a:headEnd type="none" w="med" len="med"/>
                      <a:tailEnd type="none" w="med" len="med"/>
                    </a:lnR>
                    <a:lnT w="12700" cap="flat" cmpd="sng" algn="ctr">
                      <a:solidFill>
                        <a:schemeClr val="tx2">
                          <a:lumMod val="10000"/>
                        </a:schemeClr>
                      </a:solidFill>
                      <a:prstDash val="solid"/>
                      <a:round/>
                      <a:headEnd type="none" w="med" len="med"/>
                      <a:tailEnd type="none" w="med" len="med"/>
                    </a:lnT>
                    <a:lnB w="12700" cap="flat" cmpd="sng" algn="ctr">
                      <a:solidFill>
                        <a:schemeClr val="tx2">
                          <a:lumMod val="10000"/>
                        </a:schemeClr>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t"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accent4">
                              <a:lumMod val="10000"/>
                            </a:schemeClr>
                          </a:solidFill>
                          <a:effectLst/>
                          <a:latin typeface="Arial" charset="0"/>
                          <a:cs typeface="Arial" charset="0"/>
                        </a:rPr>
                        <a:t>$300K</a:t>
                      </a:r>
                      <a:endParaRPr kumimoji="0" lang="en-US" sz="1400" b="0" i="0" u="none" strike="noStrike" cap="none" normalizeH="0" baseline="0" smtClean="0">
                        <a:ln>
                          <a:noFill/>
                        </a:ln>
                        <a:solidFill>
                          <a:schemeClr val="accent4">
                            <a:lumMod val="10000"/>
                          </a:schemeClr>
                        </a:solidFill>
                        <a:effectLst/>
                        <a:latin typeface="Arial" charset="0"/>
                      </a:endParaRPr>
                    </a:p>
                  </a:txBody>
                  <a:tcPr horzOverflow="overflow">
                    <a:lnL w="12700" cap="flat" cmpd="sng" algn="ctr">
                      <a:solidFill>
                        <a:schemeClr val="tx2">
                          <a:lumMod val="10000"/>
                        </a:schemeClr>
                      </a:solidFill>
                      <a:prstDash val="solid"/>
                      <a:round/>
                      <a:headEnd type="none" w="med" len="med"/>
                      <a:tailEnd type="none" w="med" len="med"/>
                    </a:lnL>
                    <a:lnR w="12700" cap="flat" cmpd="sng" algn="ctr">
                      <a:solidFill>
                        <a:schemeClr val="tx2">
                          <a:lumMod val="10000"/>
                        </a:schemeClr>
                      </a:solidFill>
                      <a:prstDash val="solid"/>
                      <a:round/>
                      <a:headEnd type="none" w="med" len="med"/>
                      <a:tailEnd type="none" w="med" len="med"/>
                    </a:lnR>
                    <a:lnT w="12700" cap="flat" cmpd="sng" algn="ctr">
                      <a:solidFill>
                        <a:schemeClr val="tx2">
                          <a:lumMod val="10000"/>
                        </a:schemeClr>
                      </a:solidFill>
                      <a:prstDash val="solid"/>
                      <a:round/>
                      <a:headEnd type="none" w="med" len="med"/>
                      <a:tailEnd type="none" w="med" len="med"/>
                    </a:lnT>
                    <a:lnB w="12700" cap="flat" cmpd="sng" algn="ctr">
                      <a:solidFill>
                        <a:schemeClr val="tx2">
                          <a:lumMod val="10000"/>
                        </a:schemeClr>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t"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accent4">
                              <a:lumMod val="10000"/>
                            </a:schemeClr>
                          </a:solidFill>
                          <a:effectLst/>
                          <a:latin typeface="Arial" charset="0"/>
                          <a:cs typeface="Arial" charset="0"/>
                        </a:rPr>
                        <a:t>0.3</a:t>
                      </a:r>
                      <a:endParaRPr kumimoji="0" lang="en-US" sz="1400" b="0" i="0" u="none" strike="noStrike" cap="none" normalizeH="0" baseline="0" smtClean="0">
                        <a:ln>
                          <a:noFill/>
                        </a:ln>
                        <a:solidFill>
                          <a:schemeClr val="accent4">
                            <a:lumMod val="10000"/>
                          </a:schemeClr>
                        </a:solidFill>
                        <a:effectLst/>
                        <a:latin typeface="Arial" charset="0"/>
                      </a:endParaRPr>
                    </a:p>
                  </a:txBody>
                  <a:tcPr horzOverflow="overflow">
                    <a:lnL w="12700" cap="flat" cmpd="sng" algn="ctr">
                      <a:solidFill>
                        <a:schemeClr val="tx2">
                          <a:lumMod val="10000"/>
                        </a:schemeClr>
                      </a:solidFill>
                      <a:prstDash val="solid"/>
                      <a:round/>
                      <a:headEnd type="none" w="med" len="med"/>
                      <a:tailEnd type="none" w="med" len="med"/>
                    </a:lnL>
                    <a:lnR w="12700" cap="flat" cmpd="sng" algn="ctr">
                      <a:solidFill>
                        <a:schemeClr val="tx2">
                          <a:lumMod val="10000"/>
                        </a:schemeClr>
                      </a:solidFill>
                      <a:prstDash val="solid"/>
                      <a:round/>
                      <a:headEnd type="none" w="med" len="med"/>
                      <a:tailEnd type="none" w="med" len="med"/>
                    </a:lnR>
                    <a:lnT w="12700" cap="flat" cmpd="sng" algn="ctr">
                      <a:solidFill>
                        <a:schemeClr val="tx2">
                          <a:lumMod val="10000"/>
                        </a:schemeClr>
                      </a:solidFill>
                      <a:prstDash val="solid"/>
                      <a:round/>
                      <a:headEnd type="none" w="med" len="med"/>
                      <a:tailEnd type="none" w="med" len="med"/>
                    </a:lnT>
                    <a:lnB w="12700" cap="flat" cmpd="sng" algn="ctr">
                      <a:solidFill>
                        <a:schemeClr val="tx2">
                          <a:lumMod val="10000"/>
                        </a:schemeClr>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t"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accent4">
                              <a:lumMod val="10000"/>
                            </a:schemeClr>
                          </a:solidFill>
                          <a:effectLst/>
                          <a:latin typeface="Arial" charset="0"/>
                          <a:cs typeface="Arial" charset="0"/>
                        </a:rPr>
                        <a:t>$100K</a:t>
                      </a:r>
                      <a:endParaRPr kumimoji="0" lang="en-US" sz="1400" b="0" i="0" u="none" strike="noStrike" cap="none" normalizeH="0" baseline="0" smtClean="0">
                        <a:ln>
                          <a:noFill/>
                        </a:ln>
                        <a:solidFill>
                          <a:schemeClr val="accent4">
                            <a:lumMod val="10000"/>
                          </a:schemeClr>
                        </a:solidFill>
                        <a:effectLst/>
                        <a:latin typeface="Arial" charset="0"/>
                      </a:endParaRPr>
                    </a:p>
                  </a:txBody>
                  <a:tcPr horzOverflow="overflow">
                    <a:lnL w="12700" cap="flat" cmpd="sng" algn="ctr">
                      <a:solidFill>
                        <a:schemeClr val="tx2">
                          <a:lumMod val="10000"/>
                        </a:schemeClr>
                      </a:solidFill>
                      <a:prstDash val="solid"/>
                      <a:round/>
                      <a:headEnd type="none" w="med" len="med"/>
                      <a:tailEnd type="none" w="med" len="med"/>
                    </a:lnL>
                    <a:lnR w="12700" cap="flat" cmpd="sng" algn="ctr">
                      <a:solidFill>
                        <a:schemeClr val="tx2">
                          <a:lumMod val="10000"/>
                        </a:schemeClr>
                      </a:solidFill>
                      <a:prstDash val="solid"/>
                      <a:round/>
                      <a:headEnd type="none" w="med" len="med"/>
                      <a:tailEnd type="none" w="med" len="med"/>
                    </a:lnR>
                    <a:lnT w="12700" cap="flat" cmpd="sng" algn="ctr">
                      <a:solidFill>
                        <a:schemeClr val="tx2">
                          <a:lumMod val="10000"/>
                        </a:schemeClr>
                      </a:solidFill>
                      <a:prstDash val="solid"/>
                      <a:round/>
                      <a:headEnd type="none" w="med" len="med"/>
                      <a:tailEnd type="none" w="med" len="med"/>
                    </a:lnT>
                    <a:lnB w="12700" cap="flat" cmpd="sng" algn="ctr">
                      <a:solidFill>
                        <a:schemeClr val="tx2">
                          <a:lumMod val="10000"/>
                        </a:schemeClr>
                      </a:solidFill>
                      <a:prstDash val="solid"/>
                      <a:round/>
                      <a:headEnd type="none" w="med" len="med"/>
                      <a:tailEnd type="none" w="med" len="med"/>
                    </a:lnB>
                    <a:lnTlToBr>
                      <a:noFill/>
                    </a:lnTlToBr>
                    <a:lnBlToTr>
                      <a:noFill/>
                    </a:lnBlToTr>
                    <a:solidFill>
                      <a:schemeClr val="tx2"/>
                    </a:solidFill>
                  </a:tcPr>
                </a:tc>
              </a:tr>
              <a:tr h="682625">
                <a:tc gridSpan="3">
                  <a:txBody>
                    <a:bodyPr/>
                    <a:lstStyle/>
                    <a:p>
                      <a:pPr marL="0" marR="0" lvl="0" indent="0" algn="r" defTabSz="914400" rtl="0" eaLnBrk="1" fontAlgn="t"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accent4">
                              <a:lumMod val="10000"/>
                            </a:schemeClr>
                          </a:solidFill>
                          <a:effectLst/>
                          <a:latin typeface="Arial" charset="0"/>
                          <a:cs typeface="Arial" charset="0"/>
                        </a:rPr>
                        <a:t>Expected Value</a:t>
                      </a:r>
                      <a:endParaRPr kumimoji="0" lang="en-US" sz="1400" b="0" i="0" u="none" strike="noStrike" cap="none" normalizeH="0" baseline="0" smtClean="0">
                        <a:ln>
                          <a:noFill/>
                        </a:ln>
                        <a:solidFill>
                          <a:schemeClr val="accent4">
                            <a:lumMod val="10000"/>
                          </a:schemeClr>
                        </a:solidFill>
                        <a:effectLst/>
                        <a:latin typeface="Arial" charset="0"/>
                      </a:endParaRPr>
                    </a:p>
                  </a:txBody>
                  <a:tcPr horzOverflow="overflow">
                    <a:lnL w="12700" cap="flat" cmpd="sng" algn="ctr">
                      <a:solidFill>
                        <a:schemeClr val="tx2">
                          <a:lumMod val="10000"/>
                        </a:schemeClr>
                      </a:solidFill>
                      <a:prstDash val="solid"/>
                      <a:round/>
                      <a:headEnd type="none" w="med" len="med"/>
                      <a:tailEnd type="none" w="med" len="med"/>
                    </a:lnL>
                    <a:lnR w="12700" cap="flat" cmpd="sng" algn="ctr">
                      <a:solidFill>
                        <a:schemeClr val="tx2">
                          <a:lumMod val="10000"/>
                        </a:schemeClr>
                      </a:solidFill>
                      <a:prstDash val="solid"/>
                      <a:round/>
                      <a:headEnd type="none" w="med" len="med"/>
                      <a:tailEnd type="none" w="med" len="med"/>
                    </a:lnR>
                    <a:lnT w="12700" cap="flat" cmpd="sng" algn="ctr">
                      <a:solidFill>
                        <a:schemeClr val="tx2">
                          <a:lumMod val="10000"/>
                        </a:schemeClr>
                      </a:solidFill>
                      <a:prstDash val="solid"/>
                      <a:round/>
                      <a:headEnd type="none" w="med" len="med"/>
                      <a:tailEnd type="none" w="med" len="med"/>
                    </a:lnT>
                    <a:lnB w="12700" cap="flat" cmpd="sng" algn="ctr">
                      <a:solidFill>
                        <a:schemeClr val="tx2">
                          <a:lumMod val="10000"/>
                        </a:schemeClr>
                      </a:solid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t"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accent4">
                              <a:lumMod val="10000"/>
                            </a:schemeClr>
                          </a:solidFill>
                          <a:effectLst/>
                          <a:latin typeface="Arial" charset="0"/>
                          <a:cs typeface="Arial" charset="0"/>
                        </a:rPr>
                        <a:t>$243K</a:t>
                      </a:r>
                      <a:endParaRPr kumimoji="0" lang="en-US" sz="1400" b="0" i="0" u="none" strike="noStrike" cap="none" normalizeH="0" baseline="0" dirty="0" smtClean="0">
                        <a:ln>
                          <a:noFill/>
                        </a:ln>
                        <a:solidFill>
                          <a:schemeClr val="accent4">
                            <a:lumMod val="10000"/>
                          </a:schemeClr>
                        </a:solidFill>
                        <a:effectLst/>
                        <a:latin typeface="Arial" charset="0"/>
                      </a:endParaRPr>
                    </a:p>
                  </a:txBody>
                  <a:tcPr horzOverflow="overflow">
                    <a:lnL w="12700" cap="flat" cmpd="sng" algn="ctr">
                      <a:solidFill>
                        <a:schemeClr val="tx2">
                          <a:lumMod val="10000"/>
                        </a:schemeClr>
                      </a:solidFill>
                      <a:prstDash val="solid"/>
                      <a:round/>
                      <a:headEnd type="none" w="med" len="med"/>
                      <a:tailEnd type="none" w="med" len="med"/>
                    </a:lnL>
                    <a:lnR w="12700" cap="flat" cmpd="sng" algn="ctr">
                      <a:solidFill>
                        <a:schemeClr val="tx2">
                          <a:lumMod val="10000"/>
                        </a:schemeClr>
                      </a:solidFill>
                      <a:prstDash val="solid"/>
                      <a:round/>
                      <a:headEnd type="none" w="med" len="med"/>
                      <a:tailEnd type="none" w="med" len="med"/>
                    </a:lnR>
                    <a:lnT w="12700" cap="flat" cmpd="sng" algn="ctr">
                      <a:solidFill>
                        <a:schemeClr val="tx2">
                          <a:lumMod val="10000"/>
                        </a:schemeClr>
                      </a:solidFill>
                      <a:prstDash val="solid"/>
                      <a:round/>
                      <a:headEnd type="none" w="med" len="med"/>
                      <a:tailEnd type="none" w="med" len="med"/>
                    </a:lnT>
                    <a:lnB w="12700" cap="flat" cmpd="sng" algn="ctr">
                      <a:solidFill>
                        <a:schemeClr val="tx2">
                          <a:lumMod val="10000"/>
                        </a:schemeClr>
                      </a:solidFill>
                      <a:prstDash val="solid"/>
                      <a:round/>
                      <a:headEnd type="none" w="med" len="med"/>
                      <a:tailEnd type="none" w="med" len="med"/>
                    </a:lnB>
                    <a:lnTlToBr>
                      <a:noFill/>
                    </a:lnTlToBr>
                    <a:lnBlToTr>
                      <a:noFill/>
                    </a:lnBlToTr>
                    <a:solidFill>
                      <a:schemeClr val="tx2"/>
                    </a:solidFill>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a:solidFill>
            <a:schemeClr val="tx1"/>
          </a:solidFill>
          <a:ln>
            <a:solidFill>
              <a:schemeClr val="tx1"/>
            </a:solidFill>
          </a:ln>
        </p:spPr>
        <p:txBody>
          <a:bodyPr/>
          <a:lstStyle/>
          <a:p>
            <a:pPr eaLnBrk="1" hangingPunct="1">
              <a:defRPr/>
            </a:pPr>
            <a:r>
              <a:rPr lang="en-US" smtClean="0"/>
              <a:t>Decision Tree Analysis</a:t>
            </a:r>
          </a:p>
        </p:txBody>
      </p:sp>
      <p:grpSp>
        <p:nvGrpSpPr>
          <p:cNvPr id="25603" name="Group 31"/>
          <p:cNvGrpSpPr>
            <a:grpSpLocks/>
          </p:cNvGrpSpPr>
          <p:nvPr/>
        </p:nvGrpSpPr>
        <p:grpSpPr bwMode="auto">
          <a:xfrm>
            <a:off x="609600" y="2116138"/>
            <a:ext cx="7315200" cy="4741862"/>
            <a:chOff x="96" y="1008"/>
            <a:chExt cx="4608" cy="2987"/>
          </a:xfrm>
          <a:solidFill>
            <a:schemeClr val="tx2"/>
          </a:solidFill>
        </p:grpSpPr>
        <p:sp>
          <p:nvSpPr>
            <p:cNvPr id="25613" name="Text Box 4"/>
            <p:cNvSpPr txBox="1">
              <a:spLocks noChangeArrowheads="1"/>
            </p:cNvSpPr>
            <p:nvPr/>
          </p:nvSpPr>
          <p:spPr bwMode="auto">
            <a:xfrm>
              <a:off x="96" y="2352"/>
              <a:ext cx="624" cy="472"/>
            </a:xfrm>
            <a:prstGeom prst="rect">
              <a:avLst/>
            </a:prstGeom>
            <a:grpFill/>
            <a:ln w="19050" algn="ctr">
              <a:solidFill>
                <a:schemeClr val="bg2"/>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sz="1400">
                  <a:solidFill>
                    <a:schemeClr val="accent4">
                      <a:lumMod val="10000"/>
                    </a:schemeClr>
                  </a:solidFill>
                </a:rPr>
                <a:t>Build or Upgrade Plant</a:t>
              </a:r>
            </a:p>
          </p:txBody>
        </p:sp>
        <p:sp>
          <p:nvSpPr>
            <p:cNvPr id="25614" name="Text Box 7"/>
            <p:cNvSpPr txBox="1">
              <a:spLocks noChangeArrowheads="1"/>
            </p:cNvSpPr>
            <p:nvPr/>
          </p:nvSpPr>
          <p:spPr bwMode="auto">
            <a:xfrm>
              <a:off x="1248" y="1680"/>
              <a:ext cx="624" cy="539"/>
            </a:xfrm>
            <a:prstGeom prst="rect">
              <a:avLst/>
            </a:prstGeom>
            <a:grpFill/>
            <a:ln w="19050" algn="ctr">
              <a:solidFill>
                <a:schemeClr val="bg2"/>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sz="1400">
                  <a:solidFill>
                    <a:schemeClr val="accent4">
                      <a:lumMod val="10000"/>
                    </a:schemeClr>
                  </a:solidFill>
                </a:rPr>
                <a:t>New Plant </a:t>
              </a:r>
            </a:p>
            <a:p>
              <a:pPr>
                <a:spcBef>
                  <a:spcPct val="50000"/>
                </a:spcBef>
              </a:pPr>
              <a:r>
                <a:rPr lang="en-US" sz="1400">
                  <a:solidFill>
                    <a:schemeClr val="accent4">
                      <a:lumMod val="10000"/>
                    </a:schemeClr>
                  </a:solidFill>
                </a:rPr>
                <a:t>-$120</a:t>
              </a:r>
            </a:p>
          </p:txBody>
        </p:sp>
        <p:sp>
          <p:nvSpPr>
            <p:cNvPr id="25615" name="Text Box 8"/>
            <p:cNvSpPr txBox="1">
              <a:spLocks noChangeArrowheads="1"/>
            </p:cNvSpPr>
            <p:nvPr/>
          </p:nvSpPr>
          <p:spPr bwMode="auto">
            <a:xfrm>
              <a:off x="1248" y="2784"/>
              <a:ext cx="624" cy="539"/>
            </a:xfrm>
            <a:prstGeom prst="rect">
              <a:avLst/>
            </a:prstGeom>
            <a:grpFill/>
            <a:ln w="19050" algn="ctr">
              <a:solidFill>
                <a:schemeClr val="bg2"/>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sz="1400">
                  <a:solidFill>
                    <a:schemeClr val="accent4">
                      <a:lumMod val="10000"/>
                    </a:schemeClr>
                  </a:solidFill>
                </a:rPr>
                <a:t>Upgrade Plant </a:t>
              </a:r>
            </a:p>
            <a:p>
              <a:pPr>
                <a:spcBef>
                  <a:spcPct val="50000"/>
                </a:spcBef>
              </a:pPr>
              <a:r>
                <a:rPr lang="en-US" sz="1400">
                  <a:solidFill>
                    <a:schemeClr val="accent4">
                      <a:lumMod val="10000"/>
                    </a:schemeClr>
                  </a:solidFill>
                </a:rPr>
                <a:t>-$50</a:t>
              </a:r>
            </a:p>
          </p:txBody>
        </p:sp>
        <p:sp>
          <p:nvSpPr>
            <p:cNvPr id="25616" name="Text Box 9"/>
            <p:cNvSpPr txBox="1">
              <a:spLocks noChangeArrowheads="1"/>
            </p:cNvSpPr>
            <p:nvPr/>
          </p:nvSpPr>
          <p:spPr bwMode="auto">
            <a:xfrm>
              <a:off x="2640" y="1104"/>
              <a:ext cx="624" cy="338"/>
            </a:xfrm>
            <a:prstGeom prst="rect">
              <a:avLst/>
            </a:prstGeom>
            <a:grpFill/>
            <a:ln w="19050" algn="ctr">
              <a:solidFill>
                <a:schemeClr val="bg2"/>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sz="1400">
                  <a:solidFill>
                    <a:schemeClr val="accent4">
                      <a:lumMod val="10000"/>
                    </a:schemeClr>
                  </a:solidFill>
                </a:rPr>
                <a:t>Strong Demand</a:t>
              </a:r>
            </a:p>
          </p:txBody>
        </p:sp>
        <p:sp>
          <p:nvSpPr>
            <p:cNvPr id="25617" name="Text Box 10"/>
            <p:cNvSpPr txBox="1">
              <a:spLocks noChangeArrowheads="1"/>
            </p:cNvSpPr>
            <p:nvPr/>
          </p:nvSpPr>
          <p:spPr bwMode="auto">
            <a:xfrm>
              <a:off x="2640" y="1920"/>
              <a:ext cx="624" cy="338"/>
            </a:xfrm>
            <a:prstGeom prst="rect">
              <a:avLst/>
            </a:prstGeom>
            <a:grpFill/>
            <a:ln w="19050" algn="ctr">
              <a:solidFill>
                <a:schemeClr val="bg2"/>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sz="1400">
                  <a:solidFill>
                    <a:schemeClr val="accent4">
                      <a:lumMod val="10000"/>
                    </a:schemeClr>
                  </a:solidFill>
                </a:rPr>
                <a:t>Weak Demand</a:t>
              </a:r>
            </a:p>
          </p:txBody>
        </p:sp>
        <p:sp>
          <p:nvSpPr>
            <p:cNvPr id="25618" name="Text Box 11"/>
            <p:cNvSpPr txBox="1">
              <a:spLocks noChangeArrowheads="1"/>
            </p:cNvSpPr>
            <p:nvPr/>
          </p:nvSpPr>
          <p:spPr bwMode="auto">
            <a:xfrm>
              <a:off x="2640" y="2736"/>
              <a:ext cx="624" cy="338"/>
            </a:xfrm>
            <a:prstGeom prst="rect">
              <a:avLst/>
            </a:prstGeom>
            <a:grpFill/>
            <a:ln w="19050" algn="ctr">
              <a:solidFill>
                <a:schemeClr val="bg2"/>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sz="1400">
                  <a:solidFill>
                    <a:schemeClr val="accent4">
                      <a:lumMod val="10000"/>
                    </a:schemeClr>
                  </a:solidFill>
                </a:rPr>
                <a:t>Strong Demand</a:t>
              </a:r>
            </a:p>
          </p:txBody>
        </p:sp>
        <p:sp>
          <p:nvSpPr>
            <p:cNvPr id="25619" name="Text Box 12"/>
            <p:cNvSpPr txBox="1">
              <a:spLocks noChangeArrowheads="1"/>
            </p:cNvSpPr>
            <p:nvPr/>
          </p:nvSpPr>
          <p:spPr bwMode="auto">
            <a:xfrm>
              <a:off x="2640" y="3600"/>
              <a:ext cx="624" cy="338"/>
            </a:xfrm>
            <a:prstGeom prst="rect">
              <a:avLst/>
            </a:prstGeom>
            <a:grpFill/>
            <a:ln w="19050" algn="ctr">
              <a:solidFill>
                <a:schemeClr val="bg2"/>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sz="1400">
                  <a:solidFill>
                    <a:schemeClr val="accent4">
                      <a:lumMod val="10000"/>
                    </a:schemeClr>
                  </a:solidFill>
                </a:rPr>
                <a:t>Weak Demand</a:t>
              </a:r>
            </a:p>
          </p:txBody>
        </p:sp>
        <p:sp>
          <p:nvSpPr>
            <p:cNvPr id="25620" name="Line 13"/>
            <p:cNvSpPr>
              <a:spLocks noChangeShapeType="1"/>
            </p:cNvSpPr>
            <p:nvPr/>
          </p:nvSpPr>
          <p:spPr bwMode="auto">
            <a:xfrm flipV="1">
              <a:off x="720" y="2160"/>
              <a:ext cx="528" cy="432"/>
            </a:xfrm>
            <a:prstGeom prst="line">
              <a:avLst/>
            </a:prstGeom>
            <a:grpFill/>
            <a:ln w="25400">
              <a:solidFill>
                <a:schemeClr val="bg2"/>
              </a:solidFill>
              <a:round/>
              <a:headEnd/>
              <a:tailEnd type="triangle" w="lg" len="lg"/>
            </a:ln>
            <a:extLst>
              <a:ext uri="{909E8E84-426E-40DD-AFC4-6F175D3DCCD1}">
                <a14:hiddenFill xmlns="" xmlns:a14="http://schemas.microsoft.com/office/drawing/2010/main">
                  <a:noFill/>
                </a14:hiddenFill>
              </a:ext>
            </a:extLst>
          </p:spPr>
          <p:txBody>
            <a:bodyPr/>
            <a:lstStyle/>
            <a:p>
              <a:endParaRPr lang="en-US">
                <a:solidFill>
                  <a:schemeClr val="accent4">
                    <a:lumMod val="10000"/>
                  </a:schemeClr>
                </a:solidFill>
              </a:endParaRPr>
            </a:p>
          </p:txBody>
        </p:sp>
        <p:sp>
          <p:nvSpPr>
            <p:cNvPr id="25621" name="Line 14"/>
            <p:cNvSpPr>
              <a:spLocks noChangeShapeType="1"/>
            </p:cNvSpPr>
            <p:nvPr/>
          </p:nvSpPr>
          <p:spPr bwMode="auto">
            <a:xfrm>
              <a:off x="720" y="2592"/>
              <a:ext cx="528" cy="384"/>
            </a:xfrm>
            <a:prstGeom prst="line">
              <a:avLst/>
            </a:prstGeom>
            <a:grpFill/>
            <a:ln w="25400">
              <a:solidFill>
                <a:schemeClr val="bg2"/>
              </a:solidFill>
              <a:round/>
              <a:headEnd/>
              <a:tailEnd type="triangle" w="lg" len="lg"/>
            </a:ln>
            <a:extLst>
              <a:ext uri="{909E8E84-426E-40DD-AFC4-6F175D3DCCD1}">
                <a14:hiddenFill xmlns="" xmlns:a14="http://schemas.microsoft.com/office/drawing/2010/main">
                  <a:noFill/>
                </a14:hiddenFill>
              </a:ext>
            </a:extLst>
          </p:spPr>
          <p:txBody>
            <a:bodyPr/>
            <a:lstStyle/>
            <a:p>
              <a:endParaRPr lang="en-US">
                <a:solidFill>
                  <a:schemeClr val="accent4">
                    <a:lumMod val="10000"/>
                  </a:schemeClr>
                </a:solidFill>
              </a:endParaRPr>
            </a:p>
          </p:txBody>
        </p:sp>
        <p:sp>
          <p:nvSpPr>
            <p:cNvPr id="25622" name="Line 15"/>
            <p:cNvSpPr>
              <a:spLocks noChangeShapeType="1"/>
            </p:cNvSpPr>
            <p:nvPr/>
          </p:nvSpPr>
          <p:spPr bwMode="auto">
            <a:xfrm flipV="1">
              <a:off x="1872" y="1344"/>
              <a:ext cx="768" cy="528"/>
            </a:xfrm>
            <a:prstGeom prst="line">
              <a:avLst/>
            </a:prstGeom>
            <a:grpFill/>
            <a:ln w="25400">
              <a:solidFill>
                <a:schemeClr val="bg2"/>
              </a:solidFill>
              <a:round/>
              <a:headEnd/>
              <a:tailEnd type="triangle" w="lg" len="lg"/>
            </a:ln>
            <a:extLst>
              <a:ext uri="{909E8E84-426E-40DD-AFC4-6F175D3DCCD1}">
                <a14:hiddenFill xmlns="" xmlns:a14="http://schemas.microsoft.com/office/drawing/2010/main">
                  <a:noFill/>
                </a14:hiddenFill>
              </a:ext>
            </a:extLst>
          </p:spPr>
          <p:txBody>
            <a:bodyPr/>
            <a:lstStyle/>
            <a:p>
              <a:endParaRPr lang="en-US">
                <a:solidFill>
                  <a:schemeClr val="accent4">
                    <a:lumMod val="10000"/>
                  </a:schemeClr>
                </a:solidFill>
              </a:endParaRPr>
            </a:p>
          </p:txBody>
        </p:sp>
        <p:sp>
          <p:nvSpPr>
            <p:cNvPr id="25623" name="Line 16"/>
            <p:cNvSpPr>
              <a:spLocks noChangeShapeType="1"/>
            </p:cNvSpPr>
            <p:nvPr/>
          </p:nvSpPr>
          <p:spPr bwMode="auto">
            <a:xfrm>
              <a:off x="1872" y="1872"/>
              <a:ext cx="768" cy="192"/>
            </a:xfrm>
            <a:prstGeom prst="line">
              <a:avLst/>
            </a:prstGeom>
            <a:grpFill/>
            <a:ln w="25400">
              <a:solidFill>
                <a:schemeClr val="bg2"/>
              </a:solidFill>
              <a:round/>
              <a:headEnd/>
              <a:tailEnd type="triangle" w="lg" len="lg"/>
            </a:ln>
            <a:extLst>
              <a:ext uri="{909E8E84-426E-40DD-AFC4-6F175D3DCCD1}">
                <a14:hiddenFill xmlns="" xmlns:a14="http://schemas.microsoft.com/office/drawing/2010/main">
                  <a:noFill/>
                </a14:hiddenFill>
              </a:ext>
            </a:extLst>
          </p:spPr>
          <p:txBody>
            <a:bodyPr/>
            <a:lstStyle/>
            <a:p>
              <a:endParaRPr lang="en-US">
                <a:solidFill>
                  <a:schemeClr val="accent4">
                    <a:lumMod val="10000"/>
                  </a:schemeClr>
                </a:solidFill>
              </a:endParaRPr>
            </a:p>
          </p:txBody>
        </p:sp>
        <p:sp>
          <p:nvSpPr>
            <p:cNvPr id="25624" name="Line 17"/>
            <p:cNvSpPr>
              <a:spLocks noChangeShapeType="1"/>
            </p:cNvSpPr>
            <p:nvPr/>
          </p:nvSpPr>
          <p:spPr bwMode="auto">
            <a:xfrm flipV="1">
              <a:off x="1872" y="2880"/>
              <a:ext cx="768" cy="144"/>
            </a:xfrm>
            <a:prstGeom prst="line">
              <a:avLst/>
            </a:prstGeom>
            <a:grpFill/>
            <a:ln w="25400">
              <a:solidFill>
                <a:schemeClr val="bg2"/>
              </a:solidFill>
              <a:round/>
              <a:headEnd/>
              <a:tailEnd type="triangle" w="lg" len="lg"/>
            </a:ln>
            <a:extLst>
              <a:ext uri="{909E8E84-426E-40DD-AFC4-6F175D3DCCD1}">
                <a14:hiddenFill xmlns="" xmlns:a14="http://schemas.microsoft.com/office/drawing/2010/main">
                  <a:noFill/>
                </a14:hiddenFill>
              </a:ext>
            </a:extLst>
          </p:spPr>
          <p:txBody>
            <a:bodyPr/>
            <a:lstStyle/>
            <a:p>
              <a:endParaRPr lang="en-US">
                <a:solidFill>
                  <a:schemeClr val="accent4">
                    <a:lumMod val="10000"/>
                  </a:schemeClr>
                </a:solidFill>
              </a:endParaRPr>
            </a:p>
          </p:txBody>
        </p:sp>
        <p:sp>
          <p:nvSpPr>
            <p:cNvPr id="25625" name="Line 18"/>
            <p:cNvSpPr>
              <a:spLocks noChangeShapeType="1"/>
            </p:cNvSpPr>
            <p:nvPr/>
          </p:nvSpPr>
          <p:spPr bwMode="auto">
            <a:xfrm>
              <a:off x="1872" y="3024"/>
              <a:ext cx="768" cy="672"/>
            </a:xfrm>
            <a:prstGeom prst="line">
              <a:avLst/>
            </a:prstGeom>
            <a:grpFill/>
            <a:ln w="25400">
              <a:solidFill>
                <a:schemeClr val="bg2"/>
              </a:solidFill>
              <a:round/>
              <a:headEnd/>
              <a:tailEnd type="triangle" w="lg" len="lg"/>
            </a:ln>
            <a:extLst>
              <a:ext uri="{909E8E84-426E-40DD-AFC4-6F175D3DCCD1}">
                <a14:hiddenFill xmlns="" xmlns:a14="http://schemas.microsoft.com/office/drawing/2010/main">
                  <a:noFill/>
                </a14:hiddenFill>
              </a:ext>
            </a:extLst>
          </p:spPr>
          <p:txBody>
            <a:bodyPr/>
            <a:lstStyle/>
            <a:p>
              <a:endParaRPr lang="en-US">
                <a:solidFill>
                  <a:schemeClr val="accent4">
                    <a:lumMod val="10000"/>
                  </a:schemeClr>
                </a:solidFill>
              </a:endParaRPr>
            </a:p>
          </p:txBody>
        </p:sp>
        <p:sp>
          <p:nvSpPr>
            <p:cNvPr id="25626" name="Line 19"/>
            <p:cNvSpPr>
              <a:spLocks noChangeShapeType="1"/>
            </p:cNvSpPr>
            <p:nvPr/>
          </p:nvSpPr>
          <p:spPr bwMode="auto">
            <a:xfrm flipV="1">
              <a:off x="3264" y="1248"/>
              <a:ext cx="720" cy="0"/>
            </a:xfrm>
            <a:prstGeom prst="line">
              <a:avLst/>
            </a:prstGeom>
            <a:grpFill/>
            <a:ln w="25400">
              <a:solidFill>
                <a:schemeClr val="bg2"/>
              </a:solidFill>
              <a:round/>
              <a:headEnd/>
              <a:tailEnd type="triangle" w="lg" len="lg"/>
            </a:ln>
            <a:extLst>
              <a:ext uri="{909E8E84-426E-40DD-AFC4-6F175D3DCCD1}">
                <a14:hiddenFill xmlns="" xmlns:a14="http://schemas.microsoft.com/office/drawing/2010/main">
                  <a:noFill/>
                </a14:hiddenFill>
              </a:ext>
            </a:extLst>
          </p:spPr>
          <p:txBody>
            <a:bodyPr/>
            <a:lstStyle/>
            <a:p>
              <a:endParaRPr lang="en-US">
                <a:solidFill>
                  <a:schemeClr val="accent4">
                    <a:lumMod val="10000"/>
                  </a:schemeClr>
                </a:solidFill>
              </a:endParaRPr>
            </a:p>
          </p:txBody>
        </p:sp>
        <p:sp>
          <p:nvSpPr>
            <p:cNvPr id="25627" name="Text Box 20"/>
            <p:cNvSpPr txBox="1">
              <a:spLocks noChangeArrowheads="1"/>
            </p:cNvSpPr>
            <p:nvPr/>
          </p:nvSpPr>
          <p:spPr bwMode="auto">
            <a:xfrm>
              <a:off x="3360" y="1008"/>
              <a:ext cx="720" cy="491"/>
            </a:xfrm>
            <a:prstGeom prst="rect">
              <a:avLst/>
            </a:prstGeom>
            <a:grpFill/>
            <a:ln w="9525" algn="ctr">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solidFill>
                    <a:schemeClr val="accent4">
                      <a:lumMod val="10000"/>
                    </a:schemeClr>
                  </a:solidFill>
                </a:rPr>
                <a:t>65%</a:t>
              </a:r>
            </a:p>
            <a:p>
              <a:pPr>
                <a:spcBef>
                  <a:spcPct val="50000"/>
                </a:spcBef>
              </a:pPr>
              <a:r>
                <a:rPr lang="en-US">
                  <a:solidFill>
                    <a:schemeClr val="accent4">
                      <a:lumMod val="10000"/>
                    </a:schemeClr>
                  </a:solidFill>
                </a:rPr>
                <a:t>$200</a:t>
              </a:r>
            </a:p>
          </p:txBody>
        </p:sp>
        <p:sp>
          <p:nvSpPr>
            <p:cNvPr id="25628" name="Line 21"/>
            <p:cNvSpPr>
              <a:spLocks noChangeShapeType="1"/>
            </p:cNvSpPr>
            <p:nvPr/>
          </p:nvSpPr>
          <p:spPr bwMode="auto">
            <a:xfrm flipV="1">
              <a:off x="3264" y="2064"/>
              <a:ext cx="720" cy="0"/>
            </a:xfrm>
            <a:prstGeom prst="line">
              <a:avLst/>
            </a:prstGeom>
            <a:grpFill/>
            <a:ln w="25400">
              <a:solidFill>
                <a:schemeClr val="bg2"/>
              </a:solidFill>
              <a:round/>
              <a:headEnd/>
              <a:tailEnd type="triangle" w="lg" len="lg"/>
            </a:ln>
            <a:extLst>
              <a:ext uri="{909E8E84-426E-40DD-AFC4-6F175D3DCCD1}">
                <a14:hiddenFill xmlns="" xmlns:a14="http://schemas.microsoft.com/office/drawing/2010/main">
                  <a:noFill/>
                </a14:hiddenFill>
              </a:ext>
            </a:extLst>
          </p:spPr>
          <p:txBody>
            <a:bodyPr/>
            <a:lstStyle/>
            <a:p>
              <a:endParaRPr lang="en-US">
                <a:solidFill>
                  <a:schemeClr val="accent4">
                    <a:lumMod val="10000"/>
                  </a:schemeClr>
                </a:solidFill>
              </a:endParaRPr>
            </a:p>
          </p:txBody>
        </p:sp>
        <p:sp>
          <p:nvSpPr>
            <p:cNvPr id="25629" name="Text Box 22"/>
            <p:cNvSpPr txBox="1">
              <a:spLocks noChangeArrowheads="1"/>
            </p:cNvSpPr>
            <p:nvPr/>
          </p:nvSpPr>
          <p:spPr bwMode="auto">
            <a:xfrm>
              <a:off x="3360" y="1824"/>
              <a:ext cx="720" cy="491"/>
            </a:xfrm>
            <a:prstGeom prst="rect">
              <a:avLst/>
            </a:prstGeom>
            <a:grpFill/>
            <a:ln w="9525" algn="ctr">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solidFill>
                    <a:schemeClr val="accent4">
                      <a:lumMod val="10000"/>
                    </a:schemeClr>
                  </a:solidFill>
                </a:rPr>
                <a:t>35%</a:t>
              </a:r>
            </a:p>
            <a:p>
              <a:pPr>
                <a:spcBef>
                  <a:spcPct val="50000"/>
                </a:spcBef>
              </a:pPr>
              <a:r>
                <a:rPr lang="en-US">
                  <a:solidFill>
                    <a:schemeClr val="accent4">
                      <a:lumMod val="10000"/>
                    </a:schemeClr>
                  </a:solidFill>
                </a:rPr>
                <a:t>$90</a:t>
              </a:r>
            </a:p>
          </p:txBody>
        </p:sp>
        <p:sp>
          <p:nvSpPr>
            <p:cNvPr id="25630" name="Line 23"/>
            <p:cNvSpPr>
              <a:spLocks noChangeShapeType="1"/>
            </p:cNvSpPr>
            <p:nvPr/>
          </p:nvSpPr>
          <p:spPr bwMode="auto">
            <a:xfrm flipV="1">
              <a:off x="3264" y="2880"/>
              <a:ext cx="720" cy="0"/>
            </a:xfrm>
            <a:prstGeom prst="line">
              <a:avLst/>
            </a:prstGeom>
            <a:grpFill/>
            <a:ln w="25400">
              <a:solidFill>
                <a:schemeClr val="bg2"/>
              </a:solidFill>
              <a:round/>
              <a:headEnd/>
              <a:tailEnd type="triangle" w="lg" len="lg"/>
            </a:ln>
            <a:extLst>
              <a:ext uri="{909E8E84-426E-40DD-AFC4-6F175D3DCCD1}">
                <a14:hiddenFill xmlns="" xmlns:a14="http://schemas.microsoft.com/office/drawing/2010/main">
                  <a:noFill/>
                </a14:hiddenFill>
              </a:ext>
            </a:extLst>
          </p:spPr>
          <p:txBody>
            <a:bodyPr/>
            <a:lstStyle/>
            <a:p>
              <a:endParaRPr lang="en-US">
                <a:solidFill>
                  <a:schemeClr val="accent4">
                    <a:lumMod val="10000"/>
                  </a:schemeClr>
                </a:solidFill>
              </a:endParaRPr>
            </a:p>
          </p:txBody>
        </p:sp>
        <p:sp>
          <p:nvSpPr>
            <p:cNvPr id="25631" name="Text Box 24"/>
            <p:cNvSpPr txBox="1">
              <a:spLocks noChangeArrowheads="1"/>
            </p:cNvSpPr>
            <p:nvPr/>
          </p:nvSpPr>
          <p:spPr bwMode="auto">
            <a:xfrm>
              <a:off x="3360" y="2640"/>
              <a:ext cx="720" cy="491"/>
            </a:xfrm>
            <a:prstGeom prst="rect">
              <a:avLst/>
            </a:prstGeom>
            <a:grpFill/>
            <a:ln w="9525" algn="ctr">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solidFill>
                    <a:schemeClr val="accent4">
                      <a:lumMod val="10000"/>
                    </a:schemeClr>
                  </a:solidFill>
                </a:rPr>
                <a:t>65%</a:t>
              </a:r>
            </a:p>
            <a:p>
              <a:pPr>
                <a:spcBef>
                  <a:spcPct val="50000"/>
                </a:spcBef>
              </a:pPr>
              <a:r>
                <a:rPr lang="en-US">
                  <a:solidFill>
                    <a:schemeClr val="accent4">
                      <a:lumMod val="10000"/>
                    </a:schemeClr>
                  </a:solidFill>
                </a:rPr>
                <a:t>$120</a:t>
              </a:r>
            </a:p>
          </p:txBody>
        </p:sp>
        <p:sp>
          <p:nvSpPr>
            <p:cNvPr id="25632" name="Line 25"/>
            <p:cNvSpPr>
              <a:spLocks noChangeShapeType="1"/>
            </p:cNvSpPr>
            <p:nvPr/>
          </p:nvSpPr>
          <p:spPr bwMode="auto">
            <a:xfrm flipV="1">
              <a:off x="3264" y="3744"/>
              <a:ext cx="720" cy="0"/>
            </a:xfrm>
            <a:prstGeom prst="line">
              <a:avLst/>
            </a:prstGeom>
            <a:grpFill/>
            <a:ln w="25400">
              <a:solidFill>
                <a:schemeClr val="bg2"/>
              </a:solidFill>
              <a:round/>
              <a:headEnd/>
              <a:tailEnd type="triangle" w="lg" len="lg"/>
            </a:ln>
            <a:extLst>
              <a:ext uri="{909E8E84-426E-40DD-AFC4-6F175D3DCCD1}">
                <a14:hiddenFill xmlns="" xmlns:a14="http://schemas.microsoft.com/office/drawing/2010/main">
                  <a:noFill/>
                </a14:hiddenFill>
              </a:ext>
            </a:extLst>
          </p:spPr>
          <p:txBody>
            <a:bodyPr/>
            <a:lstStyle/>
            <a:p>
              <a:endParaRPr lang="en-US">
                <a:solidFill>
                  <a:schemeClr val="accent4">
                    <a:lumMod val="10000"/>
                  </a:schemeClr>
                </a:solidFill>
              </a:endParaRPr>
            </a:p>
          </p:txBody>
        </p:sp>
        <p:sp>
          <p:nvSpPr>
            <p:cNvPr id="25633" name="Text Box 26"/>
            <p:cNvSpPr txBox="1">
              <a:spLocks noChangeArrowheads="1"/>
            </p:cNvSpPr>
            <p:nvPr/>
          </p:nvSpPr>
          <p:spPr bwMode="auto">
            <a:xfrm>
              <a:off x="3360" y="3504"/>
              <a:ext cx="720" cy="491"/>
            </a:xfrm>
            <a:prstGeom prst="rect">
              <a:avLst/>
            </a:prstGeom>
            <a:grpFill/>
            <a:ln w="9525" algn="ctr">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solidFill>
                    <a:schemeClr val="accent4">
                      <a:lumMod val="10000"/>
                    </a:schemeClr>
                  </a:solidFill>
                </a:rPr>
                <a:t>35%</a:t>
              </a:r>
            </a:p>
            <a:p>
              <a:pPr>
                <a:spcBef>
                  <a:spcPct val="50000"/>
                </a:spcBef>
              </a:pPr>
              <a:r>
                <a:rPr lang="en-US">
                  <a:solidFill>
                    <a:schemeClr val="accent4">
                      <a:lumMod val="10000"/>
                    </a:schemeClr>
                  </a:solidFill>
                </a:rPr>
                <a:t>$60</a:t>
              </a:r>
            </a:p>
          </p:txBody>
        </p:sp>
        <p:sp>
          <p:nvSpPr>
            <p:cNvPr id="25634" name="Text Box 27"/>
            <p:cNvSpPr txBox="1">
              <a:spLocks noChangeArrowheads="1"/>
            </p:cNvSpPr>
            <p:nvPr/>
          </p:nvSpPr>
          <p:spPr bwMode="auto">
            <a:xfrm>
              <a:off x="3984" y="1152"/>
              <a:ext cx="720" cy="231"/>
            </a:xfrm>
            <a:prstGeom prst="rect">
              <a:avLst/>
            </a:prstGeom>
            <a:grpFill/>
            <a:ln w="9525" algn="ctr">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solidFill>
                    <a:schemeClr val="accent4">
                      <a:lumMod val="10000"/>
                    </a:schemeClr>
                  </a:solidFill>
                </a:rPr>
                <a:t>$80</a:t>
              </a:r>
            </a:p>
          </p:txBody>
        </p:sp>
        <p:sp>
          <p:nvSpPr>
            <p:cNvPr id="25635" name="Text Box 28"/>
            <p:cNvSpPr txBox="1">
              <a:spLocks noChangeArrowheads="1"/>
            </p:cNvSpPr>
            <p:nvPr/>
          </p:nvSpPr>
          <p:spPr bwMode="auto">
            <a:xfrm>
              <a:off x="3984" y="1920"/>
              <a:ext cx="720" cy="231"/>
            </a:xfrm>
            <a:prstGeom prst="rect">
              <a:avLst/>
            </a:prstGeom>
            <a:grpFill/>
            <a:ln w="9525" algn="ctr">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solidFill>
                    <a:schemeClr val="accent4">
                      <a:lumMod val="10000"/>
                    </a:schemeClr>
                  </a:solidFill>
                </a:rPr>
                <a:t>-$30</a:t>
              </a:r>
            </a:p>
          </p:txBody>
        </p:sp>
        <p:sp>
          <p:nvSpPr>
            <p:cNvPr id="25636" name="Text Box 29"/>
            <p:cNvSpPr txBox="1">
              <a:spLocks noChangeArrowheads="1"/>
            </p:cNvSpPr>
            <p:nvPr/>
          </p:nvSpPr>
          <p:spPr bwMode="auto">
            <a:xfrm>
              <a:off x="3984" y="2736"/>
              <a:ext cx="720" cy="231"/>
            </a:xfrm>
            <a:prstGeom prst="rect">
              <a:avLst/>
            </a:prstGeom>
            <a:grpFill/>
            <a:ln w="9525" algn="ctr">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solidFill>
                    <a:schemeClr val="accent4">
                      <a:lumMod val="10000"/>
                    </a:schemeClr>
                  </a:solidFill>
                </a:rPr>
                <a:t>$70</a:t>
              </a:r>
            </a:p>
          </p:txBody>
        </p:sp>
        <p:sp>
          <p:nvSpPr>
            <p:cNvPr id="25637" name="Text Box 30"/>
            <p:cNvSpPr txBox="1">
              <a:spLocks noChangeArrowheads="1"/>
            </p:cNvSpPr>
            <p:nvPr/>
          </p:nvSpPr>
          <p:spPr bwMode="auto">
            <a:xfrm>
              <a:off x="3984" y="3600"/>
              <a:ext cx="720" cy="231"/>
            </a:xfrm>
            <a:prstGeom prst="rect">
              <a:avLst/>
            </a:prstGeom>
            <a:grpFill/>
            <a:ln w="9525" algn="ctr">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solidFill>
                    <a:schemeClr val="accent4">
                      <a:lumMod val="10000"/>
                    </a:schemeClr>
                  </a:solidFill>
                </a:rPr>
                <a:t>$10</a:t>
              </a:r>
            </a:p>
          </p:txBody>
        </p:sp>
      </p:grpSp>
      <p:sp>
        <p:nvSpPr>
          <p:cNvPr id="25604" name="Text Box 32"/>
          <p:cNvSpPr txBox="1">
            <a:spLocks noChangeArrowheads="1"/>
          </p:cNvSpPr>
          <p:nvPr/>
        </p:nvSpPr>
        <p:spPr bwMode="auto">
          <a:xfrm>
            <a:off x="457200" y="1371600"/>
            <a:ext cx="1371600" cy="641350"/>
          </a:xfrm>
          <a:prstGeom prst="rect">
            <a:avLst/>
          </a:prstGeom>
          <a:solidFill>
            <a:schemeClr val="tx2"/>
          </a:solidFill>
          <a:ln w="9525" algn="ctr">
            <a:solidFill>
              <a:srgbClr val="000000"/>
            </a:solidFill>
            <a:miter lim="800000"/>
            <a:headEnd/>
            <a:tailEnd/>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solidFill>
                  <a:schemeClr val="accent4">
                    <a:lumMod val="10000"/>
                  </a:schemeClr>
                </a:solidFill>
              </a:rPr>
              <a:t>Decision Definition</a:t>
            </a:r>
          </a:p>
        </p:txBody>
      </p:sp>
      <p:sp>
        <p:nvSpPr>
          <p:cNvPr id="25605" name="Text Box 33"/>
          <p:cNvSpPr txBox="1">
            <a:spLocks noChangeArrowheads="1"/>
          </p:cNvSpPr>
          <p:nvPr/>
        </p:nvSpPr>
        <p:spPr bwMode="auto">
          <a:xfrm>
            <a:off x="2209800" y="1371600"/>
            <a:ext cx="1371600" cy="641350"/>
          </a:xfrm>
          <a:prstGeom prst="rect">
            <a:avLst/>
          </a:prstGeom>
          <a:solidFill>
            <a:schemeClr val="tx2"/>
          </a:solidFill>
          <a:ln w="9525" algn="ctr">
            <a:solidFill>
              <a:srgbClr val="000000"/>
            </a:solidFill>
            <a:miter lim="800000"/>
            <a:headEnd/>
            <a:tailEnd/>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solidFill>
                  <a:schemeClr val="accent4">
                    <a:lumMod val="10000"/>
                  </a:schemeClr>
                </a:solidFill>
              </a:rPr>
              <a:t>Decision Node</a:t>
            </a:r>
          </a:p>
        </p:txBody>
      </p:sp>
      <p:sp>
        <p:nvSpPr>
          <p:cNvPr id="25606" name="Text Box 34"/>
          <p:cNvSpPr txBox="1">
            <a:spLocks noChangeArrowheads="1"/>
          </p:cNvSpPr>
          <p:nvPr/>
        </p:nvSpPr>
        <p:spPr bwMode="auto">
          <a:xfrm>
            <a:off x="4343400" y="1371600"/>
            <a:ext cx="1371600" cy="641350"/>
          </a:xfrm>
          <a:prstGeom prst="rect">
            <a:avLst/>
          </a:prstGeom>
          <a:solidFill>
            <a:schemeClr val="tx2"/>
          </a:solidFill>
          <a:ln w="9525" algn="ctr">
            <a:solidFill>
              <a:srgbClr val="000000"/>
            </a:solidFill>
            <a:miter lim="800000"/>
            <a:headEnd/>
            <a:tailEnd/>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solidFill>
                  <a:schemeClr val="accent4">
                    <a:lumMod val="10000"/>
                  </a:schemeClr>
                </a:solidFill>
              </a:rPr>
              <a:t>Chance Node</a:t>
            </a:r>
          </a:p>
        </p:txBody>
      </p:sp>
      <p:sp>
        <p:nvSpPr>
          <p:cNvPr id="25607" name="Text Box 35"/>
          <p:cNvSpPr txBox="1">
            <a:spLocks noChangeArrowheads="1"/>
          </p:cNvSpPr>
          <p:nvPr/>
        </p:nvSpPr>
        <p:spPr bwMode="auto">
          <a:xfrm>
            <a:off x="6705600" y="1371600"/>
            <a:ext cx="1371600" cy="641350"/>
          </a:xfrm>
          <a:prstGeom prst="rect">
            <a:avLst/>
          </a:prstGeom>
          <a:solidFill>
            <a:schemeClr val="tx2"/>
          </a:solidFill>
          <a:ln w="9525" algn="ctr">
            <a:solidFill>
              <a:srgbClr val="000000"/>
            </a:solidFill>
            <a:miter lim="800000"/>
            <a:headEnd/>
            <a:tailEnd/>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solidFill>
                  <a:schemeClr val="accent4">
                    <a:lumMod val="10000"/>
                  </a:schemeClr>
                </a:solidFill>
              </a:rPr>
              <a:t>Net Path Value</a:t>
            </a:r>
          </a:p>
        </p:txBody>
      </p:sp>
      <p:sp>
        <p:nvSpPr>
          <p:cNvPr id="25608" name="Line 36"/>
          <p:cNvSpPr>
            <a:spLocks noChangeShapeType="1"/>
          </p:cNvSpPr>
          <p:nvPr/>
        </p:nvSpPr>
        <p:spPr bwMode="auto">
          <a:xfrm>
            <a:off x="1981200" y="1447800"/>
            <a:ext cx="0" cy="1066800"/>
          </a:xfrm>
          <a:prstGeom prst="line">
            <a:avLst/>
          </a:prstGeom>
          <a:noFill/>
          <a:ln w="22225">
            <a:solidFill>
              <a:schemeClr val="bg2"/>
            </a:solidFill>
            <a:prstDash val="sysDot"/>
            <a:round/>
            <a:headEnd/>
            <a:tailEnd/>
          </a:ln>
          <a:extLst>
            <a:ext uri="{909E8E84-426E-40DD-AFC4-6F175D3DCCD1}">
              <a14:hiddenFill xmlns="" xmlns:a14="http://schemas.microsoft.com/office/drawing/2010/main">
                <a:noFill/>
              </a14:hiddenFill>
            </a:ext>
          </a:extLst>
        </p:spPr>
        <p:txBody>
          <a:bodyPr/>
          <a:lstStyle/>
          <a:p>
            <a:endParaRPr lang="en-US">
              <a:solidFill>
                <a:schemeClr val="accent4">
                  <a:lumMod val="10000"/>
                </a:schemeClr>
              </a:solidFill>
            </a:endParaRPr>
          </a:p>
        </p:txBody>
      </p:sp>
      <p:sp>
        <p:nvSpPr>
          <p:cNvPr id="25609" name="Line 37"/>
          <p:cNvSpPr>
            <a:spLocks noChangeShapeType="1"/>
          </p:cNvSpPr>
          <p:nvPr/>
        </p:nvSpPr>
        <p:spPr bwMode="auto">
          <a:xfrm>
            <a:off x="3886200" y="1447800"/>
            <a:ext cx="0" cy="1066800"/>
          </a:xfrm>
          <a:prstGeom prst="line">
            <a:avLst/>
          </a:prstGeom>
          <a:noFill/>
          <a:ln w="22225">
            <a:solidFill>
              <a:schemeClr val="bg2"/>
            </a:solidFill>
            <a:prstDash val="sysDot"/>
            <a:round/>
            <a:headEnd/>
            <a:tailEnd/>
          </a:ln>
          <a:extLst>
            <a:ext uri="{909E8E84-426E-40DD-AFC4-6F175D3DCCD1}">
              <a14:hiddenFill xmlns="" xmlns:a14="http://schemas.microsoft.com/office/drawing/2010/main">
                <a:noFill/>
              </a14:hiddenFill>
            </a:ext>
          </a:extLst>
        </p:spPr>
        <p:txBody>
          <a:bodyPr/>
          <a:lstStyle/>
          <a:p>
            <a:endParaRPr lang="en-US">
              <a:solidFill>
                <a:schemeClr val="accent4">
                  <a:lumMod val="10000"/>
                </a:schemeClr>
              </a:solidFill>
            </a:endParaRPr>
          </a:p>
        </p:txBody>
      </p:sp>
      <p:sp>
        <p:nvSpPr>
          <p:cNvPr id="25610" name="Line 38"/>
          <p:cNvSpPr>
            <a:spLocks noChangeShapeType="1"/>
          </p:cNvSpPr>
          <p:nvPr/>
        </p:nvSpPr>
        <p:spPr bwMode="auto">
          <a:xfrm>
            <a:off x="6858000" y="1447800"/>
            <a:ext cx="0" cy="1066800"/>
          </a:xfrm>
          <a:prstGeom prst="line">
            <a:avLst/>
          </a:prstGeom>
          <a:noFill/>
          <a:ln w="22225">
            <a:solidFill>
              <a:schemeClr val="bg2"/>
            </a:solidFill>
            <a:prstDash val="sysDot"/>
            <a:round/>
            <a:headEnd/>
            <a:tailEnd/>
          </a:ln>
          <a:extLst>
            <a:ext uri="{909E8E84-426E-40DD-AFC4-6F175D3DCCD1}">
              <a14:hiddenFill xmlns="" xmlns:a14="http://schemas.microsoft.com/office/drawing/2010/main">
                <a:noFill/>
              </a14:hiddenFill>
            </a:ext>
          </a:extLst>
        </p:spPr>
        <p:txBody>
          <a:bodyPr/>
          <a:lstStyle/>
          <a:p>
            <a:endParaRPr lang="en-US">
              <a:solidFill>
                <a:schemeClr val="accent4">
                  <a:lumMod val="10000"/>
                </a:schemeClr>
              </a:solidFill>
            </a:endParaRPr>
          </a:p>
        </p:txBody>
      </p:sp>
      <p:sp>
        <p:nvSpPr>
          <p:cNvPr id="25611" name="Text Box 39"/>
          <p:cNvSpPr txBox="1">
            <a:spLocks noChangeArrowheads="1"/>
          </p:cNvSpPr>
          <p:nvPr/>
        </p:nvSpPr>
        <p:spPr bwMode="auto">
          <a:xfrm>
            <a:off x="6858000" y="2819400"/>
            <a:ext cx="2057400" cy="641350"/>
          </a:xfrm>
          <a:prstGeom prst="rect">
            <a:avLst/>
          </a:prstGeom>
          <a:solidFill>
            <a:schemeClr val="tx2"/>
          </a:solidFill>
          <a:ln w="9525" algn="ctr">
            <a:solidFill>
              <a:srgbClr val="000000"/>
            </a:solidFill>
            <a:miter lim="800000"/>
            <a:headEnd/>
            <a:tailEnd/>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solidFill>
                  <a:schemeClr val="accent4">
                    <a:lumMod val="10000"/>
                  </a:schemeClr>
                </a:solidFill>
              </a:rPr>
              <a:t>EMV of New Bldg Node = $41.5!</a:t>
            </a:r>
          </a:p>
        </p:txBody>
      </p:sp>
      <p:sp>
        <p:nvSpPr>
          <p:cNvPr id="25612" name="Text Box 40"/>
          <p:cNvSpPr txBox="1">
            <a:spLocks noChangeArrowheads="1"/>
          </p:cNvSpPr>
          <p:nvPr/>
        </p:nvSpPr>
        <p:spPr bwMode="auto">
          <a:xfrm>
            <a:off x="6934200" y="5410200"/>
            <a:ext cx="2057400" cy="641350"/>
          </a:xfrm>
          <a:prstGeom prst="rect">
            <a:avLst/>
          </a:prstGeom>
          <a:solidFill>
            <a:schemeClr val="tx2"/>
          </a:solidFill>
          <a:ln w="9525" algn="ctr">
            <a:solidFill>
              <a:srgbClr val="000000"/>
            </a:solidFill>
            <a:miter lim="800000"/>
            <a:headEnd/>
            <a:tailEnd/>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solidFill>
                  <a:schemeClr val="accent4">
                    <a:lumMod val="10000"/>
                  </a:schemeClr>
                </a:solidFill>
              </a:rPr>
              <a:t>EMV of Upgrade Node = $49!</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a:xfrm>
            <a:off x="304800" y="107950"/>
            <a:ext cx="8229600" cy="1143000"/>
          </a:xfrm>
          <a:ln>
            <a:noFill/>
          </a:ln>
        </p:spPr>
        <p:txBody>
          <a:bodyPr/>
          <a:lstStyle/>
          <a:p>
            <a:pPr eaLnBrk="1" hangingPunct="1">
              <a:defRPr/>
            </a:pPr>
            <a:r>
              <a:rPr lang="en-US" dirty="0" smtClean="0"/>
              <a:t>Plan Risk Responses</a:t>
            </a:r>
          </a:p>
        </p:txBody>
      </p:sp>
      <p:sp>
        <p:nvSpPr>
          <p:cNvPr id="26627" name="AutoShape 4"/>
          <p:cNvSpPr>
            <a:spLocks noChangeArrowheads="1"/>
          </p:cNvSpPr>
          <p:nvPr/>
        </p:nvSpPr>
        <p:spPr bwMode="auto">
          <a:xfrm>
            <a:off x="2057400" y="2438400"/>
            <a:ext cx="1295400" cy="533400"/>
          </a:xfrm>
          <a:prstGeom prst="notchedRightArrow">
            <a:avLst>
              <a:gd name="adj1" fmla="val 50000"/>
              <a:gd name="adj2" fmla="val 60714"/>
            </a:avLst>
          </a:prstGeom>
          <a:solidFill>
            <a:schemeClr val="accent1"/>
          </a:solid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6628" name="AutoShape 5"/>
          <p:cNvSpPr>
            <a:spLocks noChangeArrowheads="1"/>
          </p:cNvSpPr>
          <p:nvPr/>
        </p:nvSpPr>
        <p:spPr bwMode="auto">
          <a:xfrm>
            <a:off x="2057400" y="3048000"/>
            <a:ext cx="1295400" cy="533400"/>
          </a:xfrm>
          <a:prstGeom prst="notchedRightArrow">
            <a:avLst>
              <a:gd name="adj1" fmla="val 50000"/>
              <a:gd name="adj2" fmla="val 60714"/>
            </a:avLst>
          </a:prstGeom>
          <a:solidFill>
            <a:schemeClr val="accent1"/>
          </a:solid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6629" name="AutoShape 7"/>
          <p:cNvSpPr>
            <a:spLocks noChangeArrowheads="1"/>
          </p:cNvSpPr>
          <p:nvPr/>
        </p:nvSpPr>
        <p:spPr bwMode="auto">
          <a:xfrm>
            <a:off x="3352800" y="1981200"/>
            <a:ext cx="2667000" cy="2514600"/>
          </a:xfrm>
          <a:prstGeom prst="wedgeRectCallout">
            <a:avLst>
              <a:gd name="adj1" fmla="val 56190"/>
              <a:gd name="adj2" fmla="val 101199"/>
            </a:avLst>
          </a:prstGeom>
          <a:solidFill>
            <a:schemeClr val="tx2"/>
          </a:solidFill>
          <a:ln w="9525">
            <a:solidFill>
              <a:schemeClr val="bg2"/>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6630" name="Text Box 8"/>
          <p:cNvSpPr txBox="1">
            <a:spLocks noChangeArrowheads="1"/>
          </p:cNvSpPr>
          <p:nvPr/>
        </p:nvSpPr>
        <p:spPr bwMode="auto">
          <a:xfrm>
            <a:off x="152400" y="3020080"/>
            <a:ext cx="1752600" cy="52322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400">
                <a:solidFill>
                  <a:schemeClr val="accent4">
                    <a:lumMod val="10000"/>
                  </a:schemeClr>
                </a:solidFill>
              </a:rPr>
              <a:t>Risk Management Plan</a:t>
            </a:r>
          </a:p>
        </p:txBody>
      </p:sp>
      <p:sp>
        <p:nvSpPr>
          <p:cNvPr id="26631" name="Text Box 11"/>
          <p:cNvSpPr txBox="1">
            <a:spLocks noChangeArrowheads="1"/>
          </p:cNvSpPr>
          <p:nvPr/>
        </p:nvSpPr>
        <p:spPr bwMode="auto">
          <a:xfrm>
            <a:off x="152400" y="2514600"/>
            <a:ext cx="1905000" cy="30480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400">
                <a:solidFill>
                  <a:schemeClr val="accent4">
                    <a:lumMod val="10000"/>
                  </a:schemeClr>
                </a:solidFill>
              </a:rPr>
              <a:t>Risk Register</a:t>
            </a:r>
          </a:p>
        </p:txBody>
      </p:sp>
      <p:sp>
        <p:nvSpPr>
          <p:cNvPr id="26632" name="AutoShape 12"/>
          <p:cNvSpPr>
            <a:spLocks noChangeArrowheads="1"/>
          </p:cNvSpPr>
          <p:nvPr/>
        </p:nvSpPr>
        <p:spPr bwMode="auto">
          <a:xfrm>
            <a:off x="6019800" y="2667000"/>
            <a:ext cx="1295400" cy="533400"/>
          </a:xfrm>
          <a:prstGeom prst="notchedRightArrow">
            <a:avLst>
              <a:gd name="adj1" fmla="val 50000"/>
              <a:gd name="adj2" fmla="val 60714"/>
            </a:avLst>
          </a:prstGeom>
          <a:solidFill>
            <a:schemeClr val="accent1"/>
          </a:solid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6633" name="Text Box 13"/>
          <p:cNvSpPr txBox="1">
            <a:spLocks noChangeArrowheads="1"/>
          </p:cNvSpPr>
          <p:nvPr/>
        </p:nvSpPr>
        <p:spPr bwMode="auto">
          <a:xfrm>
            <a:off x="7315200" y="2667000"/>
            <a:ext cx="1447800" cy="523875"/>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400">
                <a:solidFill>
                  <a:schemeClr val="accent4">
                    <a:lumMod val="10000"/>
                  </a:schemeClr>
                </a:solidFill>
              </a:rPr>
              <a:t>Risk Register Updates</a:t>
            </a:r>
          </a:p>
        </p:txBody>
      </p:sp>
      <p:sp>
        <p:nvSpPr>
          <p:cNvPr id="26634" name="Text Box 14"/>
          <p:cNvSpPr txBox="1">
            <a:spLocks noChangeArrowheads="1"/>
          </p:cNvSpPr>
          <p:nvPr/>
        </p:nvSpPr>
        <p:spPr bwMode="auto">
          <a:xfrm>
            <a:off x="3352800" y="1981200"/>
            <a:ext cx="2667000" cy="192405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marL="177800" indent="-1778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buFont typeface="Wingdings" panose="05000000000000000000" pitchFamily="2" charset="2"/>
              <a:buChar char="q"/>
            </a:pPr>
            <a:r>
              <a:rPr lang="en-US" sz="1400">
                <a:solidFill>
                  <a:schemeClr val="accent4">
                    <a:lumMod val="10000"/>
                  </a:schemeClr>
                </a:solidFill>
              </a:rPr>
              <a:t>Strategies for negative risks or threats</a:t>
            </a:r>
          </a:p>
          <a:p>
            <a:pPr algn="l">
              <a:spcBef>
                <a:spcPct val="50000"/>
              </a:spcBef>
              <a:buFont typeface="Wingdings" panose="05000000000000000000" pitchFamily="2" charset="2"/>
              <a:buChar char="q"/>
            </a:pPr>
            <a:r>
              <a:rPr lang="en-US" sz="1400">
                <a:solidFill>
                  <a:schemeClr val="accent4">
                    <a:lumMod val="10000"/>
                  </a:schemeClr>
                </a:solidFill>
              </a:rPr>
              <a:t>Strategies for positive risks or opportunities</a:t>
            </a:r>
          </a:p>
          <a:p>
            <a:pPr algn="l">
              <a:spcBef>
                <a:spcPct val="50000"/>
              </a:spcBef>
              <a:buFont typeface="Wingdings" panose="05000000000000000000" pitchFamily="2" charset="2"/>
              <a:buChar char="q"/>
            </a:pPr>
            <a:r>
              <a:rPr lang="en-US" sz="1400">
                <a:solidFill>
                  <a:schemeClr val="accent4">
                    <a:lumMod val="10000"/>
                  </a:schemeClr>
                </a:solidFill>
              </a:rPr>
              <a:t>Contingent response strategy</a:t>
            </a:r>
          </a:p>
          <a:p>
            <a:pPr algn="l">
              <a:spcBef>
                <a:spcPct val="50000"/>
              </a:spcBef>
              <a:buFont typeface="Wingdings" panose="05000000000000000000" pitchFamily="2" charset="2"/>
              <a:buChar char="q"/>
            </a:pPr>
            <a:r>
              <a:rPr lang="en-US" sz="1400">
                <a:solidFill>
                  <a:schemeClr val="accent4">
                    <a:lumMod val="10000"/>
                  </a:schemeClr>
                </a:solidFill>
              </a:rPr>
              <a:t>Expert Judgment</a:t>
            </a:r>
          </a:p>
        </p:txBody>
      </p:sp>
      <p:sp>
        <p:nvSpPr>
          <p:cNvPr id="26635" name="Text Box 15"/>
          <p:cNvSpPr txBox="1">
            <a:spLocks noChangeArrowheads="1"/>
          </p:cNvSpPr>
          <p:nvPr/>
        </p:nvSpPr>
        <p:spPr bwMode="auto">
          <a:xfrm>
            <a:off x="2133600" y="2063750"/>
            <a:ext cx="1143000" cy="338554"/>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600" i="1" dirty="0">
                <a:solidFill>
                  <a:schemeClr val="accent4">
                    <a:lumMod val="10000"/>
                  </a:schemeClr>
                </a:solidFill>
              </a:rPr>
              <a:t>Inputs</a:t>
            </a:r>
          </a:p>
        </p:txBody>
      </p:sp>
      <p:sp>
        <p:nvSpPr>
          <p:cNvPr id="26636" name="Text Box 16"/>
          <p:cNvSpPr txBox="1">
            <a:spLocks noChangeArrowheads="1"/>
          </p:cNvSpPr>
          <p:nvPr/>
        </p:nvSpPr>
        <p:spPr bwMode="auto">
          <a:xfrm>
            <a:off x="6019800" y="2340774"/>
            <a:ext cx="1219200" cy="338554"/>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600" i="1">
                <a:solidFill>
                  <a:schemeClr val="accent4">
                    <a:lumMod val="10000"/>
                  </a:schemeClr>
                </a:solidFill>
              </a:rPr>
              <a:t>Outputs</a:t>
            </a:r>
          </a:p>
        </p:txBody>
      </p:sp>
      <p:sp>
        <p:nvSpPr>
          <p:cNvPr id="26637" name="Text Box 17"/>
          <p:cNvSpPr txBox="1">
            <a:spLocks noChangeArrowheads="1"/>
          </p:cNvSpPr>
          <p:nvPr/>
        </p:nvSpPr>
        <p:spPr bwMode="auto">
          <a:xfrm>
            <a:off x="3352800" y="1644650"/>
            <a:ext cx="2438400" cy="33655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600" i="1">
                <a:solidFill>
                  <a:schemeClr val="accent4">
                    <a:lumMod val="10000"/>
                  </a:schemeClr>
                </a:solidFill>
              </a:rPr>
              <a:t>Tools &amp; Techniques</a:t>
            </a:r>
          </a:p>
        </p:txBody>
      </p:sp>
      <p:sp>
        <p:nvSpPr>
          <p:cNvPr id="26638" name="AutoShape 38"/>
          <p:cNvSpPr>
            <a:spLocks noChangeArrowheads="1"/>
          </p:cNvSpPr>
          <p:nvPr/>
        </p:nvSpPr>
        <p:spPr bwMode="auto">
          <a:xfrm>
            <a:off x="6019800" y="3276600"/>
            <a:ext cx="1295400" cy="533400"/>
          </a:xfrm>
          <a:prstGeom prst="notchedRightArrow">
            <a:avLst>
              <a:gd name="adj1" fmla="val 50000"/>
              <a:gd name="adj2" fmla="val 60714"/>
            </a:avLst>
          </a:prstGeom>
          <a:solidFill>
            <a:schemeClr val="accent1"/>
          </a:solid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6639" name="AutoShape 39"/>
          <p:cNvSpPr>
            <a:spLocks noChangeArrowheads="1"/>
          </p:cNvSpPr>
          <p:nvPr/>
        </p:nvSpPr>
        <p:spPr bwMode="auto">
          <a:xfrm>
            <a:off x="6019800" y="3886200"/>
            <a:ext cx="1295400" cy="533400"/>
          </a:xfrm>
          <a:prstGeom prst="notchedRightArrow">
            <a:avLst>
              <a:gd name="adj1" fmla="val 50000"/>
              <a:gd name="adj2" fmla="val 60714"/>
            </a:avLst>
          </a:prstGeom>
          <a:solidFill>
            <a:schemeClr val="accent1"/>
          </a:solid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6640" name="Text Box 40"/>
          <p:cNvSpPr txBox="1">
            <a:spLocks noChangeArrowheads="1"/>
          </p:cNvSpPr>
          <p:nvPr/>
        </p:nvSpPr>
        <p:spPr bwMode="auto">
          <a:xfrm>
            <a:off x="7315200" y="3962400"/>
            <a:ext cx="1828800" cy="846138"/>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400">
                <a:solidFill>
                  <a:schemeClr val="accent4">
                    <a:lumMod val="10000"/>
                  </a:schemeClr>
                </a:solidFill>
              </a:rPr>
              <a:t>Project Management Plan Updates</a:t>
            </a:r>
          </a:p>
          <a:p>
            <a:pPr algn="l">
              <a:spcBef>
                <a:spcPct val="50000"/>
              </a:spcBef>
            </a:pPr>
            <a:endParaRPr lang="en-US" sz="1400">
              <a:solidFill>
                <a:schemeClr val="accent4">
                  <a:lumMod val="10000"/>
                </a:schemeClr>
              </a:solidFill>
            </a:endParaRPr>
          </a:p>
        </p:txBody>
      </p:sp>
      <p:sp>
        <p:nvSpPr>
          <p:cNvPr id="26641" name="Text Box 41"/>
          <p:cNvSpPr txBox="1">
            <a:spLocks noChangeArrowheads="1"/>
          </p:cNvSpPr>
          <p:nvPr/>
        </p:nvSpPr>
        <p:spPr bwMode="auto">
          <a:xfrm>
            <a:off x="7315200" y="3200400"/>
            <a:ext cx="1447800" cy="738188"/>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400">
                <a:solidFill>
                  <a:schemeClr val="accent4">
                    <a:lumMod val="10000"/>
                  </a:schemeClr>
                </a:solidFill>
              </a:rPr>
              <a:t>Risk-related Contract Decisions</a:t>
            </a:r>
          </a:p>
        </p:txBody>
      </p:sp>
      <p:grpSp>
        <p:nvGrpSpPr>
          <p:cNvPr id="26642" name="Group 44"/>
          <p:cNvGrpSpPr>
            <a:grpSpLocks/>
          </p:cNvGrpSpPr>
          <p:nvPr/>
        </p:nvGrpSpPr>
        <p:grpSpPr bwMode="auto">
          <a:xfrm>
            <a:off x="838200" y="5867400"/>
            <a:ext cx="7467600" cy="784225"/>
            <a:chOff x="144" y="3648"/>
            <a:chExt cx="4704" cy="494"/>
          </a:xfrm>
          <a:solidFill>
            <a:schemeClr val="tx2"/>
          </a:solidFill>
        </p:grpSpPr>
        <p:sp>
          <p:nvSpPr>
            <p:cNvPr id="26643" name="AutoShape 24"/>
            <p:cNvSpPr>
              <a:spLocks noChangeArrowheads="1"/>
            </p:cNvSpPr>
            <p:nvPr/>
          </p:nvSpPr>
          <p:spPr bwMode="auto">
            <a:xfrm>
              <a:off x="1536" y="3792"/>
              <a:ext cx="240" cy="240"/>
            </a:xfrm>
            <a:prstGeom prst="rightArrow">
              <a:avLst>
                <a:gd name="adj1" fmla="val 50000"/>
                <a:gd name="adj2" fmla="val 25000"/>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b="1">
                <a:solidFill>
                  <a:schemeClr val="accent4">
                    <a:lumMod val="10000"/>
                  </a:schemeClr>
                </a:solidFill>
              </a:endParaRPr>
            </a:p>
          </p:txBody>
        </p:sp>
        <p:sp>
          <p:nvSpPr>
            <p:cNvPr id="26644" name="Rectangle 5"/>
            <p:cNvSpPr>
              <a:spLocks noChangeArrowheads="1"/>
            </p:cNvSpPr>
            <p:nvPr/>
          </p:nvSpPr>
          <p:spPr bwMode="auto">
            <a:xfrm>
              <a:off x="144" y="3648"/>
              <a:ext cx="559" cy="480"/>
            </a:xfrm>
            <a:prstGeom prst="rect">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b="1">
                <a:solidFill>
                  <a:schemeClr val="accent4">
                    <a:lumMod val="10000"/>
                  </a:schemeClr>
                </a:solidFill>
              </a:endParaRPr>
            </a:p>
          </p:txBody>
        </p:sp>
        <p:sp>
          <p:nvSpPr>
            <p:cNvPr id="26645" name="Rectangle 25"/>
            <p:cNvSpPr>
              <a:spLocks noChangeArrowheads="1"/>
            </p:cNvSpPr>
            <p:nvPr/>
          </p:nvSpPr>
          <p:spPr bwMode="auto">
            <a:xfrm>
              <a:off x="960" y="3648"/>
              <a:ext cx="559" cy="480"/>
            </a:xfrm>
            <a:prstGeom prst="rect">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b="1">
                <a:solidFill>
                  <a:schemeClr val="accent4">
                    <a:lumMod val="10000"/>
                  </a:schemeClr>
                </a:solidFill>
              </a:endParaRPr>
            </a:p>
          </p:txBody>
        </p:sp>
        <p:sp>
          <p:nvSpPr>
            <p:cNvPr id="26646" name="Rectangle 26"/>
            <p:cNvSpPr>
              <a:spLocks noChangeArrowheads="1"/>
            </p:cNvSpPr>
            <p:nvPr/>
          </p:nvSpPr>
          <p:spPr bwMode="auto">
            <a:xfrm>
              <a:off x="1776" y="3648"/>
              <a:ext cx="559" cy="480"/>
            </a:xfrm>
            <a:prstGeom prst="rect">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b="1">
                <a:solidFill>
                  <a:schemeClr val="accent4">
                    <a:lumMod val="10000"/>
                  </a:schemeClr>
                </a:solidFill>
              </a:endParaRPr>
            </a:p>
          </p:txBody>
        </p:sp>
        <p:sp>
          <p:nvSpPr>
            <p:cNvPr id="26647" name="Rectangle 27"/>
            <p:cNvSpPr>
              <a:spLocks noChangeArrowheads="1"/>
            </p:cNvSpPr>
            <p:nvPr/>
          </p:nvSpPr>
          <p:spPr bwMode="auto">
            <a:xfrm>
              <a:off x="2592" y="3648"/>
              <a:ext cx="559" cy="480"/>
            </a:xfrm>
            <a:prstGeom prst="rect">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b="1">
                <a:solidFill>
                  <a:schemeClr val="accent4">
                    <a:lumMod val="10000"/>
                  </a:schemeClr>
                </a:solidFill>
              </a:endParaRPr>
            </a:p>
          </p:txBody>
        </p:sp>
        <p:sp>
          <p:nvSpPr>
            <p:cNvPr id="26648" name="AutoShape 28"/>
            <p:cNvSpPr>
              <a:spLocks noChangeArrowheads="1"/>
            </p:cNvSpPr>
            <p:nvPr/>
          </p:nvSpPr>
          <p:spPr bwMode="auto">
            <a:xfrm>
              <a:off x="720" y="3792"/>
              <a:ext cx="240" cy="240"/>
            </a:xfrm>
            <a:prstGeom prst="rightArrow">
              <a:avLst>
                <a:gd name="adj1" fmla="val 50000"/>
                <a:gd name="adj2" fmla="val 25000"/>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b="1">
                <a:solidFill>
                  <a:schemeClr val="accent4">
                    <a:lumMod val="10000"/>
                  </a:schemeClr>
                </a:solidFill>
              </a:endParaRPr>
            </a:p>
          </p:txBody>
        </p:sp>
        <p:sp>
          <p:nvSpPr>
            <p:cNvPr id="26649" name="AutoShape 29"/>
            <p:cNvSpPr>
              <a:spLocks noChangeArrowheads="1"/>
            </p:cNvSpPr>
            <p:nvPr/>
          </p:nvSpPr>
          <p:spPr bwMode="auto">
            <a:xfrm>
              <a:off x="2352" y="3792"/>
              <a:ext cx="240" cy="240"/>
            </a:xfrm>
            <a:prstGeom prst="rightArrow">
              <a:avLst>
                <a:gd name="adj1" fmla="val 50000"/>
                <a:gd name="adj2" fmla="val 25000"/>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b="1">
                <a:solidFill>
                  <a:schemeClr val="accent4">
                    <a:lumMod val="10000"/>
                  </a:schemeClr>
                </a:solidFill>
              </a:endParaRPr>
            </a:p>
          </p:txBody>
        </p:sp>
        <p:sp>
          <p:nvSpPr>
            <p:cNvPr id="26650" name="Rectangle 30"/>
            <p:cNvSpPr>
              <a:spLocks noChangeArrowheads="1"/>
            </p:cNvSpPr>
            <p:nvPr/>
          </p:nvSpPr>
          <p:spPr bwMode="auto">
            <a:xfrm>
              <a:off x="3408" y="3648"/>
              <a:ext cx="559" cy="480"/>
            </a:xfrm>
            <a:prstGeom prst="rect">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b="1">
                <a:solidFill>
                  <a:schemeClr val="accent4">
                    <a:lumMod val="10000"/>
                  </a:schemeClr>
                </a:solidFill>
              </a:endParaRPr>
            </a:p>
          </p:txBody>
        </p:sp>
        <p:sp>
          <p:nvSpPr>
            <p:cNvPr id="26651" name="Rectangle 31"/>
            <p:cNvSpPr>
              <a:spLocks noChangeArrowheads="1"/>
            </p:cNvSpPr>
            <p:nvPr/>
          </p:nvSpPr>
          <p:spPr bwMode="auto">
            <a:xfrm>
              <a:off x="4224" y="3648"/>
              <a:ext cx="559" cy="480"/>
            </a:xfrm>
            <a:prstGeom prst="rect">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b="1">
                <a:solidFill>
                  <a:schemeClr val="accent4">
                    <a:lumMod val="10000"/>
                  </a:schemeClr>
                </a:solidFill>
              </a:endParaRPr>
            </a:p>
          </p:txBody>
        </p:sp>
        <p:sp>
          <p:nvSpPr>
            <p:cNvPr id="26652" name="AutoShape 33"/>
            <p:cNvSpPr>
              <a:spLocks noChangeArrowheads="1"/>
            </p:cNvSpPr>
            <p:nvPr/>
          </p:nvSpPr>
          <p:spPr bwMode="auto">
            <a:xfrm>
              <a:off x="3168" y="3792"/>
              <a:ext cx="240" cy="240"/>
            </a:xfrm>
            <a:prstGeom prst="rightArrow">
              <a:avLst>
                <a:gd name="adj1" fmla="val 50000"/>
                <a:gd name="adj2" fmla="val 25000"/>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b="1">
                <a:solidFill>
                  <a:schemeClr val="accent4">
                    <a:lumMod val="10000"/>
                  </a:schemeClr>
                </a:solidFill>
              </a:endParaRPr>
            </a:p>
          </p:txBody>
        </p:sp>
        <p:sp>
          <p:nvSpPr>
            <p:cNvPr id="26653" name="AutoShape 34"/>
            <p:cNvSpPr>
              <a:spLocks noChangeArrowheads="1"/>
            </p:cNvSpPr>
            <p:nvPr/>
          </p:nvSpPr>
          <p:spPr bwMode="auto">
            <a:xfrm>
              <a:off x="3984" y="3792"/>
              <a:ext cx="240" cy="240"/>
            </a:xfrm>
            <a:prstGeom prst="rightArrow">
              <a:avLst>
                <a:gd name="adj1" fmla="val 50000"/>
                <a:gd name="adj2" fmla="val 25000"/>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b="1">
                <a:solidFill>
                  <a:schemeClr val="accent4">
                    <a:lumMod val="10000"/>
                  </a:schemeClr>
                </a:solidFill>
              </a:endParaRPr>
            </a:p>
          </p:txBody>
        </p:sp>
        <p:sp>
          <p:nvSpPr>
            <p:cNvPr id="26654" name="Text Box 36"/>
            <p:cNvSpPr txBox="1">
              <a:spLocks noChangeArrowheads="1"/>
            </p:cNvSpPr>
            <p:nvPr/>
          </p:nvSpPr>
          <p:spPr bwMode="auto">
            <a:xfrm>
              <a:off x="144" y="3696"/>
              <a:ext cx="624" cy="252"/>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b="1">
                  <a:solidFill>
                    <a:schemeClr val="accent4">
                      <a:lumMod val="10000"/>
                    </a:schemeClr>
                  </a:solidFill>
                </a:rPr>
                <a:t>Plan Risk Management </a:t>
              </a:r>
            </a:p>
          </p:txBody>
        </p:sp>
        <p:sp>
          <p:nvSpPr>
            <p:cNvPr id="26655" name="Text Box 37"/>
            <p:cNvSpPr txBox="1">
              <a:spLocks noChangeArrowheads="1"/>
            </p:cNvSpPr>
            <p:nvPr/>
          </p:nvSpPr>
          <p:spPr bwMode="auto">
            <a:xfrm>
              <a:off x="960" y="3696"/>
              <a:ext cx="576" cy="252"/>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b="1">
                  <a:solidFill>
                    <a:schemeClr val="accent4">
                      <a:lumMod val="10000"/>
                    </a:schemeClr>
                  </a:solidFill>
                </a:rPr>
                <a:t>Identify Risks</a:t>
              </a:r>
            </a:p>
          </p:txBody>
        </p:sp>
        <p:sp>
          <p:nvSpPr>
            <p:cNvPr id="26656" name="Text Box 38"/>
            <p:cNvSpPr txBox="1">
              <a:spLocks noChangeArrowheads="1"/>
            </p:cNvSpPr>
            <p:nvPr/>
          </p:nvSpPr>
          <p:spPr bwMode="auto">
            <a:xfrm>
              <a:off x="1776" y="3696"/>
              <a:ext cx="624" cy="446"/>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b="1">
                  <a:solidFill>
                    <a:schemeClr val="accent4">
                      <a:lumMod val="10000"/>
                    </a:schemeClr>
                  </a:solidFill>
                </a:rPr>
                <a:t>Perform Qualitative Risk Analysis</a:t>
              </a:r>
            </a:p>
          </p:txBody>
        </p:sp>
        <p:sp>
          <p:nvSpPr>
            <p:cNvPr id="26657" name="Text Box 39"/>
            <p:cNvSpPr txBox="1">
              <a:spLocks noChangeArrowheads="1"/>
            </p:cNvSpPr>
            <p:nvPr/>
          </p:nvSpPr>
          <p:spPr bwMode="auto">
            <a:xfrm>
              <a:off x="2592" y="3696"/>
              <a:ext cx="624" cy="446"/>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b="1">
                  <a:solidFill>
                    <a:schemeClr val="accent4">
                      <a:lumMod val="10000"/>
                    </a:schemeClr>
                  </a:solidFill>
                </a:rPr>
                <a:t>Perform Quantitative Risk Analysis</a:t>
              </a:r>
            </a:p>
          </p:txBody>
        </p:sp>
        <p:sp>
          <p:nvSpPr>
            <p:cNvPr id="26658" name="Text Box 40"/>
            <p:cNvSpPr txBox="1">
              <a:spLocks noChangeArrowheads="1"/>
            </p:cNvSpPr>
            <p:nvPr/>
          </p:nvSpPr>
          <p:spPr bwMode="auto">
            <a:xfrm>
              <a:off x="3408" y="3696"/>
              <a:ext cx="576" cy="252"/>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b="1">
                  <a:solidFill>
                    <a:schemeClr val="accent4">
                      <a:lumMod val="10000"/>
                    </a:schemeClr>
                  </a:solidFill>
                </a:rPr>
                <a:t>Plan Risk Responses </a:t>
              </a:r>
            </a:p>
          </p:txBody>
        </p:sp>
        <p:sp>
          <p:nvSpPr>
            <p:cNvPr id="26659" name="Text Box 41"/>
            <p:cNvSpPr txBox="1">
              <a:spLocks noChangeArrowheads="1"/>
            </p:cNvSpPr>
            <p:nvPr/>
          </p:nvSpPr>
          <p:spPr bwMode="auto">
            <a:xfrm>
              <a:off x="4224" y="3696"/>
              <a:ext cx="624" cy="349"/>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b="1">
                  <a:solidFill>
                    <a:schemeClr val="accent4">
                      <a:lumMod val="10000"/>
                    </a:schemeClr>
                  </a:solidFill>
                </a:rPr>
                <a:t>Monitor and Control Risk s</a:t>
              </a:r>
            </a:p>
          </p:txBody>
        </p:sp>
      </p:gr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a:ln>
            <a:noFill/>
          </a:ln>
        </p:spPr>
        <p:txBody>
          <a:bodyPr/>
          <a:lstStyle/>
          <a:p>
            <a:pPr eaLnBrk="1" hangingPunct="1">
              <a:defRPr/>
            </a:pPr>
            <a:r>
              <a:rPr lang="en-US" dirty="0" smtClean="0"/>
              <a:t>Monitor and Control Risks</a:t>
            </a:r>
            <a:br>
              <a:rPr lang="en-US" dirty="0" smtClean="0"/>
            </a:br>
            <a:r>
              <a:rPr lang="en-US" dirty="0" smtClean="0"/>
              <a:t>“</a:t>
            </a:r>
            <a:r>
              <a:rPr lang="en-US" sz="2000" i="1" u="sng" dirty="0" smtClean="0"/>
              <a:t>Repeat the Process in Execution</a:t>
            </a:r>
            <a:r>
              <a:rPr lang="en-US" i="1" u="sng" dirty="0" smtClean="0"/>
              <a:t>”</a:t>
            </a:r>
            <a:endParaRPr lang="en-US" sz="3200" i="1" u="sng" dirty="0" smtClean="0"/>
          </a:p>
        </p:txBody>
      </p:sp>
      <p:sp>
        <p:nvSpPr>
          <p:cNvPr id="28675" name="AutoShape 5"/>
          <p:cNvSpPr>
            <a:spLocks noChangeArrowheads="1"/>
          </p:cNvSpPr>
          <p:nvPr/>
        </p:nvSpPr>
        <p:spPr bwMode="auto">
          <a:xfrm>
            <a:off x="2057400" y="3048000"/>
            <a:ext cx="1295400" cy="533400"/>
          </a:xfrm>
          <a:prstGeom prst="notchedRightArrow">
            <a:avLst>
              <a:gd name="adj1" fmla="val 50000"/>
              <a:gd name="adj2" fmla="val 60714"/>
            </a:avLst>
          </a:prstGeom>
          <a:solidFill>
            <a:schemeClr val="accent1"/>
          </a:solid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8676" name="AutoShape 7"/>
          <p:cNvSpPr>
            <a:spLocks noChangeArrowheads="1"/>
          </p:cNvSpPr>
          <p:nvPr/>
        </p:nvSpPr>
        <p:spPr bwMode="auto">
          <a:xfrm>
            <a:off x="3352800" y="1676400"/>
            <a:ext cx="2667000" cy="2819400"/>
          </a:xfrm>
          <a:prstGeom prst="wedgeRectCallout">
            <a:avLst>
              <a:gd name="adj1" fmla="val 96190"/>
              <a:gd name="adj2" fmla="val 97468"/>
            </a:avLst>
          </a:prstGeom>
          <a:solidFill>
            <a:schemeClr val="tx2"/>
          </a:solidFill>
          <a:ln w="9525">
            <a:solidFill>
              <a:schemeClr val="bg2"/>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8677" name="Text Box 10"/>
          <p:cNvSpPr txBox="1">
            <a:spLocks noChangeArrowheads="1"/>
          </p:cNvSpPr>
          <p:nvPr/>
        </p:nvSpPr>
        <p:spPr bwMode="auto">
          <a:xfrm>
            <a:off x="228600" y="2438400"/>
            <a:ext cx="1905000" cy="170815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400">
                <a:solidFill>
                  <a:schemeClr val="accent4">
                    <a:lumMod val="10000"/>
                  </a:schemeClr>
                </a:solidFill>
              </a:rPr>
              <a:t>Risk Register</a:t>
            </a:r>
          </a:p>
          <a:p>
            <a:pPr algn="l">
              <a:spcBef>
                <a:spcPct val="50000"/>
              </a:spcBef>
            </a:pPr>
            <a:r>
              <a:rPr lang="en-US" sz="1400">
                <a:solidFill>
                  <a:schemeClr val="accent4">
                    <a:lumMod val="10000"/>
                  </a:schemeClr>
                </a:solidFill>
              </a:rPr>
              <a:t>Project Management Plan</a:t>
            </a:r>
          </a:p>
          <a:p>
            <a:pPr algn="l">
              <a:spcBef>
                <a:spcPct val="50000"/>
              </a:spcBef>
            </a:pPr>
            <a:r>
              <a:rPr lang="en-US" sz="1400">
                <a:solidFill>
                  <a:schemeClr val="accent4">
                    <a:lumMod val="10000"/>
                  </a:schemeClr>
                </a:solidFill>
              </a:rPr>
              <a:t>Work Performance Information</a:t>
            </a:r>
          </a:p>
          <a:p>
            <a:pPr algn="l">
              <a:spcBef>
                <a:spcPct val="50000"/>
              </a:spcBef>
            </a:pPr>
            <a:r>
              <a:rPr lang="en-US" sz="1400">
                <a:solidFill>
                  <a:schemeClr val="accent4">
                    <a:lumMod val="10000"/>
                  </a:schemeClr>
                </a:solidFill>
              </a:rPr>
              <a:t>Performance Reports</a:t>
            </a:r>
          </a:p>
        </p:txBody>
      </p:sp>
      <p:sp>
        <p:nvSpPr>
          <p:cNvPr id="28678" name="AutoShape 12"/>
          <p:cNvSpPr>
            <a:spLocks noChangeArrowheads="1"/>
          </p:cNvSpPr>
          <p:nvPr/>
        </p:nvSpPr>
        <p:spPr bwMode="auto">
          <a:xfrm>
            <a:off x="6019800" y="1600200"/>
            <a:ext cx="1295400" cy="533400"/>
          </a:xfrm>
          <a:prstGeom prst="notchedRightArrow">
            <a:avLst>
              <a:gd name="adj1" fmla="val 50000"/>
              <a:gd name="adj2" fmla="val 60714"/>
            </a:avLst>
          </a:prstGeom>
          <a:solidFill>
            <a:schemeClr val="accent1"/>
          </a:solid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8679" name="Text Box 13"/>
          <p:cNvSpPr txBox="1">
            <a:spLocks noChangeArrowheads="1"/>
          </p:cNvSpPr>
          <p:nvPr/>
        </p:nvSpPr>
        <p:spPr bwMode="auto">
          <a:xfrm>
            <a:off x="7315200" y="1600200"/>
            <a:ext cx="1447800" cy="523875"/>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400">
                <a:solidFill>
                  <a:schemeClr val="accent4">
                    <a:lumMod val="10000"/>
                  </a:schemeClr>
                </a:solidFill>
              </a:rPr>
              <a:t>Risk Register Updates</a:t>
            </a:r>
          </a:p>
        </p:txBody>
      </p:sp>
      <p:sp>
        <p:nvSpPr>
          <p:cNvPr id="28680" name="Text Box 14"/>
          <p:cNvSpPr txBox="1">
            <a:spLocks noChangeArrowheads="1"/>
          </p:cNvSpPr>
          <p:nvPr/>
        </p:nvSpPr>
        <p:spPr bwMode="auto">
          <a:xfrm>
            <a:off x="3352800" y="1676400"/>
            <a:ext cx="2667000" cy="2139047"/>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marL="177800" indent="-1778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buFont typeface="Wingdings" panose="05000000000000000000" pitchFamily="2" charset="2"/>
              <a:buChar char="q"/>
            </a:pPr>
            <a:r>
              <a:rPr lang="en-US" sz="1400">
                <a:solidFill>
                  <a:schemeClr val="accent4">
                    <a:lumMod val="10000"/>
                  </a:schemeClr>
                </a:solidFill>
              </a:rPr>
              <a:t>Risk reassessment</a:t>
            </a:r>
          </a:p>
          <a:p>
            <a:pPr algn="l">
              <a:spcBef>
                <a:spcPct val="50000"/>
              </a:spcBef>
              <a:buFont typeface="Wingdings" panose="05000000000000000000" pitchFamily="2" charset="2"/>
              <a:buChar char="q"/>
            </a:pPr>
            <a:r>
              <a:rPr lang="en-US" sz="1400">
                <a:solidFill>
                  <a:schemeClr val="accent4">
                    <a:lumMod val="10000"/>
                  </a:schemeClr>
                </a:solidFill>
              </a:rPr>
              <a:t>Risk audits</a:t>
            </a:r>
          </a:p>
          <a:p>
            <a:pPr algn="l">
              <a:spcBef>
                <a:spcPct val="50000"/>
              </a:spcBef>
              <a:buFont typeface="Wingdings" panose="05000000000000000000" pitchFamily="2" charset="2"/>
              <a:buChar char="q"/>
            </a:pPr>
            <a:r>
              <a:rPr lang="en-US" sz="1400">
                <a:solidFill>
                  <a:schemeClr val="accent4">
                    <a:lumMod val="10000"/>
                  </a:schemeClr>
                </a:solidFill>
              </a:rPr>
              <a:t>Variance and trend analysis</a:t>
            </a:r>
          </a:p>
          <a:p>
            <a:pPr algn="l">
              <a:spcBef>
                <a:spcPct val="50000"/>
              </a:spcBef>
              <a:buFont typeface="Wingdings" panose="05000000000000000000" pitchFamily="2" charset="2"/>
              <a:buChar char="q"/>
            </a:pPr>
            <a:r>
              <a:rPr lang="en-US" sz="1400">
                <a:solidFill>
                  <a:schemeClr val="accent4">
                    <a:lumMod val="10000"/>
                  </a:schemeClr>
                </a:solidFill>
              </a:rPr>
              <a:t>Technical performance measurement</a:t>
            </a:r>
          </a:p>
          <a:p>
            <a:pPr algn="l">
              <a:spcBef>
                <a:spcPct val="50000"/>
              </a:spcBef>
              <a:buFont typeface="Wingdings" panose="05000000000000000000" pitchFamily="2" charset="2"/>
              <a:buChar char="q"/>
            </a:pPr>
            <a:r>
              <a:rPr lang="en-US" sz="1400">
                <a:solidFill>
                  <a:schemeClr val="accent4">
                    <a:lumMod val="10000"/>
                  </a:schemeClr>
                </a:solidFill>
              </a:rPr>
              <a:t>Reserve analysis</a:t>
            </a:r>
          </a:p>
          <a:p>
            <a:pPr algn="l">
              <a:spcBef>
                <a:spcPct val="50000"/>
              </a:spcBef>
              <a:buFont typeface="Wingdings" panose="05000000000000000000" pitchFamily="2" charset="2"/>
              <a:buChar char="q"/>
            </a:pPr>
            <a:r>
              <a:rPr lang="en-US" sz="1400">
                <a:solidFill>
                  <a:schemeClr val="accent4">
                    <a:lumMod val="10000"/>
                  </a:schemeClr>
                </a:solidFill>
              </a:rPr>
              <a:t>Status meetings</a:t>
            </a:r>
          </a:p>
        </p:txBody>
      </p:sp>
      <p:sp>
        <p:nvSpPr>
          <p:cNvPr id="28681" name="Text Box 15"/>
          <p:cNvSpPr txBox="1">
            <a:spLocks noChangeArrowheads="1"/>
          </p:cNvSpPr>
          <p:nvPr/>
        </p:nvSpPr>
        <p:spPr bwMode="auto">
          <a:xfrm>
            <a:off x="2133600" y="2667000"/>
            <a:ext cx="1143000" cy="350838"/>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600" i="1">
                <a:solidFill>
                  <a:schemeClr val="accent4">
                    <a:lumMod val="10000"/>
                  </a:schemeClr>
                </a:solidFill>
              </a:rPr>
              <a:t>Inputs</a:t>
            </a:r>
          </a:p>
        </p:txBody>
      </p:sp>
      <p:sp>
        <p:nvSpPr>
          <p:cNvPr id="28682" name="Text Box 16"/>
          <p:cNvSpPr txBox="1">
            <a:spLocks noChangeArrowheads="1"/>
          </p:cNvSpPr>
          <p:nvPr/>
        </p:nvSpPr>
        <p:spPr bwMode="auto">
          <a:xfrm>
            <a:off x="6096000" y="1371600"/>
            <a:ext cx="1447800" cy="33655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600" i="1">
                <a:solidFill>
                  <a:schemeClr val="accent4">
                    <a:lumMod val="10000"/>
                  </a:schemeClr>
                </a:solidFill>
              </a:rPr>
              <a:t>Outputs</a:t>
            </a:r>
          </a:p>
        </p:txBody>
      </p:sp>
      <p:sp>
        <p:nvSpPr>
          <p:cNvPr id="28683" name="Text Box 17"/>
          <p:cNvSpPr txBox="1">
            <a:spLocks noChangeArrowheads="1"/>
          </p:cNvSpPr>
          <p:nvPr/>
        </p:nvSpPr>
        <p:spPr bwMode="auto">
          <a:xfrm>
            <a:off x="3352800" y="1371600"/>
            <a:ext cx="2438400" cy="33655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600" i="1" dirty="0">
                <a:solidFill>
                  <a:schemeClr val="accent4">
                    <a:lumMod val="10000"/>
                  </a:schemeClr>
                </a:solidFill>
              </a:rPr>
              <a:t>Tools &amp; Techniques</a:t>
            </a:r>
          </a:p>
        </p:txBody>
      </p:sp>
      <p:sp>
        <p:nvSpPr>
          <p:cNvPr id="28684" name="AutoShape 38"/>
          <p:cNvSpPr>
            <a:spLocks noChangeArrowheads="1"/>
          </p:cNvSpPr>
          <p:nvPr/>
        </p:nvSpPr>
        <p:spPr bwMode="auto">
          <a:xfrm>
            <a:off x="6019800" y="2133600"/>
            <a:ext cx="1295400" cy="533400"/>
          </a:xfrm>
          <a:prstGeom prst="notchedRightArrow">
            <a:avLst>
              <a:gd name="adj1" fmla="val 50000"/>
              <a:gd name="adj2" fmla="val 60714"/>
            </a:avLst>
          </a:prstGeom>
          <a:solidFill>
            <a:schemeClr val="accent1"/>
          </a:solid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8685" name="AutoShape 39"/>
          <p:cNvSpPr>
            <a:spLocks noChangeArrowheads="1"/>
          </p:cNvSpPr>
          <p:nvPr/>
        </p:nvSpPr>
        <p:spPr bwMode="auto">
          <a:xfrm>
            <a:off x="6019800" y="2743200"/>
            <a:ext cx="1295400" cy="533400"/>
          </a:xfrm>
          <a:prstGeom prst="notchedRightArrow">
            <a:avLst>
              <a:gd name="adj1" fmla="val 50000"/>
              <a:gd name="adj2" fmla="val 60714"/>
            </a:avLst>
          </a:prstGeom>
          <a:solidFill>
            <a:schemeClr val="accent1"/>
          </a:solid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8686" name="AutoShape 40"/>
          <p:cNvSpPr>
            <a:spLocks noChangeArrowheads="1"/>
          </p:cNvSpPr>
          <p:nvPr/>
        </p:nvSpPr>
        <p:spPr bwMode="auto">
          <a:xfrm>
            <a:off x="6019800" y="3352800"/>
            <a:ext cx="1295400" cy="533400"/>
          </a:xfrm>
          <a:prstGeom prst="notchedRightArrow">
            <a:avLst>
              <a:gd name="adj1" fmla="val 50000"/>
              <a:gd name="adj2" fmla="val 60714"/>
            </a:avLst>
          </a:prstGeom>
          <a:solidFill>
            <a:schemeClr val="accent1"/>
          </a:solid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8687" name="AutoShape 41"/>
          <p:cNvSpPr>
            <a:spLocks noChangeArrowheads="1"/>
          </p:cNvSpPr>
          <p:nvPr/>
        </p:nvSpPr>
        <p:spPr bwMode="auto">
          <a:xfrm>
            <a:off x="6019800" y="3886200"/>
            <a:ext cx="1295400" cy="533400"/>
          </a:xfrm>
          <a:prstGeom prst="notchedRightArrow">
            <a:avLst>
              <a:gd name="adj1" fmla="val 50000"/>
              <a:gd name="adj2" fmla="val 60714"/>
            </a:avLst>
          </a:prstGeom>
          <a:solidFill>
            <a:schemeClr val="accent1"/>
          </a:solid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8688" name="Text Box 43"/>
          <p:cNvSpPr txBox="1">
            <a:spLocks noChangeArrowheads="1"/>
          </p:cNvSpPr>
          <p:nvPr/>
        </p:nvSpPr>
        <p:spPr bwMode="auto">
          <a:xfrm>
            <a:off x="7315200" y="2209800"/>
            <a:ext cx="1447800" cy="523875"/>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400">
                <a:solidFill>
                  <a:schemeClr val="accent4">
                    <a:lumMod val="10000"/>
                  </a:schemeClr>
                </a:solidFill>
              </a:rPr>
              <a:t>Organizational Process Assets</a:t>
            </a:r>
          </a:p>
        </p:txBody>
      </p:sp>
      <p:sp>
        <p:nvSpPr>
          <p:cNvPr id="28689" name="Text Box 44"/>
          <p:cNvSpPr txBox="1">
            <a:spLocks noChangeArrowheads="1"/>
          </p:cNvSpPr>
          <p:nvPr/>
        </p:nvSpPr>
        <p:spPr bwMode="auto">
          <a:xfrm>
            <a:off x="7315200" y="2819400"/>
            <a:ext cx="1828800" cy="307975"/>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400">
                <a:solidFill>
                  <a:schemeClr val="accent4">
                    <a:lumMod val="10000"/>
                  </a:schemeClr>
                </a:solidFill>
              </a:rPr>
              <a:t>Change Requests</a:t>
            </a:r>
          </a:p>
        </p:txBody>
      </p:sp>
      <p:sp>
        <p:nvSpPr>
          <p:cNvPr id="28690" name="Text Box 45"/>
          <p:cNvSpPr txBox="1">
            <a:spLocks noChangeArrowheads="1"/>
          </p:cNvSpPr>
          <p:nvPr/>
        </p:nvSpPr>
        <p:spPr bwMode="auto">
          <a:xfrm>
            <a:off x="7315200" y="3352800"/>
            <a:ext cx="1828800" cy="523875"/>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400">
                <a:solidFill>
                  <a:schemeClr val="accent4">
                    <a:lumMod val="10000"/>
                  </a:schemeClr>
                </a:solidFill>
              </a:rPr>
              <a:t>Project Management Plan Updates</a:t>
            </a:r>
          </a:p>
        </p:txBody>
      </p:sp>
      <p:sp>
        <p:nvSpPr>
          <p:cNvPr id="28691" name="Text Box 46"/>
          <p:cNvSpPr txBox="1">
            <a:spLocks noChangeArrowheads="1"/>
          </p:cNvSpPr>
          <p:nvPr/>
        </p:nvSpPr>
        <p:spPr bwMode="auto">
          <a:xfrm>
            <a:off x="7315200" y="3962400"/>
            <a:ext cx="1828800" cy="527953"/>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400">
                <a:solidFill>
                  <a:schemeClr val="accent4">
                    <a:lumMod val="10000"/>
                  </a:schemeClr>
                </a:solidFill>
              </a:rPr>
              <a:t>Project Document Updates</a:t>
            </a:r>
          </a:p>
        </p:txBody>
      </p:sp>
      <p:grpSp>
        <p:nvGrpSpPr>
          <p:cNvPr id="28692" name="Group 44"/>
          <p:cNvGrpSpPr>
            <a:grpSpLocks/>
          </p:cNvGrpSpPr>
          <p:nvPr/>
        </p:nvGrpSpPr>
        <p:grpSpPr bwMode="auto">
          <a:xfrm>
            <a:off x="914400" y="5867400"/>
            <a:ext cx="7467600" cy="762000"/>
            <a:chOff x="144" y="3648"/>
            <a:chExt cx="4704" cy="480"/>
          </a:xfrm>
          <a:solidFill>
            <a:schemeClr val="tx2"/>
          </a:solidFill>
        </p:grpSpPr>
        <p:sp>
          <p:nvSpPr>
            <p:cNvPr id="28693" name="AutoShape 24"/>
            <p:cNvSpPr>
              <a:spLocks noChangeArrowheads="1"/>
            </p:cNvSpPr>
            <p:nvPr/>
          </p:nvSpPr>
          <p:spPr bwMode="auto">
            <a:xfrm>
              <a:off x="1536" y="3792"/>
              <a:ext cx="240" cy="240"/>
            </a:xfrm>
            <a:prstGeom prst="rightArrow">
              <a:avLst>
                <a:gd name="adj1" fmla="val 50000"/>
                <a:gd name="adj2" fmla="val 25000"/>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8694" name="Rectangle 5"/>
            <p:cNvSpPr>
              <a:spLocks noChangeArrowheads="1"/>
            </p:cNvSpPr>
            <p:nvPr/>
          </p:nvSpPr>
          <p:spPr bwMode="auto">
            <a:xfrm>
              <a:off x="144" y="3648"/>
              <a:ext cx="559" cy="480"/>
            </a:xfrm>
            <a:prstGeom prst="rect">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8695" name="Rectangle 25"/>
            <p:cNvSpPr>
              <a:spLocks noChangeArrowheads="1"/>
            </p:cNvSpPr>
            <p:nvPr/>
          </p:nvSpPr>
          <p:spPr bwMode="auto">
            <a:xfrm>
              <a:off x="960" y="3648"/>
              <a:ext cx="559" cy="480"/>
            </a:xfrm>
            <a:prstGeom prst="rect">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8696" name="Rectangle 26"/>
            <p:cNvSpPr>
              <a:spLocks noChangeArrowheads="1"/>
            </p:cNvSpPr>
            <p:nvPr/>
          </p:nvSpPr>
          <p:spPr bwMode="auto">
            <a:xfrm>
              <a:off x="1776" y="3648"/>
              <a:ext cx="559" cy="480"/>
            </a:xfrm>
            <a:prstGeom prst="rect">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8697" name="Rectangle 27"/>
            <p:cNvSpPr>
              <a:spLocks noChangeArrowheads="1"/>
            </p:cNvSpPr>
            <p:nvPr/>
          </p:nvSpPr>
          <p:spPr bwMode="auto">
            <a:xfrm>
              <a:off x="2592" y="3648"/>
              <a:ext cx="559" cy="480"/>
            </a:xfrm>
            <a:prstGeom prst="rect">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8698" name="AutoShape 28"/>
            <p:cNvSpPr>
              <a:spLocks noChangeArrowheads="1"/>
            </p:cNvSpPr>
            <p:nvPr/>
          </p:nvSpPr>
          <p:spPr bwMode="auto">
            <a:xfrm>
              <a:off x="720" y="3792"/>
              <a:ext cx="240" cy="240"/>
            </a:xfrm>
            <a:prstGeom prst="rightArrow">
              <a:avLst>
                <a:gd name="adj1" fmla="val 50000"/>
                <a:gd name="adj2" fmla="val 25000"/>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8699" name="AutoShape 29"/>
            <p:cNvSpPr>
              <a:spLocks noChangeArrowheads="1"/>
            </p:cNvSpPr>
            <p:nvPr/>
          </p:nvSpPr>
          <p:spPr bwMode="auto">
            <a:xfrm>
              <a:off x="2352" y="3792"/>
              <a:ext cx="240" cy="240"/>
            </a:xfrm>
            <a:prstGeom prst="rightArrow">
              <a:avLst>
                <a:gd name="adj1" fmla="val 50000"/>
                <a:gd name="adj2" fmla="val 25000"/>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8700" name="Rectangle 30"/>
            <p:cNvSpPr>
              <a:spLocks noChangeArrowheads="1"/>
            </p:cNvSpPr>
            <p:nvPr/>
          </p:nvSpPr>
          <p:spPr bwMode="auto">
            <a:xfrm>
              <a:off x="3408" y="3648"/>
              <a:ext cx="559" cy="480"/>
            </a:xfrm>
            <a:prstGeom prst="rect">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8701" name="Rectangle 31"/>
            <p:cNvSpPr>
              <a:spLocks noChangeArrowheads="1"/>
            </p:cNvSpPr>
            <p:nvPr/>
          </p:nvSpPr>
          <p:spPr bwMode="auto">
            <a:xfrm>
              <a:off x="4224" y="3648"/>
              <a:ext cx="559" cy="480"/>
            </a:xfrm>
            <a:prstGeom prst="rect">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8702" name="AutoShape 33"/>
            <p:cNvSpPr>
              <a:spLocks noChangeArrowheads="1"/>
            </p:cNvSpPr>
            <p:nvPr/>
          </p:nvSpPr>
          <p:spPr bwMode="auto">
            <a:xfrm>
              <a:off x="3168" y="3792"/>
              <a:ext cx="240" cy="240"/>
            </a:xfrm>
            <a:prstGeom prst="rightArrow">
              <a:avLst>
                <a:gd name="adj1" fmla="val 50000"/>
                <a:gd name="adj2" fmla="val 25000"/>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8703" name="AutoShape 34"/>
            <p:cNvSpPr>
              <a:spLocks noChangeArrowheads="1"/>
            </p:cNvSpPr>
            <p:nvPr/>
          </p:nvSpPr>
          <p:spPr bwMode="auto">
            <a:xfrm>
              <a:off x="3984" y="3792"/>
              <a:ext cx="240" cy="240"/>
            </a:xfrm>
            <a:prstGeom prst="rightArrow">
              <a:avLst>
                <a:gd name="adj1" fmla="val 50000"/>
                <a:gd name="adj2" fmla="val 25000"/>
              </a:avLst>
            </a:prstGeom>
            <a:grp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solidFill>
                  <a:schemeClr val="accent4">
                    <a:lumMod val="10000"/>
                  </a:schemeClr>
                </a:solidFill>
              </a:endParaRPr>
            </a:p>
          </p:txBody>
        </p:sp>
        <p:sp>
          <p:nvSpPr>
            <p:cNvPr id="28704" name="Text Box 36"/>
            <p:cNvSpPr txBox="1">
              <a:spLocks noChangeArrowheads="1"/>
            </p:cNvSpPr>
            <p:nvPr/>
          </p:nvSpPr>
          <p:spPr bwMode="auto">
            <a:xfrm>
              <a:off x="144" y="3696"/>
              <a:ext cx="624" cy="252"/>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a:solidFill>
                    <a:schemeClr val="accent4">
                      <a:lumMod val="10000"/>
                    </a:schemeClr>
                  </a:solidFill>
                </a:rPr>
                <a:t>Plan Risk Management </a:t>
              </a:r>
            </a:p>
          </p:txBody>
        </p:sp>
        <p:sp>
          <p:nvSpPr>
            <p:cNvPr id="28705" name="Text Box 37"/>
            <p:cNvSpPr txBox="1">
              <a:spLocks noChangeArrowheads="1"/>
            </p:cNvSpPr>
            <p:nvPr/>
          </p:nvSpPr>
          <p:spPr bwMode="auto">
            <a:xfrm>
              <a:off x="960" y="3696"/>
              <a:ext cx="576" cy="252"/>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a:solidFill>
                    <a:schemeClr val="accent4">
                      <a:lumMod val="10000"/>
                    </a:schemeClr>
                  </a:solidFill>
                </a:rPr>
                <a:t>Identify Risks</a:t>
              </a:r>
            </a:p>
          </p:txBody>
        </p:sp>
        <p:sp>
          <p:nvSpPr>
            <p:cNvPr id="28706" name="Text Box 38"/>
            <p:cNvSpPr txBox="1">
              <a:spLocks noChangeArrowheads="1"/>
            </p:cNvSpPr>
            <p:nvPr/>
          </p:nvSpPr>
          <p:spPr bwMode="auto">
            <a:xfrm>
              <a:off x="1776" y="3696"/>
              <a:ext cx="624" cy="349"/>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a:solidFill>
                    <a:schemeClr val="accent4">
                      <a:lumMod val="10000"/>
                    </a:schemeClr>
                  </a:solidFill>
                </a:rPr>
                <a:t>Perform Qualitative Risk Analysis</a:t>
              </a:r>
            </a:p>
          </p:txBody>
        </p:sp>
        <p:sp>
          <p:nvSpPr>
            <p:cNvPr id="28707" name="Text Box 39"/>
            <p:cNvSpPr txBox="1">
              <a:spLocks noChangeArrowheads="1"/>
            </p:cNvSpPr>
            <p:nvPr/>
          </p:nvSpPr>
          <p:spPr bwMode="auto">
            <a:xfrm>
              <a:off x="2592" y="3696"/>
              <a:ext cx="624" cy="349"/>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a:solidFill>
                    <a:schemeClr val="accent4">
                      <a:lumMod val="10000"/>
                    </a:schemeClr>
                  </a:solidFill>
                </a:rPr>
                <a:t>Perform Quantitative Risk Analysis</a:t>
              </a:r>
            </a:p>
          </p:txBody>
        </p:sp>
        <p:sp>
          <p:nvSpPr>
            <p:cNvPr id="28708" name="Text Box 40"/>
            <p:cNvSpPr txBox="1">
              <a:spLocks noChangeArrowheads="1"/>
            </p:cNvSpPr>
            <p:nvPr/>
          </p:nvSpPr>
          <p:spPr bwMode="auto">
            <a:xfrm>
              <a:off x="3408" y="3696"/>
              <a:ext cx="576" cy="252"/>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a:solidFill>
                    <a:schemeClr val="accent4">
                      <a:lumMod val="10000"/>
                    </a:schemeClr>
                  </a:solidFill>
                </a:rPr>
                <a:t>Plan Risk Responses </a:t>
              </a:r>
            </a:p>
          </p:txBody>
        </p:sp>
        <p:sp>
          <p:nvSpPr>
            <p:cNvPr id="28709" name="Text Box 41"/>
            <p:cNvSpPr txBox="1">
              <a:spLocks noChangeArrowheads="1"/>
            </p:cNvSpPr>
            <p:nvPr/>
          </p:nvSpPr>
          <p:spPr bwMode="auto">
            <a:xfrm>
              <a:off x="4224" y="3696"/>
              <a:ext cx="624" cy="252"/>
            </a:xfrm>
            <a:prstGeom prst="rect">
              <a:avLst/>
            </a:prstGeom>
            <a:grp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a:spcBef>
                  <a:spcPct val="50000"/>
                </a:spcBef>
              </a:pPr>
              <a:r>
                <a:rPr lang="en-US" sz="1000">
                  <a:solidFill>
                    <a:schemeClr val="accent4">
                      <a:lumMod val="10000"/>
                    </a:schemeClr>
                  </a:solidFill>
                </a:rPr>
                <a:t>Monitor and Control Risk s</a:t>
              </a:r>
            </a:p>
          </p:txBody>
        </p:sp>
      </p:gr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Rectangle 2"/>
          <p:cNvSpPr>
            <a:spLocks noGrp="1" noChangeArrowheads="1"/>
          </p:cNvSpPr>
          <p:nvPr>
            <p:ph type="title"/>
          </p:nvPr>
        </p:nvSpPr>
        <p:spPr>
          <a:xfrm>
            <a:off x="76200" y="76200"/>
            <a:ext cx="9067800" cy="696913"/>
          </a:xfrm>
        </p:spPr>
        <p:txBody>
          <a:bodyPr/>
          <a:lstStyle/>
          <a:p>
            <a:r>
              <a:rPr lang="en-US"/>
              <a:t>Administering the Contract</a:t>
            </a:r>
          </a:p>
        </p:txBody>
      </p:sp>
      <p:sp>
        <p:nvSpPr>
          <p:cNvPr id="354307" name="Rectangle 3"/>
          <p:cNvSpPr>
            <a:spLocks noGrp="1" noChangeArrowheads="1"/>
          </p:cNvSpPr>
          <p:nvPr>
            <p:ph type="body" idx="1"/>
          </p:nvPr>
        </p:nvSpPr>
        <p:spPr>
          <a:xfrm>
            <a:off x="228600" y="1295400"/>
            <a:ext cx="8763000" cy="4638675"/>
          </a:xfrm>
        </p:spPr>
        <p:txBody>
          <a:bodyPr/>
          <a:lstStyle/>
          <a:p>
            <a:pPr marL="457200" indent="-457200" algn="just">
              <a:spcBef>
                <a:spcPct val="100000"/>
              </a:spcBef>
            </a:pPr>
            <a:r>
              <a:rPr lang="en-US"/>
              <a:t>Ensures that the seller’s performance meets contractual requirements.</a:t>
            </a:r>
          </a:p>
          <a:p>
            <a:pPr marL="457200" indent="-457200" algn="just">
              <a:spcBef>
                <a:spcPct val="100000"/>
              </a:spcBef>
            </a:pPr>
            <a:r>
              <a:rPr lang="en-US"/>
              <a:t>Contracts are legal relationships, so it is important that legal and contracting professionals be involved in writing and administering contracts.</a:t>
            </a:r>
          </a:p>
          <a:p>
            <a:pPr marL="457200" indent="-457200" algn="just">
              <a:spcBef>
                <a:spcPct val="100000"/>
              </a:spcBef>
            </a:pPr>
            <a:r>
              <a:rPr lang="en-US"/>
              <a:t>Many project managers ignore contractual issues, which can result in serious problems.</a:t>
            </a:r>
          </a:p>
        </p:txBody>
      </p:sp>
    </p:spTree>
    <p:extLst>
      <p:ext uri="{BB962C8B-B14F-4D97-AF65-F5344CB8AC3E}">
        <p14:creationId xmlns="" xmlns:p14="http://schemas.microsoft.com/office/powerpoint/2010/main" val="2593625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2"/>
          <p:cNvSpPr>
            <a:spLocks noGrp="1" noChangeArrowheads="1"/>
          </p:cNvSpPr>
          <p:nvPr>
            <p:ph type="title"/>
          </p:nvPr>
        </p:nvSpPr>
        <p:spPr>
          <a:xfrm>
            <a:off x="76200" y="319088"/>
            <a:ext cx="9067800" cy="785812"/>
          </a:xfrm>
        </p:spPr>
        <p:txBody>
          <a:bodyPr/>
          <a:lstStyle/>
          <a:p>
            <a:r>
              <a:rPr lang="en-US"/>
              <a:t>Suggestions for Change Control in Contracts</a:t>
            </a:r>
            <a:endParaRPr lang="en-US" sz="6000"/>
          </a:p>
        </p:txBody>
      </p:sp>
      <p:sp>
        <p:nvSpPr>
          <p:cNvPr id="355331" name="Rectangle 3"/>
          <p:cNvSpPr>
            <a:spLocks noGrp="1" noChangeArrowheads="1"/>
          </p:cNvSpPr>
          <p:nvPr>
            <p:ph type="body" idx="1"/>
          </p:nvPr>
        </p:nvSpPr>
        <p:spPr>
          <a:xfrm>
            <a:off x="419100" y="1135607"/>
            <a:ext cx="8382000" cy="4791075"/>
          </a:xfrm>
        </p:spPr>
        <p:txBody>
          <a:bodyPr/>
          <a:lstStyle/>
          <a:p>
            <a:pPr marL="457200" indent="-457200" algn="just">
              <a:spcBef>
                <a:spcPct val="100000"/>
              </a:spcBef>
            </a:pPr>
            <a:r>
              <a:rPr lang="en-US" dirty="0"/>
              <a:t>Changes to any part of the project need to be reviewed, approved, and documented by the same people in the same way that the original part of the plan was approved.</a:t>
            </a:r>
          </a:p>
          <a:p>
            <a:pPr marL="457200" indent="-457200" algn="just">
              <a:spcBef>
                <a:spcPct val="100000"/>
              </a:spcBef>
            </a:pPr>
            <a:r>
              <a:rPr lang="en-US" dirty="0"/>
              <a:t>Evaluation of any change should include an impact analysis. How will the change affect the scope, time, cost, and quality of the goods or services being provided? </a:t>
            </a:r>
          </a:p>
          <a:p>
            <a:pPr marL="457200" indent="-457200" algn="just">
              <a:spcBef>
                <a:spcPct val="100000"/>
              </a:spcBef>
            </a:pPr>
            <a:r>
              <a:rPr lang="en-US" dirty="0"/>
              <a:t>Changes must be documented in writing. Project team members should also document all important meetings and telephone phone calls.</a:t>
            </a:r>
          </a:p>
          <a:p>
            <a:pPr marL="457200" indent="-457200" algn="just">
              <a:lnSpc>
                <a:spcPct val="90000"/>
              </a:lnSpc>
            </a:pPr>
            <a:endParaRPr lang="en-US" dirty="0"/>
          </a:p>
        </p:txBody>
      </p:sp>
    </p:spTree>
    <p:extLst>
      <p:ext uri="{BB962C8B-B14F-4D97-AF65-F5344CB8AC3E}">
        <p14:creationId xmlns="" xmlns:p14="http://schemas.microsoft.com/office/powerpoint/2010/main" val="34159918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Rectangle 2"/>
          <p:cNvSpPr>
            <a:spLocks noGrp="1" noChangeArrowheads="1"/>
          </p:cNvSpPr>
          <p:nvPr>
            <p:ph type="title"/>
          </p:nvPr>
        </p:nvSpPr>
        <p:spPr/>
        <p:txBody>
          <a:bodyPr/>
          <a:lstStyle/>
          <a:p>
            <a:r>
              <a:rPr lang="en-US"/>
              <a:t>Suggestions for Change Control in Contracts (cont’d)</a:t>
            </a:r>
          </a:p>
        </p:txBody>
      </p:sp>
      <p:sp>
        <p:nvSpPr>
          <p:cNvPr id="387075" name="Rectangle 3"/>
          <p:cNvSpPr>
            <a:spLocks noGrp="1" noChangeArrowheads="1"/>
          </p:cNvSpPr>
          <p:nvPr>
            <p:ph type="body" idx="1"/>
          </p:nvPr>
        </p:nvSpPr>
        <p:spPr>
          <a:xfrm>
            <a:off x="381000" y="1676400"/>
            <a:ext cx="8458200" cy="4572000"/>
          </a:xfrm>
        </p:spPr>
        <p:txBody>
          <a:bodyPr/>
          <a:lstStyle/>
          <a:p>
            <a:pPr algn="just">
              <a:spcBef>
                <a:spcPct val="100000"/>
              </a:spcBef>
            </a:pPr>
            <a:r>
              <a:rPr lang="en-US" dirty="0"/>
              <a:t>Project managers and teams should stay closely involved to make sure the new system will meet business needs and work in an operational environment.</a:t>
            </a:r>
          </a:p>
          <a:p>
            <a:pPr algn="just">
              <a:spcBef>
                <a:spcPct val="100000"/>
              </a:spcBef>
            </a:pPr>
            <a:r>
              <a:rPr lang="en-US" dirty="0"/>
              <a:t>Have backup plans.</a:t>
            </a:r>
          </a:p>
          <a:p>
            <a:pPr algn="just">
              <a:spcBef>
                <a:spcPct val="100000"/>
              </a:spcBef>
            </a:pPr>
            <a:r>
              <a:rPr lang="en-US" dirty="0"/>
              <a:t>Use tools and techniques, such as a contract change control system, buyer-conducted performance reviews, inspections and audits, and so on.</a:t>
            </a:r>
          </a:p>
          <a:p>
            <a:pPr algn="just"/>
            <a:endParaRPr lang="en-US" dirty="0"/>
          </a:p>
        </p:txBody>
      </p:sp>
    </p:spTree>
    <p:extLst>
      <p:ext uri="{BB962C8B-B14F-4D97-AF65-F5344CB8AC3E}">
        <p14:creationId xmlns="" xmlns:p14="http://schemas.microsoft.com/office/powerpoint/2010/main" val="2167895649"/>
      </p:ext>
    </p:extLst>
  </p:cSld>
  <p:clrMapOvr>
    <a:masterClrMapping/>
  </p:clrMapOvr>
  <p:timing>
    <p:tnLst>
      <p:par>
        <p:cTn id="1" dur="indefinite" restart="never" nodeType="tmRoot"/>
      </p:par>
    </p:tnLst>
  </p:timing>
</p:sld>
</file>

<file path=ppt/theme/theme1.xml><?xml version="1.0" encoding="utf-8"?>
<a:theme xmlns:a="http://schemas.openxmlformats.org/drawingml/2006/main" name="Digital Dots">
  <a:themeElements>
    <a:clrScheme name="Digital Dots 2">
      <a:dk1>
        <a:srgbClr val="5B5B89"/>
      </a:dk1>
      <a:lt1>
        <a:srgbClr val="FFFFFF"/>
      </a:lt1>
      <a:dk2>
        <a:srgbClr val="666699"/>
      </a:dk2>
      <a:lt2>
        <a:srgbClr val="DFDEF6"/>
      </a:lt2>
      <a:accent1>
        <a:srgbClr val="6666FF"/>
      </a:accent1>
      <a:accent2>
        <a:srgbClr val="52527C"/>
      </a:accent2>
      <a:accent3>
        <a:srgbClr val="B8B8CA"/>
      </a:accent3>
      <a:accent4>
        <a:srgbClr val="DADADA"/>
      </a:accent4>
      <a:accent5>
        <a:srgbClr val="B8B8FF"/>
      </a:accent5>
      <a:accent6>
        <a:srgbClr val="494970"/>
      </a:accent6>
      <a:hlink>
        <a:srgbClr val="9999FF"/>
      </a:hlink>
      <a:folHlink>
        <a:srgbClr val="CCCCFF"/>
      </a:folHlink>
    </a:clrScheme>
    <a:fontScheme name="Digital Do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igital Dots 1">
        <a:dk1>
          <a:srgbClr val="00008A"/>
        </a:dk1>
        <a:lt1>
          <a:srgbClr val="FFFFFF"/>
        </a:lt1>
        <a:dk2>
          <a:srgbClr val="000099"/>
        </a:dk2>
        <a:lt2>
          <a:srgbClr val="FFFFFF"/>
        </a:lt2>
        <a:accent1>
          <a:srgbClr val="0099FF"/>
        </a:accent1>
        <a:accent2>
          <a:srgbClr val="00007A"/>
        </a:accent2>
        <a:accent3>
          <a:srgbClr val="AAAACA"/>
        </a:accent3>
        <a:accent4>
          <a:srgbClr val="DADADA"/>
        </a:accent4>
        <a:accent5>
          <a:srgbClr val="AACAFF"/>
        </a:accent5>
        <a:accent6>
          <a:srgbClr val="00006E"/>
        </a:accent6>
        <a:hlink>
          <a:srgbClr val="EAEAEA"/>
        </a:hlink>
        <a:folHlink>
          <a:srgbClr val="FFCC00"/>
        </a:folHlink>
      </a:clrScheme>
      <a:clrMap bg1="dk2" tx1="lt1" bg2="dk1" tx2="lt2" accent1="accent1" accent2="accent2" accent3="accent3" accent4="accent4" accent5="accent5" accent6="accent6" hlink="hlink" folHlink="folHlink"/>
    </a:extraClrScheme>
    <a:extraClrScheme>
      <a:clrScheme name="Digital Dots 2">
        <a:dk1>
          <a:srgbClr val="5B5B89"/>
        </a:dk1>
        <a:lt1>
          <a:srgbClr val="FFFFFF"/>
        </a:lt1>
        <a:dk2>
          <a:srgbClr val="666699"/>
        </a:dk2>
        <a:lt2>
          <a:srgbClr val="DFDEF6"/>
        </a:lt2>
        <a:accent1>
          <a:srgbClr val="6666FF"/>
        </a:accent1>
        <a:accent2>
          <a:srgbClr val="52527C"/>
        </a:accent2>
        <a:accent3>
          <a:srgbClr val="B8B8CA"/>
        </a:accent3>
        <a:accent4>
          <a:srgbClr val="DADADA"/>
        </a:accent4>
        <a:accent5>
          <a:srgbClr val="B8B8FF"/>
        </a:accent5>
        <a:accent6>
          <a:srgbClr val="494970"/>
        </a:accent6>
        <a:hlink>
          <a:srgbClr val="9999FF"/>
        </a:hlink>
        <a:folHlink>
          <a:srgbClr val="CCCCFF"/>
        </a:folHlink>
      </a:clrScheme>
      <a:clrMap bg1="dk2" tx1="lt1" bg2="dk1" tx2="lt2" accent1="accent1" accent2="accent2" accent3="accent3" accent4="accent4" accent5="accent5" accent6="accent6" hlink="hlink" folHlink="folHlink"/>
    </a:extraClrScheme>
    <a:extraClrScheme>
      <a:clrScheme name="Digital Dots 3">
        <a:dk1>
          <a:srgbClr val="700000"/>
        </a:dk1>
        <a:lt1>
          <a:srgbClr val="FFFFFF"/>
        </a:lt1>
        <a:dk2>
          <a:srgbClr val="800000"/>
        </a:dk2>
        <a:lt2>
          <a:srgbClr val="FFFFCC"/>
        </a:lt2>
        <a:accent1>
          <a:srgbClr val="BE7960"/>
        </a:accent1>
        <a:accent2>
          <a:srgbClr val="600000"/>
        </a:accent2>
        <a:accent3>
          <a:srgbClr val="C0AAAA"/>
        </a:accent3>
        <a:accent4>
          <a:srgbClr val="DADADA"/>
        </a:accent4>
        <a:accent5>
          <a:srgbClr val="DBBEB6"/>
        </a:accent5>
        <a:accent6>
          <a:srgbClr val="560000"/>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gital Dots 4">
        <a:dk1>
          <a:srgbClr val="000000"/>
        </a:dk1>
        <a:lt1>
          <a:srgbClr val="FDEB9D"/>
        </a:lt1>
        <a:dk2>
          <a:srgbClr val="000000"/>
        </a:dk2>
        <a:lt2>
          <a:srgbClr val="E0CE82"/>
        </a:lt2>
        <a:accent1>
          <a:srgbClr val="EAEAEA"/>
        </a:accent1>
        <a:accent2>
          <a:srgbClr val="C2B476"/>
        </a:accent2>
        <a:accent3>
          <a:srgbClr val="FEF3CC"/>
        </a:accent3>
        <a:accent4>
          <a:srgbClr val="000000"/>
        </a:accent4>
        <a:accent5>
          <a:srgbClr val="F3F3F3"/>
        </a:accent5>
        <a:accent6>
          <a:srgbClr val="B0A36A"/>
        </a:accent6>
        <a:hlink>
          <a:srgbClr val="A47900"/>
        </a:hlink>
        <a:folHlink>
          <a:srgbClr val="8C8900"/>
        </a:folHlink>
      </a:clrScheme>
      <a:clrMap bg1="lt1" tx1="dk1" bg2="lt2" tx2="dk2" accent1="accent1" accent2="accent2" accent3="accent3" accent4="accent4" accent5="accent5" accent6="accent6" hlink="hlink" folHlink="folHlink"/>
    </a:extraClrScheme>
    <a:extraClrScheme>
      <a:clrScheme name="Digital Dots 5">
        <a:dk1>
          <a:srgbClr val="5B5E52"/>
        </a:dk1>
        <a:lt1>
          <a:srgbClr val="FFFFFF"/>
        </a:lt1>
        <a:dk2>
          <a:srgbClr val="686B5D"/>
        </a:dk2>
        <a:lt2>
          <a:srgbClr val="CCD5C7"/>
        </a:lt2>
        <a:accent1>
          <a:srgbClr val="809EA8"/>
        </a:accent1>
        <a:accent2>
          <a:srgbClr val="4F5147"/>
        </a:accent2>
        <a:accent3>
          <a:srgbClr val="B9BAB6"/>
        </a:accent3>
        <a:accent4>
          <a:srgbClr val="DADADA"/>
        </a:accent4>
        <a:accent5>
          <a:srgbClr val="C0CCD1"/>
        </a:accent5>
        <a:accent6>
          <a:srgbClr val="47493F"/>
        </a:accent6>
        <a:hlink>
          <a:srgbClr val="AAA854"/>
        </a:hlink>
        <a:folHlink>
          <a:srgbClr val="E1D09F"/>
        </a:folHlink>
      </a:clrScheme>
      <a:clrMap bg1="dk2" tx1="lt1" bg2="dk1" tx2="lt2" accent1="accent1" accent2="accent2" accent3="accent3" accent4="accent4" accent5="accent5" accent6="accent6" hlink="hlink" folHlink="folHlink"/>
    </a:extraClrScheme>
    <a:extraClrScheme>
      <a:clrScheme name="Digital Dots 6">
        <a:dk1>
          <a:srgbClr val="46532B"/>
        </a:dk1>
        <a:lt1>
          <a:srgbClr val="FFFFFF"/>
        </a:lt1>
        <a:dk2>
          <a:srgbClr val="4E5D31"/>
        </a:dk2>
        <a:lt2>
          <a:srgbClr val="FFFFCC"/>
        </a:lt2>
        <a:accent1>
          <a:srgbClr val="8F8C00"/>
        </a:accent1>
        <a:accent2>
          <a:srgbClr val="424F29"/>
        </a:accent2>
        <a:accent3>
          <a:srgbClr val="B2B6AD"/>
        </a:accent3>
        <a:accent4>
          <a:srgbClr val="DADADA"/>
        </a:accent4>
        <a:accent5>
          <a:srgbClr val="C6C5AA"/>
        </a:accent5>
        <a:accent6>
          <a:srgbClr val="3B4724"/>
        </a:accent6>
        <a:hlink>
          <a:srgbClr val="33CC33"/>
        </a:hlink>
        <a:folHlink>
          <a:srgbClr val="00A1B2"/>
        </a:folHlink>
      </a:clrScheme>
      <a:clrMap bg1="dk2" tx1="lt1" bg2="dk1" tx2="lt2" accent1="accent1" accent2="accent2" accent3="accent3" accent4="accent4" accent5="accent5" accent6="accent6" hlink="hlink" folHlink="folHlink"/>
    </a:extraClrScheme>
    <a:extraClrScheme>
      <a:clrScheme name="Digital Dots 7">
        <a:dk1>
          <a:srgbClr val="007673"/>
        </a:dk1>
        <a:lt1>
          <a:srgbClr val="FFFFFF"/>
        </a:lt1>
        <a:dk2>
          <a:srgbClr val="008080"/>
        </a:dk2>
        <a:lt2>
          <a:srgbClr val="FFFF99"/>
        </a:lt2>
        <a:accent1>
          <a:srgbClr val="33CCCC"/>
        </a:accent1>
        <a:accent2>
          <a:srgbClr val="006462"/>
        </a:accent2>
        <a:accent3>
          <a:srgbClr val="AAC0C0"/>
        </a:accent3>
        <a:accent4>
          <a:srgbClr val="DADADA"/>
        </a:accent4>
        <a:accent5>
          <a:srgbClr val="ADE2E2"/>
        </a:accent5>
        <a:accent6>
          <a:srgbClr val="005A58"/>
        </a:accent6>
        <a:hlink>
          <a:srgbClr val="FFCC00"/>
        </a:hlink>
        <a:folHlink>
          <a:srgbClr val="CC3300"/>
        </a:folHlink>
      </a:clrScheme>
      <a:clrMap bg1="dk2" tx1="lt1" bg2="dk1" tx2="lt2" accent1="accent1" accent2="accent2" accent3="accent3" accent4="accent4" accent5="accent5" accent6="accent6" hlink="hlink" folHlink="folHlink"/>
    </a:extraClrScheme>
    <a:extraClrScheme>
      <a:clrScheme name="Digital Dots 8">
        <a:dk1>
          <a:srgbClr val="000000"/>
        </a:dk1>
        <a:lt1>
          <a:srgbClr val="E6F8F4"/>
        </a:lt1>
        <a:dk2>
          <a:srgbClr val="000000"/>
        </a:dk2>
        <a:lt2>
          <a:srgbClr val="C5DBD6"/>
        </a:lt2>
        <a:accent1>
          <a:srgbClr val="CCFF99"/>
        </a:accent1>
        <a:accent2>
          <a:srgbClr val="ACBAB7"/>
        </a:accent2>
        <a:accent3>
          <a:srgbClr val="F0FBF8"/>
        </a:accent3>
        <a:accent4>
          <a:srgbClr val="000000"/>
        </a:accent4>
        <a:accent5>
          <a:srgbClr val="E2FFCA"/>
        </a:accent5>
        <a:accent6>
          <a:srgbClr val="9BA8A6"/>
        </a:accent6>
        <a:hlink>
          <a:srgbClr val="008080"/>
        </a:hlink>
        <a:folHlink>
          <a:srgbClr val="0066CC"/>
        </a:folHlink>
      </a:clrScheme>
      <a:clrMap bg1="lt1" tx1="dk1" bg2="lt2" tx2="dk2" accent1="accent1" accent2="accent2" accent3="accent3" accent4="accent4" accent5="accent5" accent6="accent6" hlink="hlink" folHlink="folHlink"/>
    </a:extraClrScheme>
    <a:extraClrScheme>
      <a:clrScheme name="Digital Dots 9">
        <a:dk1>
          <a:srgbClr val="000000"/>
        </a:dk1>
        <a:lt1>
          <a:srgbClr val="EAEAEA"/>
        </a:lt1>
        <a:dk2>
          <a:srgbClr val="000000"/>
        </a:dk2>
        <a:lt2>
          <a:srgbClr val="D1D1D1"/>
        </a:lt2>
        <a:accent1>
          <a:srgbClr val="CCECFF"/>
        </a:accent1>
        <a:accent2>
          <a:srgbClr val="B2B2B2"/>
        </a:accent2>
        <a:accent3>
          <a:srgbClr val="F3F3F3"/>
        </a:accent3>
        <a:accent4>
          <a:srgbClr val="000000"/>
        </a:accent4>
        <a:accent5>
          <a:srgbClr val="E2F4FF"/>
        </a:accent5>
        <a:accent6>
          <a:srgbClr val="A1A1A1"/>
        </a:accent6>
        <a:hlink>
          <a:srgbClr val="7200E4"/>
        </a:hlink>
        <a:folHlink>
          <a:srgbClr val="0033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Digital Dots</Template>
  <TotalTime>1550</TotalTime>
  <Words>1370</Words>
  <Application>Microsoft Office PowerPoint</Application>
  <PresentationFormat>On-screen Show (4:3)</PresentationFormat>
  <Paragraphs>367</Paragraphs>
  <Slides>28</Slides>
  <Notes>19</Notes>
  <HiddenSlides>0</HiddenSlides>
  <MMClips>0</MMClips>
  <ScaleCrop>false</ScaleCrop>
  <HeadingPairs>
    <vt:vector size="4" baseType="variant">
      <vt:variant>
        <vt:lpstr>Theme</vt:lpstr>
      </vt:variant>
      <vt:variant>
        <vt:i4>2</vt:i4>
      </vt:variant>
      <vt:variant>
        <vt:lpstr>Slide Titles</vt:lpstr>
      </vt:variant>
      <vt:variant>
        <vt:i4>28</vt:i4>
      </vt:variant>
    </vt:vector>
  </HeadingPairs>
  <TitlesOfParts>
    <vt:vector size="30" baseType="lpstr">
      <vt:lpstr>Digital Dots</vt:lpstr>
      <vt:lpstr>Default Design</vt:lpstr>
      <vt:lpstr>Quick Recap</vt:lpstr>
      <vt:lpstr>Phases of Quality Assurance</vt:lpstr>
      <vt:lpstr>Lesson 14: Monitoring and Controlling Project Risks and Procurements Topic 14A: Monitor and Control Project Risks Topic 14B: Administer Project Procurements </vt:lpstr>
      <vt:lpstr>Monitor and Control Risks “Repeat the Process in Execution”</vt:lpstr>
      <vt:lpstr>Monitor and review</vt:lpstr>
      <vt:lpstr>Slide 6</vt:lpstr>
      <vt:lpstr>How Do We Manage Risk?</vt:lpstr>
      <vt:lpstr>Plan Risk Management</vt:lpstr>
      <vt:lpstr>Risk Breakdown Structure</vt:lpstr>
      <vt:lpstr>Identify Risks</vt:lpstr>
      <vt:lpstr>Information Gathering Techniques</vt:lpstr>
      <vt:lpstr>Diagramming Techniques</vt:lpstr>
      <vt:lpstr>Risk Register</vt:lpstr>
      <vt:lpstr>Perform Qualitative Risk Analysis</vt:lpstr>
      <vt:lpstr>Methodologies</vt:lpstr>
      <vt:lpstr>Probability and Impact Matrix</vt:lpstr>
      <vt:lpstr>Probability and Impact Plots</vt:lpstr>
      <vt:lpstr>Risk Register Update</vt:lpstr>
      <vt:lpstr>Risk Register</vt:lpstr>
      <vt:lpstr>Perform Quantitative Risk Analysis</vt:lpstr>
      <vt:lpstr>Quantitative Risk Analysis</vt:lpstr>
      <vt:lpstr>Expected Monetary Value (EMV)</vt:lpstr>
      <vt:lpstr>Decision Tree Analysis</vt:lpstr>
      <vt:lpstr>Plan Risk Responses</vt:lpstr>
      <vt:lpstr>Monitor and Control Risks “Repeat the Process in Execution”</vt:lpstr>
      <vt:lpstr>Administering the Contract</vt:lpstr>
      <vt:lpstr>Suggestions for Change Control in Contracts</vt:lpstr>
      <vt:lpstr>Suggestions for Change Control in Contracts (cont’d)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Hateem</dc:creator>
  <cp:lastModifiedBy>NTS</cp:lastModifiedBy>
  <cp:revision>62</cp:revision>
  <cp:lastPrinted>1601-01-01T00:00:00Z</cp:lastPrinted>
  <dcterms:created xsi:type="dcterms:W3CDTF">2004-07-26T01:51:27Z</dcterms:created>
  <dcterms:modified xsi:type="dcterms:W3CDTF">2013-06-17T12:57:17Z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TC010731041033</vt:lpwstr>
  </property>
</Properties>
</file>