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530E2-E513-4AE5-AB46-74391827CE7E}" type="datetimeFigureOut">
              <a:rPr lang="en-US" smtClean="0"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A6568-16F4-404C-876E-4F05D83AB9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848600" cy="2533650"/>
          </a:xfrm>
        </p:spPr>
        <p:txBody>
          <a:bodyPr/>
          <a:lstStyle/>
          <a:p>
            <a:r>
              <a:rPr lang="en-US" b="1" dirty="0" smtClean="0"/>
              <a:t>PROJECT QUALITY AND RISK MANAGEMENT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PRM 702</a:t>
            </a:r>
          </a:p>
          <a:p>
            <a:r>
              <a:rPr lang="en-US" sz="3600" b="1" dirty="0" smtClean="0">
                <a:solidFill>
                  <a:schemeClr val="tx1"/>
                </a:solidFill>
              </a:rPr>
              <a:t>LECTURE 20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GHAZALA AMIN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11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PROJECT QUALITY AND RISK MANAGEMENT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QUALITY AND RISK MANAGEMENT</dc:title>
  <dc:creator>NTS</dc:creator>
  <cp:lastModifiedBy>NTS</cp:lastModifiedBy>
  <cp:revision>9</cp:revision>
  <dcterms:created xsi:type="dcterms:W3CDTF">2013-04-22T06:17:33Z</dcterms:created>
  <dcterms:modified xsi:type="dcterms:W3CDTF">2013-04-22T07:46:52Z</dcterms:modified>
</cp:coreProperties>
</file>