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notesSlides/notesSlide23.xml" ContentType="application/vnd.openxmlformats-officedocument.presentationml.notesSlide+xml"/>
  <Override PartName="/docProps/custom.xml" ContentType="application/vnd.openxmlformats-officedocument.custom-properties+xml"/>
  <Override PartName="/ppt/commentAuthors.xml" ContentType="application/vnd.openxmlformats-officedocument.presentationml.commentAuthors+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ms-powerpoint.presentation.macroEnabled.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Default Extension="wav" ContentType="audio/wav"/>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Default Extension="gif" ContentType="image/gif"/>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Default Extension="wmf" ContentType="image/x-wmf"/>
  <Override PartName="/ppt/notesSlides/notesSlide18.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Layouts/slideLayout22.xml" ContentType="application/vnd.openxmlformats-officedocument.presentationml.slideLayout+xml"/>
  <Override PartName="/ppt/notesSlides/notesSlide25.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 id="2147483668" r:id="rId2"/>
  </p:sldMasterIdLst>
  <p:notesMasterIdLst>
    <p:notesMasterId r:id="rId38"/>
  </p:notesMasterIdLst>
  <p:handoutMasterIdLst>
    <p:handoutMasterId r:id="rId39"/>
  </p:handoutMasterIdLst>
  <p:sldIdLst>
    <p:sldId id="467" r:id="rId3"/>
    <p:sldId id="468" r:id="rId4"/>
    <p:sldId id="374" r:id="rId5"/>
    <p:sldId id="291" r:id="rId6"/>
    <p:sldId id="441" r:id="rId7"/>
    <p:sldId id="453" r:id="rId8"/>
    <p:sldId id="399" r:id="rId9"/>
    <p:sldId id="602" r:id="rId10"/>
    <p:sldId id="610" r:id="rId11"/>
    <p:sldId id="601" r:id="rId12"/>
    <p:sldId id="609" r:id="rId13"/>
    <p:sldId id="612" r:id="rId14"/>
    <p:sldId id="466" r:id="rId15"/>
    <p:sldId id="498" r:id="rId16"/>
    <p:sldId id="440" r:id="rId17"/>
    <p:sldId id="375" r:id="rId18"/>
    <p:sldId id="487" r:id="rId19"/>
    <p:sldId id="456" r:id="rId20"/>
    <p:sldId id="457" r:id="rId21"/>
    <p:sldId id="482" r:id="rId22"/>
    <p:sldId id="488" r:id="rId23"/>
    <p:sldId id="491" r:id="rId24"/>
    <p:sldId id="490" r:id="rId25"/>
    <p:sldId id="489" r:id="rId26"/>
    <p:sldId id="492" r:id="rId27"/>
    <p:sldId id="486" r:id="rId28"/>
    <p:sldId id="613" r:id="rId29"/>
    <p:sldId id="376" r:id="rId30"/>
    <p:sldId id="476" r:id="rId31"/>
    <p:sldId id="478" r:id="rId32"/>
    <p:sldId id="400" r:id="rId33"/>
    <p:sldId id="438" r:id="rId34"/>
    <p:sldId id="475" r:id="rId35"/>
    <p:sldId id="473" r:id="rId36"/>
    <p:sldId id="608" r:id="rId37"/>
  </p:sldIdLst>
  <p:sldSz cx="9144000" cy="6858000" type="screen4x3"/>
  <p:notesSz cx="9144000" cy="6858000"/>
  <p:defaultTextStyle>
    <a:defPPr>
      <a:defRPr lang="de-DE"/>
    </a:defPPr>
    <a:lvl1pPr algn="l" rtl="0" fontAlgn="base">
      <a:spcBef>
        <a:spcPct val="0"/>
      </a:spcBef>
      <a:spcAft>
        <a:spcPct val="0"/>
      </a:spcAft>
      <a:defRPr sz="2000" kern="1200">
        <a:solidFill>
          <a:schemeClr val="tx1"/>
        </a:solidFill>
        <a:latin typeface="Arial" charset="0"/>
        <a:ea typeface="+mn-ea"/>
        <a:cs typeface="+mn-cs"/>
      </a:defRPr>
    </a:lvl1pPr>
    <a:lvl2pPr marL="457200" algn="l" rtl="0" fontAlgn="base">
      <a:spcBef>
        <a:spcPct val="0"/>
      </a:spcBef>
      <a:spcAft>
        <a:spcPct val="0"/>
      </a:spcAft>
      <a:defRPr sz="2000" kern="1200">
        <a:solidFill>
          <a:schemeClr val="tx1"/>
        </a:solidFill>
        <a:latin typeface="Arial" charset="0"/>
        <a:ea typeface="+mn-ea"/>
        <a:cs typeface="+mn-cs"/>
      </a:defRPr>
    </a:lvl2pPr>
    <a:lvl3pPr marL="914400" algn="l" rtl="0" fontAlgn="base">
      <a:spcBef>
        <a:spcPct val="0"/>
      </a:spcBef>
      <a:spcAft>
        <a:spcPct val="0"/>
      </a:spcAft>
      <a:defRPr sz="2000" kern="1200">
        <a:solidFill>
          <a:schemeClr val="tx1"/>
        </a:solidFill>
        <a:latin typeface="Arial" charset="0"/>
        <a:ea typeface="+mn-ea"/>
        <a:cs typeface="+mn-cs"/>
      </a:defRPr>
    </a:lvl3pPr>
    <a:lvl4pPr marL="1371600" algn="l" rtl="0" fontAlgn="base">
      <a:spcBef>
        <a:spcPct val="0"/>
      </a:spcBef>
      <a:spcAft>
        <a:spcPct val="0"/>
      </a:spcAft>
      <a:defRPr sz="2000" kern="1200">
        <a:solidFill>
          <a:schemeClr val="tx1"/>
        </a:solidFill>
        <a:latin typeface="Arial" charset="0"/>
        <a:ea typeface="+mn-ea"/>
        <a:cs typeface="+mn-cs"/>
      </a:defRPr>
    </a:lvl4pPr>
    <a:lvl5pPr marL="1828800" algn="l" rtl="0" fontAlgn="base">
      <a:spcBef>
        <a:spcPct val="0"/>
      </a:spcBef>
      <a:spcAft>
        <a:spcPct val="0"/>
      </a:spcAft>
      <a:defRPr sz="2000" kern="1200">
        <a:solidFill>
          <a:schemeClr val="tx1"/>
        </a:solidFill>
        <a:latin typeface="Arial" charset="0"/>
        <a:ea typeface="+mn-ea"/>
        <a:cs typeface="+mn-cs"/>
      </a:defRPr>
    </a:lvl5pPr>
    <a:lvl6pPr marL="2286000" algn="l" defTabSz="914400" rtl="0" eaLnBrk="1" latinLnBrk="0" hangingPunct="1">
      <a:defRPr sz="2000" kern="1200">
        <a:solidFill>
          <a:schemeClr val="tx1"/>
        </a:solidFill>
        <a:latin typeface="Arial" charset="0"/>
        <a:ea typeface="+mn-ea"/>
        <a:cs typeface="+mn-cs"/>
      </a:defRPr>
    </a:lvl6pPr>
    <a:lvl7pPr marL="2743200" algn="l" defTabSz="914400" rtl="0" eaLnBrk="1" latinLnBrk="0" hangingPunct="1">
      <a:defRPr sz="2000" kern="1200">
        <a:solidFill>
          <a:schemeClr val="tx1"/>
        </a:solidFill>
        <a:latin typeface="Arial" charset="0"/>
        <a:ea typeface="+mn-ea"/>
        <a:cs typeface="+mn-cs"/>
      </a:defRPr>
    </a:lvl7pPr>
    <a:lvl8pPr marL="3200400" algn="l" defTabSz="914400" rtl="0" eaLnBrk="1" latinLnBrk="0" hangingPunct="1">
      <a:defRPr sz="2000" kern="1200">
        <a:solidFill>
          <a:schemeClr val="tx1"/>
        </a:solidFill>
        <a:latin typeface="Arial" charset="0"/>
        <a:ea typeface="+mn-ea"/>
        <a:cs typeface="+mn-cs"/>
      </a:defRPr>
    </a:lvl8pPr>
    <a:lvl9pPr marL="3657600" algn="l" defTabSz="914400" rtl="0" eaLnBrk="1" latinLnBrk="0" hangingPunct="1">
      <a:defRPr sz="2000" kern="1200">
        <a:solidFill>
          <a:schemeClr val="tx1"/>
        </a:solidFill>
        <a:latin typeface="Arial" charset="0"/>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FSC" initials="" lastIdx="8"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14064E"/>
    <a:srgbClr val="FFD653"/>
    <a:srgbClr val="FF7575"/>
    <a:srgbClr val="740000"/>
    <a:srgbClr val="61765A"/>
    <a:srgbClr val="FF2525"/>
    <a:srgbClr val="66FF99"/>
    <a:srgbClr val="005800"/>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191" autoAdjust="0"/>
    <p:restoredTop sz="88615" autoAdjust="0"/>
  </p:normalViewPr>
  <p:slideViewPr>
    <p:cSldViewPr snapToGrid="0">
      <p:cViewPr varScale="1">
        <p:scale>
          <a:sx n="67" d="100"/>
          <a:sy n="67" d="100"/>
        </p:scale>
        <p:origin x="-558" y="-102"/>
      </p:cViewPr>
      <p:guideLst>
        <p:guide orient="horz" pos="778"/>
        <p:guide orient="horz" pos="3926"/>
        <p:guide pos="5471"/>
        <p:guide pos="289"/>
        <p:guide pos="2868"/>
        <p:guide pos="5667"/>
        <p:guide pos="43"/>
        <p:guide pos="18"/>
      </p:guideLst>
    </p:cSldViewPr>
  </p:slideViewPr>
  <p:outlineViewPr>
    <p:cViewPr>
      <p:scale>
        <a:sx n="33" d="100"/>
        <a:sy n="33" d="100"/>
      </p:scale>
      <p:origin x="0" y="5766"/>
    </p:cViewPr>
  </p:outlineViewPr>
  <p:notesTextViewPr>
    <p:cViewPr>
      <p:scale>
        <a:sx n="100" d="100"/>
        <a:sy n="100" d="100"/>
      </p:scale>
      <p:origin x="0" y="0"/>
    </p:cViewPr>
  </p:notesTextViewPr>
  <p:sorterViewPr>
    <p:cViewPr>
      <p:scale>
        <a:sx n="66" d="100"/>
        <a:sy n="66" d="100"/>
      </p:scale>
      <p:origin x="0" y="0"/>
    </p:cViewPr>
  </p:sorterViewPr>
  <p:gridSpacing cx="936345600" cy="9363456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handoutMaster" Target="handoutMasters/handoutMaster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commentAuthors" Target="commentAuthor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pPr>
              <a:defRPr/>
            </a:pPr>
            <a:endParaRPr lang="en-US"/>
          </a:p>
        </p:txBody>
      </p:sp>
      <p:sp>
        <p:nvSpPr>
          <p:cNvPr id="3" name="Date Placeholder 2"/>
          <p:cNvSpPr>
            <a:spLocks noGrp="1"/>
          </p:cNvSpPr>
          <p:nvPr>
            <p:ph type="dt" sz="quarter" idx="1"/>
          </p:nvPr>
        </p:nvSpPr>
        <p:spPr>
          <a:xfrm>
            <a:off x="5180013" y="0"/>
            <a:ext cx="3962400" cy="342900"/>
          </a:xfrm>
          <a:prstGeom prst="rect">
            <a:avLst/>
          </a:prstGeom>
        </p:spPr>
        <p:txBody>
          <a:bodyPr vert="horz" lIns="91440" tIns="45720" rIns="91440" bIns="45720" rtlCol="0"/>
          <a:lstStyle>
            <a:lvl1pPr algn="r">
              <a:defRPr sz="1200"/>
            </a:lvl1pPr>
          </a:lstStyle>
          <a:p>
            <a:pPr>
              <a:defRPr/>
            </a:pPr>
            <a:fld id="{CB34E5C6-031F-48DC-849F-56FB319A0313}" type="datetimeFigureOut">
              <a:rPr lang="en-US"/>
              <a:pPr>
                <a:defRPr/>
              </a:pPr>
              <a:t>12/31/2012</a:t>
            </a:fld>
            <a:endParaRPr lang="en-US"/>
          </a:p>
        </p:txBody>
      </p:sp>
      <p:sp>
        <p:nvSpPr>
          <p:cNvPr id="4" name="Footer Placeholder 3"/>
          <p:cNvSpPr>
            <a:spLocks noGrp="1"/>
          </p:cNvSpPr>
          <p:nvPr>
            <p:ph type="ftr" sz="quarter" idx="2"/>
          </p:nvPr>
        </p:nvSpPr>
        <p:spPr>
          <a:xfrm>
            <a:off x="0" y="6513513"/>
            <a:ext cx="3962400" cy="342900"/>
          </a:xfrm>
          <a:prstGeom prst="rect">
            <a:avLst/>
          </a:prstGeom>
        </p:spPr>
        <p:txBody>
          <a:bodyPr vert="horz" lIns="91440" tIns="45720" rIns="91440" bIns="45720" rtlCol="0" anchor="b"/>
          <a:lstStyle>
            <a:lvl1pPr algn="l">
              <a:defRPr sz="1200"/>
            </a:lvl1pPr>
          </a:lstStyle>
          <a:p>
            <a:pPr>
              <a:defRPr/>
            </a:pPr>
            <a:endParaRPr lang="en-US"/>
          </a:p>
        </p:txBody>
      </p:sp>
      <p:sp>
        <p:nvSpPr>
          <p:cNvPr id="5" name="Slide Number Placeholder 4"/>
          <p:cNvSpPr>
            <a:spLocks noGrp="1"/>
          </p:cNvSpPr>
          <p:nvPr>
            <p:ph type="sldNum" sz="quarter" idx="3"/>
          </p:nvPr>
        </p:nvSpPr>
        <p:spPr>
          <a:xfrm>
            <a:off x="5180013" y="6513513"/>
            <a:ext cx="3962400" cy="342900"/>
          </a:xfrm>
          <a:prstGeom prst="rect">
            <a:avLst/>
          </a:prstGeom>
        </p:spPr>
        <p:txBody>
          <a:bodyPr vert="horz" lIns="91440" tIns="45720" rIns="91440" bIns="45720" rtlCol="0" anchor="b"/>
          <a:lstStyle>
            <a:lvl1pPr algn="r">
              <a:defRPr sz="1200"/>
            </a:lvl1pPr>
          </a:lstStyle>
          <a:p>
            <a:pPr>
              <a:defRPr/>
            </a:pPr>
            <a:fld id="{5D4E9268-85F0-4289-9B51-66AC4DE0BBA1}"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3730" name="Rectangle 2"/>
          <p:cNvSpPr>
            <a:spLocks noGrp="1" noChangeArrowheads="1"/>
          </p:cNvSpPr>
          <p:nvPr>
            <p:ph type="hdr" sz="quarter"/>
          </p:nvPr>
        </p:nvSpPr>
        <p:spPr bwMode="auto">
          <a:xfrm>
            <a:off x="0" y="0"/>
            <a:ext cx="3962400" cy="342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de-DE"/>
          </a:p>
        </p:txBody>
      </p:sp>
      <p:sp>
        <p:nvSpPr>
          <p:cNvPr id="73731" name="Rectangle 3"/>
          <p:cNvSpPr>
            <a:spLocks noGrp="1" noChangeArrowheads="1"/>
          </p:cNvSpPr>
          <p:nvPr>
            <p:ph type="dt" idx="1"/>
          </p:nvPr>
        </p:nvSpPr>
        <p:spPr bwMode="auto">
          <a:xfrm>
            <a:off x="5180013" y="0"/>
            <a:ext cx="3962400" cy="342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de-DE"/>
          </a:p>
        </p:txBody>
      </p:sp>
      <p:sp>
        <p:nvSpPr>
          <p:cNvPr id="32772" name="Rectangle 4"/>
          <p:cNvSpPr>
            <a:spLocks noGrp="1" noRot="1" noChangeAspect="1" noChangeArrowheads="1" noTextEdit="1"/>
          </p:cNvSpPr>
          <p:nvPr>
            <p:ph type="sldImg" idx="2"/>
          </p:nvPr>
        </p:nvSpPr>
        <p:spPr bwMode="auto">
          <a:xfrm>
            <a:off x="2857500" y="514350"/>
            <a:ext cx="3429000" cy="2571750"/>
          </a:xfrm>
          <a:prstGeom prst="rect">
            <a:avLst/>
          </a:prstGeom>
          <a:noFill/>
          <a:ln w="9525">
            <a:solidFill>
              <a:srgbClr val="000000"/>
            </a:solidFill>
            <a:miter lim="800000"/>
            <a:headEnd/>
            <a:tailEnd/>
          </a:ln>
        </p:spPr>
      </p:sp>
      <p:sp>
        <p:nvSpPr>
          <p:cNvPr id="73733" name="Rectangle 5"/>
          <p:cNvSpPr>
            <a:spLocks noGrp="1" noChangeArrowheads="1"/>
          </p:cNvSpPr>
          <p:nvPr>
            <p:ph type="body" sz="quarter" idx="3"/>
          </p:nvPr>
        </p:nvSpPr>
        <p:spPr bwMode="auto">
          <a:xfrm>
            <a:off x="914400" y="3257550"/>
            <a:ext cx="7315200" cy="30861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de-DE" noProof="0" smtClean="0"/>
              <a:t>Click to edit Master text styles</a:t>
            </a:r>
          </a:p>
          <a:p>
            <a:pPr lvl="1"/>
            <a:r>
              <a:rPr lang="de-DE" noProof="0" smtClean="0"/>
              <a:t>Second level</a:t>
            </a:r>
          </a:p>
          <a:p>
            <a:pPr lvl="2"/>
            <a:r>
              <a:rPr lang="de-DE" noProof="0" smtClean="0"/>
              <a:t>Third level</a:t>
            </a:r>
          </a:p>
          <a:p>
            <a:pPr lvl="3"/>
            <a:r>
              <a:rPr lang="de-DE" noProof="0" smtClean="0"/>
              <a:t>Fourth level</a:t>
            </a:r>
          </a:p>
          <a:p>
            <a:pPr lvl="4"/>
            <a:r>
              <a:rPr lang="de-DE" noProof="0" smtClean="0"/>
              <a:t>Fifth level</a:t>
            </a:r>
          </a:p>
        </p:txBody>
      </p:sp>
      <p:sp>
        <p:nvSpPr>
          <p:cNvPr id="73734" name="Rectangle 6"/>
          <p:cNvSpPr>
            <a:spLocks noGrp="1" noChangeArrowheads="1"/>
          </p:cNvSpPr>
          <p:nvPr>
            <p:ph type="ftr" sz="quarter" idx="4"/>
          </p:nvPr>
        </p:nvSpPr>
        <p:spPr bwMode="auto">
          <a:xfrm>
            <a:off x="0" y="6513513"/>
            <a:ext cx="3962400" cy="3429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de-DE"/>
          </a:p>
        </p:txBody>
      </p:sp>
      <p:sp>
        <p:nvSpPr>
          <p:cNvPr id="73735" name="Rectangle 7"/>
          <p:cNvSpPr>
            <a:spLocks noGrp="1" noChangeArrowheads="1"/>
          </p:cNvSpPr>
          <p:nvPr>
            <p:ph type="sldNum" sz="quarter" idx="5"/>
          </p:nvPr>
        </p:nvSpPr>
        <p:spPr bwMode="auto">
          <a:xfrm>
            <a:off x="5180013" y="6513513"/>
            <a:ext cx="3962400" cy="3429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70EEBA33-954A-4B1C-8979-7F188FB6AF5D}" type="slidenum">
              <a:rPr lang="de-DE"/>
              <a:pPr>
                <a:defRPr/>
              </a:pPr>
              <a:t>‹#›</a:t>
            </a:fld>
            <a:endParaRPr lang="de-DE"/>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7"/>
          <p:cNvSpPr>
            <a:spLocks noGrp="1" noChangeArrowheads="1"/>
          </p:cNvSpPr>
          <p:nvPr>
            <p:ph type="sldNum" sz="quarter" idx="5"/>
          </p:nvPr>
        </p:nvSpPr>
        <p:spPr>
          <a:noFill/>
        </p:spPr>
        <p:txBody>
          <a:bodyPr/>
          <a:lstStyle/>
          <a:p>
            <a:fld id="{9AF50912-3377-4D9B-8C85-6C43AA6C5193}" type="slidenum">
              <a:rPr lang="de-DE" smtClean="0"/>
              <a:pPr/>
              <a:t>1</a:t>
            </a:fld>
            <a:endParaRPr lang="de-DE" smtClean="0"/>
          </a:p>
        </p:txBody>
      </p:sp>
      <p:sp>
        <p:nvSpPr>
          <p:cNvPr id="35842" name="Rectangle 2"/>
          <p:cNvSpPr>
            <a:spLocks noGrp="1" noRot="1" noChangeAspect="1" noChangeArrowheads="1" noTextEdit="1"/>
          </p:cNvSpPr>
          <p:nvPr>
            <p:ph type="sldImg"/>
          </p:nvPr>
        </p:nvSpPr>
        <p:spPr>
          <a:ln/>
        </p:spPr>
      </p:sp>
      <p:sp>
        <p:nvSpPr>
          <p:cNvPr id="35843"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1" name="Rectangle 7"/>
          <p:cNvSpPr>
            <a:spLocks noGrp="1" noChangeArrowheads="1"/>
          </p:cNvSpPr>
          <p:nvPr>
            <p:ph type="sldNum" sz="quarter" idx="5"/>
          </p:nvPr>
        </p:nvSpPr>
        <p:spPr>
          <a:noFill/>
        </p:spPr>
        <p:txBody>
          <a:bodyPr/>
          <a:lstStyle/>
          <a:p>
            <a:fld id="{BAE4A9D7-F87C-4A14-A5B9-0579EDBFE8C5}" type="slidenum">
              <a:rPr lang="de-DE" smtClean="0"/>
              <a:pPr/>
              <a:t>2</a:t>
            </a:fld>
            <a:endParaRPr lang="de-DE" smtClean="0"/>
          </a:p>
        </p:txBody>
      </p:sp>
      <p:sp>
        <p:nvSpPr>
          <p:cNvPr id="76802" name="Rectangle 2"/>
          <p:cNvSpPr>
            <a:spLocks noGrp="1" noRot="1" noChangeAspect="1" noChangeArrowheads="1" noTextEdit="1"/>
          </p:cNvSpPr>
          <p:nvPr>
            <p:ph type="sldImg"/>
          </p:nvPr>
        </p:nvSpPr>
        <p:spPr>
          <a:ln/>
        </p:spPr>
      </p:sp>
      <p:sp>
        <p:nvSpPr>
          <p:cNvPr id="76803"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49" name="Rectangle 7"/>
          <p:cNvSpPr>
            <a:spLocks noGrp="1" noChangeArrowheads="1"/>
          </p:cNvSpPr>
          <p:nvPr>
            <p:ph type="sldNum" sz="quarter" idx="5"/>
          </p:nvPr>
        </p:nvSpPr>
        <p:spPr>
          <a:noFill/>
        </p:spPr>
        <p:txBody>
          <a:bodyPr/>
          <a:lstStyle/>
          <a:p>
            <a:fld id="{DCFF2B39-EEEE-483A-B7D4-16DFA8B8B072}" type="slidenum">
              <a:rPr lang="de-DE" smtClean="0"/>
              <a:pPr/>
              <a:t>3</a:t>
            </a:fld>
            <a:endParaRPr lang="de-DE" smtClean="0"/>
          </a:p>
        </p:txBody>
      </p:sp>
      <p:sp>
        <p:nvSpPr>
          <p:cNvPr id="78850" name="Rectangle 2"/>
          <p:cNvSpPr>
            <a:spLocks noGrp="1" noRot="1" noChangeAspect="1" noChangeArrowheads="1" noTextEdit="1"/>
          </p:cNvSpPr>
          <p:nvPr>
            <p:ph type="sldImg"/>
          </p:nvPr>
        </p:nvSpPr>
        <p:spPr>
          <a:ln/>
        </p:spPr>
      </p:sp>
      <p:sp>
        <p:nvSpPr>
          <p:cNvPr id="78851"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7" name="Rectangle 7"/>
          <p:cNvSpPr>
            <a:spLocks noGrp="1" noChangeArrowheads="1"/>
          </p:cNvSpPr>
          <p:nvPr>
            <p:ph type="sldNum" sz="quarter" idx="5"/>
          </p:nvPr>
        </p:nvSpPr>
        <p:spPr>
          <a:noFill/>
        </p:spPr>
        <p:txBody>
          <a:bodyPr/>
          <a:lstStyle/>
          <a:p>
            <a:fld id="{0A623D4B-54CF-44D8-88EC-EB559E3ABA51}" type="slidenum">
              <a:rPr lang="de-DE" smtClean="0"/>
              <a:pPr/>
              <a:t>4</a:t>
            </a:fld>
            <a:endParaRPr lang="de-DE" smtClean="0"/>
          </a:p>
        </p:txBody>
      </p:sp>
      <p:sp>
        <p:nvSpPr>
          <p:cNvPr id="80898" name="Rectangle 2"/>
          <p:cNvSpPr>
            <a:spLocks noGrp="1" noRot="1" noChangeAspect="1" noChangeArrowheads="1" noTextEdit="1"/>
          </p:cNvSpPr>
          <p:nvPr>
            <p:ph type="sldImg"/>
          </p:nvPr>
        </p:nvSpPr>
        <p:spPr>
          <a:ln/>
        </p:spPr>
      </p:sp>
      <p:sp>
        <p:nvSpPr>
          <p:cNvPr id="80899"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5" name="Rectangle 7"/>
          <p:cNvSpPr>
            <a:spLocks noGrp="1" noChangeArrowheads="1"/>
          </p:cNvSpPr>
          <p:nvPr>
            <p:ph type="sldNum" sz="quarter" idx="5"/>
          </p:nvPr>
        </p:nvSpPr>
        <p:spPr>
          <a:noFill/>
        </p:spPr>
        <p:txBody>
          <a:bodyPr/>
          <a:lstStyle/>
          <a:p>
            <a:fld id="{D582B3DC-533F-4102-8A1C-781F8B238E9E}" type="slidenum">
              <a:rPr lang="de-DE" smtClean="0"/>
              <a:pPr/>
              <a:t>5</a:t>
            </a:fld>
            <a:endParaRPr lang="de-DE" smtClean="0"/>
          </a:p>
        </p:txBody>
      </p:sp>
      <p:sp>
        <p:nvSpPr>
          <p:cNvPr id="82946" name="Rectangle 2"/>
          <p:cNvSpPr>
            <a:spLocks noGrp="1" noRot="1" noChangeAspect="1" noChangeArrowheads="1" noTextEdit="1"/>
          </p:cNvSpPr>
          <p:nvPr>
            <p:ph type="sldImg"/>
          </p:nvPr>
        </p:nvSpPr>
        <p:spPr>
          <a:ln/>
        </p:spPr>
      </p:sp>
      <p:sp>
        <p:nvSpPr>
          <p:cNvPr id="82947"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3" name="Rectangle 7"/>
          <p:cNvSpPr>
            <a:spLocks noGrp="1" noChangeArrowheads="1"/>
          </p:cNvSpPr>
          <p:nvPr>
            <p:ph type="sldNum" sz="quarter" idx="5"/>
          </p:nvPr>
        </p:nvSpPr>
        <p:spPr>
          <a:noFill/>
        </p:spPr>
        <p:txBody>
          <a:bodyPr/>
          <a:lstStyle/>
          <a:p>
            <a:fld id="{40ED6F00-4C71-4290-9240-295F218730E2}" type="slidenum">
              <a:rPr lang="de-DE" smtClean="0"/>
              <a:pPr/>
              <a:t>6</a:t>
            </a:fld>
            <a:endParaRPr lang="de-DE" smtClean="0"/>
          </a:p>
        </p:txBody>
      </p:sp>
      <p:sp>
        <p:nvSpPr>
          <p:cNvPr id="84994" name="Rectangle 2"/>
          <p:cNvSpPr>
            <a:spLocks noGrp="1" noRot="1" noChangeAspect="1" noChangeArrowheads="1" noTextEdit="1"/>
          </p:cNvSpPr>
          <p:nvPr>
            <p:ph type="sldImg"/>
          </p:nvPr>
        </p:nvSpPr>
        <p:spPr>
          <a:ln/>
        </p:spPr>
      </p:sp>
      <p:sp>
        <p:nvSpPr>
          <p:cNvPr id="84995"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1" name="Rectangle 7"/>
          <p:cNvSpPr>
            <a:spLocks noGrp="1" noChangeArrowheads="1"/>
          </p:cNvSpPr>
          <p:nvPr>
            <p:ph type="sldNum" sz="quarter" idx="5"/>
          </p:nvPr>
        </p:nvSpPr>
        <p:spPr>
          <a:noFill/>
        </p:spPr>
        <p:txBody>
          <a:bodyPr/>
          <a:lstStyle/>
          <a:p>
            <a:fld id="{8F461022-5959-4C5F-9F0B-9B6E0C49CB7C}" type="slidenum">
              <a:rPr lang="de-DE" smtClean="0"/>
              <a:pPr/>
              <a:t>7</a:t>
            </a:fld>
            <a:endParaRPr lang="de-DE" smtClean="0"/>
          </a:p>
        </p:txBody>
      </p:sp>
      <p:sp>
        <p:nvSpPr>
          <p:cNvPr id="87042" name="Rectangle 2"/>
          <p:cNvSpPr>
            <a:spLocks noGrp="1" noRot="1" noChangeAspect="1" noChangeArrowheads="1" noTextEdit="1"/>
          </p:cNvSpPr>
          <p:nvPr>
            <p:ph type="sldImg"/>
          </p:nvPr>
        </p:nvSpPr>
        <p:spPr>
          <a:ln/>
        </p:spPr>
      </p:sp>
      <p:sp>
        <p:nvSpPr>
          <p:cNvPr id="87043"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89" name="Slide Image Placeholder 1"/>
          <p:cNvSpPr>
            <a:spLocks noGrp="1" noRot="1" noChangeAspect="1" noTextEdit="1"/>
          </p:cNvSpPr>
          <p:nvPr>
            <p:ph type="sldImg"/>
          </p:nvPr>
        </p:nvSpPr>
        <p:spPr>
          <a:ln/>
        </p:spPr>
      </p:sp>
      <p:sp>
        <p:nvSpPr>
          <p:cNvPr id="89090" name="Notes Placeholder 2"/>
          <p:cNvSpPr>
            <a:spLocks noGrp="1"/>
          </p:cNvSpPr>
          <p:nvPr>
            <p:ph type="body" idx="1"/>
          </p:nvPr>
        </p:nvSpPr>
        <p:spPr>
          <a:noFill/>
          <a:ln/>
        </p:spPr>
        <p:txBody>
          <a:bodyPr/>
          <a:lstStyle/>
          <a:p>
            <a:endParaRPr lang="en-US" smtClean="0"/>
          </a:p>
        </p:txBody>
      </p:sp>
      <p:sp>
        <p:nvSpPr>
          <p:cNvPr id="89091" name="Slide Number Placeholder 3"/>
          <p:cNvSpPr>
            <a:spLocks noGrp="1"/>
          </p:cNvSpPr>
          <p:nvPr>
            <p:ph type="sldNum" sz="quarter" idx="5"/>
          </p:nvPr>
        </p:nvSpPr>
        <p:spPr>
          <a:noFill/>
        </p:spPr>
        <p:txBody>
          <a:bodyPr/>
          <a:lstStyle/>
          <a:p>
            <a:fld id="{0CFD2753-12EA-4F25-95AA-1DB4ADB30B24}" type="slidenum">
              <a:rPr lang="de-DE" smtClean="0"/>
              <a:pPr/>
              <a:t>8</a:t>
            </a:fld>
            <a:endParaRPr lang="de-DE"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7" name="Rectangle 7"/>
          <p:cNvSpPr>
            <a:spLocks noGrp="1" noChangeArrowheads="1"/>
          </p:cNvSpPr>
          <p:nvPr>
            <p:ph type="sldNum" sz="quarter" idx="5"/>
          </p:nvPr>
        </p:nvSpPr>
        <p:spPr>
          <a:noFill/>
        </p:spPr>
        <p:txBody>
          <a:bodyPr/>
          <a:lstStyle/>
          <a:p>
            <a:fld id="{495564D8-5EFE-4DA5-A597-39F7F22A8027}" type="slidenum">
              <a:rPr lang="de-DE" smtClean="0"/>
              <a:pPr/>
              <a:t>9</a:t>
            </a:fld>
            <a:endParaRPr lang="de-DE" smtClean="0"/>
          </a:p>
        </p:txBody>
      </p:sp>
      <p:sp>
        <p:nvSpPr>
          <p:cNvPr id="91138" name="Rectangle 2"/>
          <p:cNvSpPr>
            <a:spLocks noGrp="1" noRot="1" noChangeAspect="1" noChangeArrowheads="1" noTextEdit="1"/>
          </p:cNvSpPr>
          <p:nvPr>
            <p:ph type="sldImg"/>
          </p:nvPr>
        </p:nvSpPr>
        <p:spPr>
          <a:ln/>
        </p:spPr>
      </p:sp>
      <p:sp>
        <p:nvSpPr>
          <p:cNvPr id="91139"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5" name="Slide Image Placeholder 1"/>
          <p:cNvSpPr>
            <a:spLocks noGrp="1" noRot="1" noChangeAspect="1" noTextEdit="1"/>
          </p:cNvSpPr>
          <p:nvPr>
            <p:ph type="sldImg"/>
          </p:nvPr>
        </p:nvSpPr>
        <p:spPr>
          <a:ln/>
        </p:spPr>
      </p:sp>
      <p:sp>
        <p:nvSpPr>
          <p:cNvPr id="93186" name="Notes Placeholder 2"/>
          <p:cNvSpPr>
            <a:spLocks noGrp="1"/>
          </p:cNvSpPr>
          <p:nvPr>
            <p:ph type="body" idx="1"/>
          </p:nvPr>
        </p:nvSpPr>
        <p:spPr>
          <a:noFill/>
          <a:ln/>
        </p:spPr>
        <p:txBody>
          <a:bodyPr/>
          <a:lstStyle/>
          <a:p>
            <a:endParaRPr lang="en-US" smtClean="0"/>
          </a:p>
        </p:txBody>
      </p:sp>
      <p:sp>
        <p:nvSpPr>
          <p:cNvPr id="93187" name="Slide Number Placeholder 3"/>
          <p:cNvSpPr>
            <a:spLocks noGrp="1"/>
          </p:cNvSpPr>
          <p:nvPr>
            <p:ph type="sldNum" sz="quarter" idx="5"/>
          </p:nvPr>
        </p:nvSpPr>
        <p:spPr>
          <a:noFill/>
        </p:spPr>
        <p:txBody>
          <a:bodyPr/>
          <a:lstStyle/>
          <a:p>
            <a:fld id="{5CD52068-8546-4F19-BF4F-5DC0259318FF}" type="slidenum">
              <a:rPr lang="de-DE" smtClean="0"/>
              <a:pPr/>
              <a:t>10</a:t>
            </a:fld>
            <a:endParaRPr lang="de-DE"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3" name="Slide Image Placeholder 1"/>
          <p:cNvSpPr>
            <a:spLocks noGrp="1" noRot="1" noChangeAspect="1" noTextEdit="1"/>
          </p:cNvSpPr>
          <p:nvPr>
            <p:ph type="sldImg"/>
          </p:nvPr>
        </p:nvSpPr>
        <p:spPr>
          <a:ln/>
        </p:spPr>
      </p:sp>
      <p:sp>
        <p:nvSpPr>
          <p:cNvPr id="95234" name="Notes Placeholder 2"/>
          <p:cNvSpPr>
            <a:spLocks noGrp="1"/>
          </p:cNvSpPr>
          <p:nvPr>
            <p:ph type="body" idx="1"/>
          </p:nvPr>
        </p:nvSpPr>
        <p:spPr>
          <a:noFill/>
          <a:ln/>
        </p:spPr>
        <p:txBody>
          <a:bodyPr/>
          <a:lstStyle/>
          <a:p>
            <a:endParaRPr lang="en-US" smtClean="0"/>
          </a:p>
        </p:txBody>
      </p:sp>
      <p:sp>
        <p:nvSpPr>
          <p:cNvPr id="95235" name="Slide Number Placeholder 3"/>
          <p:cNvSpPr>
            <a:spLocks noGrp="1"/>
          </p:cNvSpPr>
          <p:nvPr>
            <p:ph type="sldNum" sz="quarter" idx="5"/>
          </p:nvPr>
        </p:nvSpPr>
        <p:spPr>
          <a:noFill/>
        </p:spPr>
        <p:txBody>
          <a:bodyPr/>
          <a:lstStyle/>
          <a:p>
            <a:fld id="{7E165DE6-823B-4971-B7CA-86FDE871A19E}" type="slidenum">
              <a:rPr lang="de-DE" smtClean="0"/>
              <a:pPr/>
              <a:t>11</a:t>
            </a:fld>
            <a:endParaRPr lang="de-DE"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1" name="Slide Image Placeholder 1"/>
          <p:cNvSpPr>
            <a:spLocks noGrp="1" noRot="1" noChangeAspect="1" noTextEdit="1"/>
          </p:cNvSpPr>
          <p:nvPr>
            <p:ph type="sldImg"/>
          </p:nvPr>
        </p:nvSpPr>
        <p:spPr>
          <a:ln/>
        </p:spPr>
      </p:sp>
      <p:sp>
        <p:nvSpPr>
          <p:cNvPr id="97282" name="Notes Placeholder 2"/>
          <p:cNvSpPr>
            <a:spLocks noGrp="1"/>
          </p:cNvSpPr>
          <p:nvPr>
            <p:ph type="body" idx="1"/>
          </p:nvPr>
        </p:nvSpPr>
        <p:spPr>
          <a:noFill/>
          <a:ln/>
        </p:spPr>
        <p:txBody>
          <a:bodyPr/>
          <a:lstStyle/>
          <a:p>
            <a:endParaRPr lang="en-US" smtClean="0"/>
          </a:p>
        </p:txBody>
      </p:sp>
      <p:sp>
        <p:nvSpPr>
          <p:cNvPr id="97283" name="Slide Number Placeholder 3"/>
          <p:cNvSpPr>
            <a:spLocks noGrp="1"/>
          </p:cNvSpPr>
          <p:nvPr>
            <p:ph type="sldNum" sz="quarter" idx="5"/>
          </p:nvPr>
        </p:nvSpPr>
        <p:spPr>
          <a:noFill/>
        </p:spPr>
        <p:txBody>
          <a:bodyPr/>
          <a:lstStyle/>
          <a:p>
            <a:fld id="{8F800BCB-3125-4FED-9898-B03AC7DB5C90}" type="slidenum">
              <a:rPr lang="de-DE" smtClean="0"/>
              <a:pPr/>
              <a:t>12</a:t>
            </a:fld>
            <a:endParaRPr lang="de-DE"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29" name="Rectangle 7"/>
          <p:cNvSpPr>
            <a:spLocks noGrp="1" noChangeArrowheads="1"/>
          </p:cNvSpPr>
          <p:nvPr>
            <p:ph type="sldNum" sz="quarter" idx="5"/>
          </p:nvPr>
        </p:nvSpPr>
        <p:spPr>
          <a:noFill/>
        </p:spPr>
        <p:txBody>
          <a:bodyPr/>
          <a:lstStyle/>
          <a:p>
            <a:fld id="{A938DC61-3DC9-496E-90AB-6C11203702C6}" type="slidenum">
              <a:rPr lang="de-DE" smtClean="0"/>
              <a:pPr/>
              <a:t>13</a:t>
            </a:fld>
            <a:endParaRPr lang="de-DE" smtClean="0"/>
          </a:p>
        </p:txBody>
      </p:sp>
      <p:sp>
        <p:nvSpPr>
          <p:cNvPr id="99330" name="Rectangle 2"/>
          <p:cNvSpPr>
            <a:spLocks noGrp="1" noRot="1" noChangeAspect="1" noChangeArrowheads="1" noTextEdit="1"/>
          </p:cNvSpPr>
          <p:nvPr>
            <p:ph type="sldImg"/>
          </p:nvPr>
        </p:nvSpPr>
        <p:spPr>
          <a:ln/>
        </p:spPr>
      </p:sp>
      <p:sp>
        <p:nvSpPr>
          <p:cNvPr id="99331"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7" name="Slide Image Placeholder 1"/>
          <p:cNvSpPr>
            <a:spLocks noGrp="1" noRot="1" noChangeAspect="1" noTextEdit="1"/>
          </p:cNvSpPr>
          <p:nvPr>
            <p:ph type="sldImg"/>
          </p:nvPr>
        </p:nvSpPr>
        <p:spPr>
          <a:ln/>
        </p:spPr>
      </p:sp>
      <p:sp>
        <p:nvSpPr>
          <p:cNvPr id="101378" name="Notes Placeholder 2"/>
          <p:cNvSpPr>
            <a:spLocks noGrp="1"/>
          </p:cNvSpPr>
          <p:nvPr>
            <p:ph type="body" idx="1"/>
          </p:nvPr>
        </p:nvSpPr>
        <p:spPr>
          <a:noFill/>
          <a:ln/>
        </p:spPr>
        <p:txBody>
          <a:bodyPr/>
          <a:lstStyle/>
          <a:p>
            <a:endParaRPr lang="en-US" smtClean="0"/>
          </a:p>
        </p:txBody>
      </p:sp>
      <p:sp>
        <p:nvSpPr>
          <p:cNvPr id="101379" name="Slide Number Placeholder 3"/>
          <p:cNvSpPr>
            <a:spLocks noGrp="1"/>
          </p:cNvSpPr>
          <p:nvPr>
            <p:ph type="sldNum" sz="quarter" idx="5"/>
          </p:nvPr>
        </p:nvSpPr>
        <p:spPr>
          <a:noFill/>
        </p:spPr>
        <p:txBody>
          <a:bodyPr/>
          <a:lstStyle/>
          <a:p>
            <a:fld id="{C4D92E14-FB89-44E8-AD4F-16B8D1785F7A}" type="slidenum">
              <a:rPr lang="de-DE" smtClean="0"/>
              <a:pPr/>
              <a:t>14</a:t>
            </a:fld>
            <a:endParaRPr lang="de-DE"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5" name="Rectangle 7"/>
          <p:cNvSpPr>
            <a:spLocks noGrp="1" noChangeArrowheads="1"/>
          </p:cNvSpPr>
          <p:nvPr>
            <p:ph type="sldNum" sz="quarter" idx="5"/>
          </p:nvPr>
        </p:nvSpPr>
        <p:spPr>
          <a:noFill/>
        </p:spPr>
        <p:txBody>
          <a:bodyPr/>
          <a:lstStyle/>
          <a:p>
            <a:fld id="{602B3BDB-AD85-4345-BF9E-4B08AE7B18CF}" type="slidenum">
              <a:rPr lang="de-DE" smtClean="0"/>
              <a:pPr/>
              <a:t>15</a:t>
            </a:fld>
            <a:endParaRPr lang="de-DE" smtClean="0"/>
          </a:p>
        </p:txBody>
      </p:sp>
      <p:sp>
        <p:nvSpPr>
          <p:cNvPr id="103426" name="Rectangle 2"/>
          <p:cNvSpPr>
            <a:spLocks noGrp="1" noRot="1" noChangeAspect="1" noChangeArrowheads="1" noTextEdit="1"/>
          </p:cNvSpPr>
          <p:nvPr>
            <p:ph type="sldImg"/>
          </p:nvPr>
        </p:nvSpPr>
        <p:spPr>
          <a:ln/>
        </p:spPr>
      </p:sp>
      <p:sp>
        <p:nvSpPr>
          <p:cNvPr id="103427"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3" name="Rectangle 7"/>
          <p:cNvSpPr>
            <a:spLocks noGrp="1" noChangeArrowheads="1"/>
          </p:cNvSpPr>
          <p:nvPr>
            <p:ph type="sldNum" sz="quarter" idx="5"/>
          </p:nvPr>
        </p:nvSpPr>
        <p:spPr>
          <a:noFill/>
        </p:spPr>
        <p:txBody>
          <a:bodyPr/>
          <a:lstStyle/>
          <a:p>
            <a:fld id="{8CEED871-F477-4377-A1B9-6ED1FB4A9E1B}" type="slidenum">
              <a:rPr lang="de-DE" smtClean="0"/>
              <a:pPr/>
              <a:t>16</a:t>
            </a:fld>
            <a:endParaRPr lang="de-DE" smtClean="0"/>
          </a:p>
        </p:txBody>
      </p:sp>
      <p:sp>
        <p:nvSpPr>
          <p:cNvPr id="105474" name="Rectangle 2"/>
          <p:cNvSpPr>
            <a:spLocks noGrp="1" noRot="1" noChangeAspect="1" noChangeArrowheads="1" noTextEdit="1"/>
          </p:cNvSpPr>
          <p:nvPr>
            <p:ph type="sldImg"/>
          </p:nvPr>
        </p:nvSpPr>
        <p:spPr>
          <a:ln/>
        </p:spPr>
      </p:sp>
      <p:sp>
        <p:nvSpPr>
          <p:cNvPr id="105475"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1" name="Slide Image Placeholder 1"/>
          <p:cNvSpPr>
            <a:spLocks noGrp="1" noRot="1" noChangeAspect="1" noTextEdit="1"/>
          </p:cNvSpPr>
          <p:nvPr>
            <p:ph type="sldImg"/>
          </p:nvPr>
        </p:nvSpPr>
        <p:spPr>
          <a:ln/>
        </p:spPr>
      </p:sp>
      <p:sp>
        <p:nvSpPr>
          <p:cNvPr id="107522" name="Notes Placeholder 2"/>
          <p:cNvSpPr>
            <a:spLocks noGrp="1"/>
          </p:cNvSpPr>
          <p:nvPr>
            <p:ph type="body" idx="1"/>
          </p:nvPr>
        </p:nvSpPr>
        <p:spPr>
          <a:noFill/>
          <a:ln/>
        </p:spPr>
        <p:txBody>
          <a:bodyPr/>
          <a:lstStyle/>
          <a:p>
            <a:endParaRPr lang="en-US" smtClean="0"/>
          </a:p>
        </p:txBody>
      </p:sp>
      <p:sp>
        <p:nvSpPr>
          <p:cNvPr id="107523" name="Slide Number Placeholder 3"/>
          <p:cNvSpPr>
            <a:spLocks noGrp="1"/>
          </p:cNvSpPr>
          <p:nvPr>
            <p:ph type="sldNum" sz="quarter" idx="5"/>
          </p:nvPr>
        </p:nvSpPr>
        <p:spPr>
          <a:noFill/>
        </p:spPr>
        <p:txBody>
          <a:bodyPr/>
          <a:lstStyle/>
          <a:p>
            <a:fld id="{2118C003-EA6E-445A-A03A-D41521CED9B2}" type="slidenum">
              <a:rPr lang="de-DE" smtClean="0"/>
              <a:pPr/>
              <a:t>17</a:t>
            </a:fld>
            <a:endParaRPr lang="de-DE"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69" name="Rectangle 7"/>
          <p:cNvSpPr>
            <a:spLocks noGrp="1" noChangeArrowheads="1"/>
          </p:cNvSpPr>
          <p:nvPr>
            <p:ph type="sldNum" sz="quarter" idx="5"/>
          </p:nvPr>
        </p:nvSpPr>
        <p:spPr>
          <a:noFill/>
        </p:spPr>
        <p:txBody>
          <a:bodyPr/>
          <a:lstStyle/>
          <a:p>
            <a:fld id="{A6654E27-ECDA-4693-8A83-D1BD6F88E3B4}" type="slidenum">
              <a:rPr lang="de-DE" smtClean="0"/>
              <a:pPr/>
              <a:t>18</a:t>
            </a:fld>
            <a:endParaRPr lang="de-DE" smtClean="0"/>
          </a:p>
        </p:txBody>
      </p:sp>
      <p:sp>
        <p:nvSpPr>
          <p:cNvPr id="109570" name="Rectangle 2"/>
          <p:cNvSpPr>
            <a:spLocks noGrp="1" noRot="1" noChangeAspect="1" noChangeArrowheads="1" noTextEdit="1"/>
          </p:cNvSpPr>
          <p:nvPr>
            <p:ph type="sldImg"/>
          </p:nvPr>
        </p:nvSpPr>
        <p:spPr>
          <a:ln/>
        </p:spPr>
      </p:sp>
      <p:sp>
        <p:nvSpPr>
          <p:cNvPr id="109571"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7" name="Rectangle 7"/>
          <p:cNvSpPr>
            <a:spLocks noGrp="1" noChangeArrowheads="1"/>
          </p:cNvSpPr>
          <p:nvPr>
            <p:ph type="sldNum" sz="quarter" idx="5"/>
          </p:nvPr>
        </p:nvSpPr>
        <p:spPr>
          <a:noFill/>
        </p:spPr>
        <p:txBody>
          <a:bodyPr/>
          <a:lstStyle/>
          <a:p>
            <a:fld id="{37709028-2B66-4612-829C-6CF61BC300DE}" type="slidenum">
              <a:rPr lang="de-DE" smtClean="0"/>
              <a:pPr/>
              <a:t>19</a:t>
            </a:fld>
            <a:endParaRPr lang="de-DE" smtClean="0"/>
          </a:p>
        </p:txBody>
      </p:sp>
      <p:sp>
        <p:nvSpPr>
          <p:cNvPr id="111618" name="Rectangle 2"/>
          <p:cNvSpPr>
            <a:spLocks noGrp="1" noRot="1" noChangeAspect="1" noChangeArrowheads="1" noTextEdit="1"/>
          </p:cNvSpPr>
          <p:nvPr>
            <p:ph type="sldImg"/>
          </p:nvPr>
        </p:nvSpPr>
        <p:spPr>
          <a:ln/>
        </p:spPr>
      </p:sp>
      <p:sp>
        <p:nvSpPr>
          <p:cNvPr id="111619"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5" name="Rectangle 7"/>
          <p:cNvSpPr>
            <a:spLocks noGrp="1" noChangeArrowheads="1"/>
          </p:cNvSpPr>
          <p:nvPr>
            <p:ph type="sldNum" sz="quarter" idx="5"/>
          </p:nvPr>
        </p:nvSpPr>
        <p:spPr>
          <a:noFill/>
        </p:spPr>
        <p:txBody>
          <a:bodyPr/>
          <a:lstStyle/>
          <a:p>
            <a:fld id="{6A74C7AF-08D9-4513-827F-92F787CDF3AA}" type="slidenum">
              <a:rPr lang="de-DE" smtClean="0"/>
              <a:pPr/>
              <a:t>20</a:t>
            </a:fld>
            <a:endParaRPr lang="de-DE" smtClean="0"/>
          </a:p>
        </p:txBody>
      </p:sp>
      <p:sp>
        <p:nvSpPr>
          <p:cNvPr id="113666" name="Rectangle 2"/>
          <p:cNvSpPr>
            <a:spLocks noGrp="1" noRot="1" noChangeAspect="1" noChangeArrowheads="1" noTextEdit="1"/>
          </p:cNvSpPr>
          <p:nvPr>
            <p:ph type="sldImg"/>
          </p:nvPr>
        </p:nvSpPr>
        <p:spPr>
          <a:ln/>
        </p:spPr>
      </p:sp>
      <p:sp>
        <p:nvSpPr>
          <p:cNvPr id="113667" name="Rectangle 3"/>
          <p:cNvSpPr>
            <a:spLocks noGrp="1" noChangeArrowheads="1"/>
          </p:cNvSpPr>
          <p:nvPr>
            <p:ph type="body" idx="1"/>
          </p:nvPr>
        </p:nvSpPr>
        <p:spPr>
          <a:noFill/>
          <a:ln/>
        </p:spPr>
        <p:txBody>
          <a:bodyPr/>
          <a:lstStyle/>
          <a:p>
            <a:pPr eaLnBrk="1" hangingPunct="1"/>
            <a:r>
              <a:rPr lang="en-US" smtClean="0"/>
              <a:t>ESC Lille offers two graduate degree programmes in project management. </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3" name="Slide Image Placeholder 1"/>
          <p:cNvSpPr>
            <a:spLocks noGrp="1" noRot="1" noChangeAspect="1" noTextEdit="1"/>
          </p:cNvSpPr>
          <p:nvPr>
            <p:ph type="sldImg"/>
          </p:nvPr>
        </p:nvSpPr>
        <p:spPr>
          <a:ln/>
        </p:spPr>
      </p:sp>
      <p:sp>
        <p:nvSpPr>
          <p:cNvPr id="115714" name="Notes Placeholder 2"/>
          <p:cNvSpPr>
            <a:spLocks noGrp="1"/>
          </p:cNvSpPr>
          <p:nvPr>
            <p:ph type="body" idx="1"/>
          </p:nvPr>
        </p:nvSpPr>
        <p:spPr>
          <a:noFill/>
          <a:ln/>
        </p:spPr>
        <p:txBody>
          <a:bodyPr/>
          <a:lstStyle/>
          <a:p>
            <a:endParaRPr lang="en-US" smtClean="0"/>
          </a:p>
        </p:txBody>
      </p:sp>
      <p:sp>
        <p:nvSpPr>
          <p:cNvPr id="115715" name="Slide Number Placeholder 3"/>
          <p:cNvSpPr>
            <a:spLocks noGrp="1"/>
          </p:cNvSpPr>
          <p:nvPr>
            <p:ph type="sldNum" sz="quarter" idx="5"/>
          </p:nvPr>
        </p:nvSpPr>
        <p:spPr>
          <a:noFill/>
        </p:spPr>
        <p:txBody>
          <a:bodyPr/>
          <a:lstStyle/>
          <a:p>
            <a:fld id="{E4D56341-813A-4E1F-8804-2E8C494FC186}" type="slidenum">
              <a:rPr lang="de-DE" smtClean="0"/>
              <a:pPr/>
              <a:t>21</a:t>
            </a:fld>
            <a:endParaRPr lang="de-DE"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1" name="Slide Image Placeholder 1"/>
          <p:cNvSpPr>
            <a:spLocks noGrp="1" noRot="1" noChangeAspect="1" noTextEdit="1"/>
          </p:cNvSpPr>
          <p:nvPr>
            <p:ph type="sldImg"/>
          </p:nvPr>
        </p:nvSpPr>
        <p:spPr>
          <a:ln/>
        </p:spPr>
      </p:sp>
      <p:sp>
        <p:nvSpPr>
          <p:cNvPr id="117762" name="Notes Placeholder 2"/>
          <p:cNvSpPr>
            <a:spLocks noGrp="1"/>
          </p:cNvSpPr>
          <p:nvPr>
            <p:ph type="body" idx="1"/>
          </p:nvPr>
        </p:nvSpPr>
        <p:spPr>
          <a:noFill/>
          <a:ln/>
        </p:spPr>
        <p:txBody>
          <a:bodyPr/>
          <a:lstStyle/>
          <a:p>
            <a:endParaRPr lang="en-US" smtClean="0"/>
          </a:p>
        </p:txBody>
      </p:sp>
      <p:sp>
        <p:nvSpPr>
          <p:cNvPr id="117763" name="Slide Number Placeholder 3"/>
          <p:cNvSpPr>
            <a:spLocks noGrp="1"/>
          </p:cNvSpPr>
          <p:nvPr>
            <p:ph type="sldNum" sz="quarter" idx="5"/>
          </p:nvPr>
        </p:nvSpPr>
        <p:spPr>
          <a:noFill/>
        </p:spPr>
        <p:txBody>
          <a:bodyPr/>
          <a:lstStyle/>
          <a:p>
            <a:fld id="{A8554459-C986-4ED9-9E2E-AB39497CEC1F}" type="slidenum">
              <a:rPr lang="de-DE" smtClean="0"/>
              <a:pPr/>
              <a:t>22</a:t>
            </a:fld>
            <a:endParaRPr lang="de-DE"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09" name="Slide Image Placeholder 1"/>
          <p:cNvSpPr>
            <a:spLocks noGrp="1" noRot="1" noChangeAspect="1" noTextEdit="1"/>
          </p:cNvSpPr>
          <p:nvPr>
            <p:ph type="sldImg"/>
          </p:nvPr>
        </p:nvSpPr>
        <p:spPr>
          <a:ln/>
        </p:spPr>
      </p:sp>
      <p:sp>
        <p:nvSpPr>
          <p:cNvPr id="119810" name="Notes Placeholder 2"/>
          <p:cNvSpPr>
            <a:spLocks noGrp="1"/>
          </p:cNvSpPr>
          <p:nvPr>
            <p:ph type="body" idx="1"/>
          </p:nvPr>
        </p:nvSpPr>
        <p:spPr>
          <a:noFill/>
          <a:ln/>
        </p:spPr>
        <p:txBody>
          <a:bodyPr/>
          <a:lstStyle/>
          <a:p>
            <a:endParaRPr lang="en-US" smtClean="0"/>
          </a:p>
        </p:txBody>
      </p:sp>
      <p:sp>
        <p:nvSpPr>
          <p:cNvPr id="119811" name="Slide Number Placeholder 3"/>
          <p:cNvSpPr>
            <a:spLocks noGrp="1"/>
          </p:cNvSpPr>
          <p:nvPr>
            <p:ph type="sldNum" sz="quarter" idx="5"/>
          </p:nvPr>
        </p:nvSpPr>
        <p:spPr>
          <a:noFill/>
        </p:spPr>
        <p:txBody>
          <a:bodyPr/>
          <a:lstStyle/>
          <a:p>
            <a:fld id="{D67D19E9-84A2-48A3-8FB1-3EAE311CD205}" type="slidenum">
              <a:rPr lang="de-DE" smtClean="0"/>
              <a:pPr/>
              <a:t>23</a:t>
            </a:fld>
            <a:endParaRPr lang="de-DE"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7" name="Slide Image Placeholder 1"/>
          <p:cNvSpPr>
            <a:spLocks noGrp="1" noRot="1" noChangeAspect="1" noTextEdit="1"/>
          </p:cNvSpPr>
          <p:nvPr>
            <p:ph type="sldImg"/>
          </p:nvPr>
        </p:nvSpPr>
        <p:spPr>
          <a:ln/>
        </p:spPr>
      </p:sp>
      <p:sp>
        <p:nvSpPr>
          <p:cNvPr id="121858" name="Notes Placeholder 2"/>
          <p:cNvSpPr>
            <a:spLocks noGrp="1"/>
          </p:cNvSpPr>
          <p:nvPr>
            <p:ph type="body" idx="1"/>
          </p:nvPr>
        </p:nvSpPr>
        <p:spPr>
          <a:noFill/>
          <a:ln/>
        </p:spPr>
        <p:txBody>
          <a:bodyPr/>
          <a:lstStyle/>
          <a:p>
            <a:endParaRPr lang="en-US" smtClean="0"/>
          </a:p>
        </p:txBody>
      </p:sp>
      <p:sp>
        <p:nvSpPr>
          <p:cNvPr id="121859" name="Slide Number Placeholder 3"/>
          <p:cNvSpPr>
            <a:spLocks noGrp="1"/>
          </p:cNvSpPr>
          <p:nvPr>
            <p:ph type="sldNum" sz="quarter" idx="5"/>
          </p:nvPr>
        </p:nvSpPr>
        <p:spPr>
          <a:noFill/>
        </p:spPr>
        <p:txBody>
          <a:bodyPr/>
          <a:lstStyle/>
          <a:p>
            <a:fld id="{1ABD6E52-ED26-4E5B-AE4E-09C5E34631A7}" type="slidenum">
              <a:rPr lang="de-DE" smtClean="0"/>
              <a:pPr/>
              <a:t>24</a:t>
            </a:fld>
            <a:endParaRPr lang="de-DE"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5" name="Slide Image Placeholder 1"/>
          <p:cNvSpPr>
            <a:spLocks noGrp="1" noRot="1" noChangeAspect="1" noTextEdit="1"/>
          </p:cNvSpPr>
          <p:nvPr>
            <p:ph type="sldImg"/>
          </p:nvPr>
        </p:nvSpPr>
        <p:spPr>
          <a:ln/>
        </p:spPr>
      </p:sp>
      <p:sp>
        <p:nvSpPr>
          <p:cNvPr id="123906" name="Notes Placeholder 2"/>
          <p:cNvSpPr>
            <a:spLocks noGrp="1"/>
          </p:cNvSpPr>
          <p:nvPr>
            <p:ph type="body" idx="1"/>
          </p:nvPr>
        </p:nvSpPr>
        <p:spPr>
          <a:noFill/>
          <a:ln/>
        </p:spPr>
        <p:txBody>
          <a:bodyPr/>
          <a:lstStyle/>
          <a:p>
            <a:endParaRPr lang="en-US" smtClean="0"/>
          </a:p>
        </p:txBody>
      </p:sp>
      <p:sp>
        <p:nvSpPr>
          <p:cNvPr id="123907" name="Slide Number Placeholder 3"/>
          <p:cNvSpPr>
            <a:spLocks noGrp="1"/>
          </p:cNvSpPr>
          <p:nvPr>
            <p:ph type="sldNum" sz="quarter" idx="5"/>
          </p:nvPr>
        </p:nvSpPr>
        <p:spPr>
          <a:noFill/>
        </p:spPr>
        <p:txBody>
          <a:bodyPr/>
          <a:lstStyle/>
          <a:p>
            <a:fld id="{06C1870F-0D28-4327-A206-849DCC27CA4E}" type="slidenum">
              <a:rPr lang="de-DE" smtClean="0"/>
              <a:pPr/>
              <a:t>25</a:t>
            </a:fld>
            <a:endParaRPr lang="de-DE"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3" name="Rectangle 7"/>
          <p:cNvSpPr>
            <a:spLocks noGrp="1" noChangeArrowheads="1"/>
          </p:cNvSpPr>
          <p:nvPr>
            <p:ph type="sldNum" sz="quarter" idx="5"/>
          </p:nvPr>
        </p:nvSpPr>
        <p:spPr>
          <a:noFill/>
        </p:spPr>
        <p:txBody>
          <a:bodyPr/>
          <a:lstStyle/>
          <a:p>
            <a:fld id="{072224A7-3898-4DC9-B67F-D8BAC43B1C6D}" type="slidenum">
              <a:rPr lang="de-DE" smtClean="0"/>
              <a:pPr/>
              <a:t>26</a:t>
            </a:fld>
            <a:endParaRPr lang="de-DE" smtClean="0"/>
          </a:p>
        </p:txBody>
      </p:sp>
      <p:sp>
        <p:nvSpPr>
          <p:cNvPr id="125954" name="Rectangle 2"/>
          <p:cNvSpPr>
            <a:spLocks noGrp="1" noRot="1" noChangeAspect="1" noChangeArrowheads="1" noTextEdit="1"/>
          </p:cNvSpPr>
          <p:nvPr>
            <p:ph type="sldImg"/>
          </p:nvPr>
        </p:nvSpPr>
        <p:spPr>
          <a:ln/>
        </p:spPr>
      </p:sp>
      <p:sp>
        <p:nvSpPr>
          <p:cNvPr id="125955"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1" name="Slide Image Placeholder 1"/>
          <p:cNvSpPr>
            <a:spLocks noGrp="1" noRot="1" noChangeAspect="1" noTextEdit="1"/>
          </p:cNvSpPr>
          <p:nvPr>
            <p:ph type="sldImg"/>
          </p:nvPr>
        </p:nvSpPr>
        <p:spPr>
          <a:ln/>
        </p:spPr>
      </p:sp>
      <p:sp>
        <p:nvSpPr>
          <p:cNvPr id="128002" name="Notes Placeholder 2"/>
          <p:cNvSpPr>
            <a:spLocks noGrp="1"/>
          </p:cNvSpPr>
          <p:nvPr>
            <p:ph type="body" idx="1"/>
          </p:nvPr>
        </p:nvSpPr>
        <p:spPr>
          <a:noFill/>
          <a:ln/>
        </p:spPr>
        <p:txBody>
          <a:bodyPr/>
          <a:lstStyle/>
          <a:p>
            <a:endParaRPr lang="en-US" smtClean="0"/>
          </a:p>
        </p:txBody>
      </p:sp>
      <p:sp>
        <p:nvSpPr>
          <p:cNvPr id="128003" name="Slide Number Placeholder 3"/>
          <p:cNvSpPr>
            <a:spLocks noGrp="1"/>
          </p:cNvSpPr>
          <p:nvPr>
            <p:ph type="sldNum" sz="quarter" idx="5"/>
          </p:nvPr>
        </p:nvSpPr>
        <p:spPr>
          <a:noFill/>
        </p:spPr>
        <p:txBody>
          <a:bodyPr/>
          <a:lstStyle/>
          <a:p>
            <a:fld id="{26E94AFF-AA39-425A-8E12-11058FFD31D8}" type="slidenum">
              <a:rPr lang="de-DE" smtClean="0"/>
              <a:pPr/>
              <a:t>27</a:t>
            </a:fld>
            <a:endParaRPr lang="de-DE"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49" name="Rectangle 7"/>
          <p:cNvSpPr>
            <a:spLocks noGrp="1" noChangeArrowheads="1"/>
          </p:cNvSpPr>
          <p:nvPr>
            <p:ph type="sldNum" sz="quarter" idx="5"/>
          </p:nvPr>
        </p:nvSpPr>
        <p:spPr>
          <a:noFill/>
        </p:spPr>
        <p:txBody>
          <a:bodyPr/>
          <a:lstStyle/>
          <a:p>
            <a:fld id="{E248EC16-D14E-44A6-A3FD-320F45B635B0}" type="slidenum">
              <a:rPr lang="de-DE" smtClean="0"/>
              <a:pPr/>
              <a:t>28</a:t>
            </a:fld>
            <a:endParaRPr lang="de-DE" smtClean="0"/>
          </a:p>
        </p:txBody>
      </p:sp>
      <p:sp>
        <p:nvSpPr>
          <p:cNvPr id="130050" name="Rectangle 2"/>
          <p:cNvSpPr>
            <a:spLocks noGrp="1" noRot="1" noChangeAspect="1" noChangeArrowheads="1" noTextEdit="1"/>
          </p:cNvSpPr>
          <p:nvPr>
            <p:ph type="sldImg"/>
          </p:nvPr>
        </p:nvSpPr>
        <p:spPr>
          <a:ln/>
        </p:spPr>
      </p:sp>
      <p:sp>
        <p:nvSpPr>
          <p:cNvPr id="130051" name="Rectangle 3"/>
          <p:cNvSpPr>
            <a:spLocks noGrp="1" noChangeArrowheads="1"/>
          </p:cNvSpPr>
          <p:nvPr>
            <p:ph type="body" idx="1"/>
          </p:nvPr>
        </p:nvSpPr>
        <p:spPr>
          <a:noFill/>
          <a:ln/>
        </p:spPr>
        <p:txBody>
          <a:bodyPr/>
          <a:lstStyle/>
          <a:p>
            <a:pPr eaLnBrk="1" hangingPunct="1"/>
            <a:r>
              <a:rPr lang="de-DE" smtClean="0"/>
              <a:t>http://www.visitask.com/</a:t>
            </a:r>
          </a:p>
          <a:p>
            <a:pPr eaLnBrk="1" hangingPunct="1"/>
            <a:r>
              <a:rPr lang="de-DE" smtClean="0"/>
              <a:t>http://www.projectsmart.co.uk/</a:t>
            </a:r>
          </a:p>
          <a:p>
            <a:pPr eaLnBrk="1" hangingPunct="1"/>
            <a:r>
              <a:rPr lang="de-DE" smtClean="0"/>
              <a:t>http://www.pmboulevard.com</a:t>
            </a: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7" name="Rectangle 7"/>
          <p:cNvSpPr>
            <a:spLocks noGrp="1" noChangeArrowheads="1"/>
          </p:cNvSpPr>
          <p:nvPr>
            <p:ph type="sldNum" sz="quarter" idx="5"/>
          </p:nvPr>
        </p:nvSpPr>
        <p:spPr>
          <a:noFill/>
        </p:spPr>
        <p:txBody>
          <a:bodyPr/>
          <a:lstStyle/>
          <a:p>
            <a:fld id="{AADC4E0F-5EF3-42CE-AFA4-AE999808EC39}" type="slidenum">
              <a:rPr lang="de-DE" smtClean="0"/>
              <a:pPr/>
              <a:t>29</a:t>
            </a:fld>
            <a:endParaRPr lang="de-DE" smtClean="0"/>
          </a:p>
        </p:txBody>
      </p:sp>
      <p:sp>
        <p:nvSpPr>
          <p:cNvPr id="132098" name="Rectangle 2"/>
          <p:cNvSpPr>
            <a:spLocks noGrp="1" noRot="1" noChangeAspect="1" noChangeArrowheads="1" noTextEdit="1"/>
          </p:cNvSpPr>
          <p:nvPr>
            <p:ph type="sldImg"/>
          </p:nvPr>
        </p:nvSpPr>
        <p:spPr>
          <a:ln/>
        </p:spPr>
      </p:sp>
      <p:sp>
        <p:nvSpPr>
          <p:cNvPr id="132099"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5" name="Rectangle 7"/>
          <p:cNvSpPr>
            <a:spLocks noGrp="1" noChangeArrowheads="1"/>
          </p:cNvSpPr>
          <p:nvPr>
            <p:ph type="sldNum" sz="quarter" idx="5"/>
          </p:nvPr>
        </p:nvSpPr>
        <p:spPr>
          <a:noFill/>
        </p:spPr>
        <p:txBody>
          <a:bodyPr/>
          <a:lstStyle/>
          <a:p>
            <a:fld id="{B56CC064-4BD1-4E72-8930-92A7A8FFA6B9}" type="slidenum">
              <a:rPr lang="de-DE" smtClean="0"/>
              <a:pPr/>
              <a:t>30</a:t>
            </a:fld>
            <a:endParaRPr lang="de-DE" smtClean="0"/>
          </a:p>
        </p:txBody>
      </p:sp>
      <p:sp>
        <p:nvSpPr>
          <p:cNvPr id="134146" name="Rectangle 2"/>
          <p:cNvSpPr>
            <a:spLocks noGrp="1" noRot="1" noChangeAspect="1" noChangeArrowheads="1" noTextEdit="1"/>
          </p:cNvSpPr>
          <p:nvPr>
            <p:ph type="sldImg"/>
          </p:nvPr>
        </p:nvSpPr>
        <p:spPr>
          <a:ln/>
        </p:spPr>
      </p:sp>
      <p:sp>
        <p:nvSpPr>
          <p:cNvPr id="134147"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3" name="Rectangle 7"/>
          <p:cNvSpPr>
            <a:spLocks noGrp="1" noChangeArrowheads="1"/>
          </p:cNvSpPr>
          <p:nvPr>
            <p:ph type="sldNum" sz="quarter" idx="5"/>
          </p:nvPr>
        </p:nvSpPr>
        <p:spPr>
          <a:noFill/>
        </p:spPr>
        <p:txBody>
          <a:bodyPr/>
          <a:lstStyle/>
          <a:p>
            <a:fld id="{7E7437DB-2B82-483A-952A-EC585B25C35B}" type="slidenum">
              <a:rPr lang="de-DE" smtClean="0"/>
              <a:pPr/>
              <a:t>31</a:t>
            </a:fld>
            <a:endParaRPr lang="de-DE" smtClean="0"/>
          </a:p>
        </p:txBody>
      </p:sp>
      <p:sp>
        <p:nvSpPr>
          <p:cNvPr id="136194" name="Rectangle 2"/>
          <p:cNvSpPr>
            <a:spLocks noGrp="1" noRot="1" noChangeAspect="1" noChangeArrowheads="1" noTextEdit="1"/>
          </p:cNvSpPr>
          <p:nvPr>
            <p:ph type="sldImg"/>
          </p:nvPr>
        </p:nvSpPr>
        <p:spPr>
          <a:ln/>
        </p:spPr>
      </p:sp>
      <p:sp>
        <p:nvSpPr>
          <p:cNvPr id="136195" name="Rectangle 3"/>
          <p:cNvSpPr>
            <a:spLocks noGrp="1" noChangeArrowheads="1"/>
          </p:cNvSpPr>
          <p:nvPr>
            <p:ph type="body" idx="1"/>
          </p:nvPr>
        </p:nvSpPr>
        <p:spPr>
          <a:noFill/>
          <a:ln/>
        </p:spPr>
        <p:txBody>
          <a:bodyPr/>
          <a:lstStyle/>
          <a:p>
            <a:pPr eaLnBrk="1" hangingPunct="1"/>
            <a:r>
              <a:rPr lang="de-DE" smtClean="0"/>
              <a:t>http://www.visitask.com/</a:t>
            </a:r>
          </a:p>
          <a:p>
            <a:pPr eaLnBrk="1" hangingPunct="1"/>
            <a:r>
              <a:rPr lang="de-DE" smtClean="0"/>
              <a:t>http://www.projectsmart.co.uk/</a:t>
            </a:r>
          </a:p>
          <a:p>
            <a:pPr eaLnBrk="1" hangingPunct="1"/>
            <a:r>
              <a:rPr lang="de-DE" smtClean="0"/>
              <a:t>http://www.pmboulevard.com</a:t>
            </a: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1" name="Rectangle 7"/>
          <p:cNvSpPr>
            <a:spLocks noGrp="1" noChangeArrowheads="1"/>
          </p:cNvSpPr>
          <p:nvPr>
            <p:ph type="sldNum" sz="quarter" idx="5"/>
          </p:nvPr>
        </p:nvSpPr>
        <p:spPr>
          <a:noFill/>
        </p:spPr>
        <p:txBody>
          <a:bodyPr/>
          <a:lstStyle/>
          <a:p>
            <a:fld id="{5DDE576D-6CFA-4815-B828-66043E08FB48}" type="slidenum">
              <a:rPr lang="de-DE" smtClean="0"/>
              <a:pPr/>
              <a:t>32</a:t>
            </a:fld>
            <a:endParaRPr lang="de-DE" smtClean="0"/>
          </a:p>
        </p:txBody>
      </p:sp>
      <p:sp>
        <p:nvSpPr>
          <p:cNvPr id="138242" name="Rectangle 2"/>
          <p:cNvSpPr>
            <a:spLocks noGrp="1" noRot="1" noChangeAspect="1" noChangeArrowheads="1" noTextEdit="1"/>
          </p:cNvSpPr>
          <p:nvPr>
            <p:ph type="sldImg"/>
          </p:nvPr>
        </p:nvSpPr>
        <p:spPr>
          <a:ln/>
        </p:spPr>
      </p:sp>
      <p:sp>
        <p:nvSpPr>
          <p:cNvPr id="138243" name="Rectangle 3"/>
          <p:cNvSpPr>
            <a:spLocks noGrp="1" noChangeArrowheads="1"/>
          </p:cNvSpPr>
          <p:nvPr>
            <p:ph type="body" idx="1"/>
          </p:nvPr>
        </p:nvSpPr>
        <p:spPr>
          <a:noFill/>
          <a:ln/>
        </p:spPr>
        <p:txBody>
          <a:bodyPr/>
          <a:lstStyle/>
          <a:p>
            <a:pPr eaLnBrk="1" hangingPunct="1"/>
            <a:r>
              <a:rPr lang="de-DE" smtClean="0"/>
              <a:t>http://www.visitask.com/</a:t>
            </a:r>
          </a:p>
          <a:p>
            <a:pPr eaLnBrk="1" hangingPunct="1"/>
            <a:r>
              <a:rPr lang="de-DE" smtClean="0"/>
              <a:t>http://www.projectsmart.co.uk/</a:t>
            </a:r>
          </a:p>
          <a:p>
            <a:pPr eaLnBrk="1" hangingPunct="1"/>
            <a:r>
              <a:rPr lang="de-DE" smtClean="0"/>
              <a:t>http://www.pmboulevard.com</a:t>
            </a: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89" name="Rectangle 7"/>
          <p:cNvSpPr>
            <a:spLocks noGrp="1" noChangeArrowheads="1"/>
          </p:cNvSpPr>
          <p:nvPr>
            <p:ph type="sldNum" sz="quarter" idx="5"/>
          </p:nvPr>
        </p:nvSpPr>
        <p:spPr>
          <a:noFill/>
        </p:spPr>
        <p:txBody>
          <a:bodyPr/>
          <a:lstStyle/>
          <a:p>
            <a:fld id="{C22BEEB6-7425-48B8-9605-93D7D84DA18E}" type="slidenum">
              <a:rPr lang="de-DE" smtClean="0"/>
              <a:pPr/>
              <a:t>33</a:t>
            </a:fld>
            <a:endParaRPr lang="de-DE" smtClean="0"/>
          </a:p>
        </p:txBody>
      </p:sp>
      <p:sp>
        <p:nvSpPr>
          <p:cNvPr id="140290" name="Rectangle 2"/>
          <p:cNvSpPr>
            <a:spLocks noGrp="1" noRot="1" noChangeAspect="1" noChangeArrowheads="1" noTextEdit="1"/>
          </p:cNvSpPr>
          <p:nvPr>
            <p:ph type="sldImg"/>
          </p:nvPr>
        </p:nvSpPr>
        <p:spPr>
          <a:ln/>
        </p:spPr>
      </p:sp>
      <p:sp>
        <p:nvSpPr>
          <p:cNvPr id="140291"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7" name="Rectangle 7"/>
          <p:cNvSpPr>
            <a:spLocks noGrp="1" noChangeArrowheads="1"/>
          </p:cNvSpPr>
          <p:nvPr>
            <p:ph type="sldNum" sz="quarter" idx="5"/>
          </p:nvPr>
        </p:nvSpPr>
        <p:spPr>
          <a:noFill/>
        </p:spPr>
        <p:txBody>
          <a:bodyPr/>
          <a:lstStyle/>
          <a:p>
            <a:fld id="{51A3D2B2-C579-4AB5-A185-DD1ED17628F3}" type="slidenum">
              <a:rPr lang="de-DE" smtClean="0"/>
              <a:pPr/>
              <a:t>34</a:t>
            </a:fld>
            <a:endParaRPr lang="de-DE" smtClean="0"/>
          </a:p>
        </p:txBody>
      </p:sp>
      <p:sp>
        <p:nvSpPr>
          <p:cNvPr id="142338" name="Rectangle 2"/>
          <p:cNvSpPr>
            <a:spLocks noGrp="1" noRot="1" noChangeAspect="1" noChangeArrowheads="1" noTextEdit="1"/>
          </p:cNvSpPr>
          <p:nvPr>
            <p:ph type="sldImg"/>
          </p:nvPr>
        </p:nvSpPr>
        <p:spPr>
          <a:ln/>
        </p:spPr>
      </p:sp>
      <p:sp>
        <p:nvSpPr>
          <p:cNvPr id="142339"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5" name="Slide Image Placeholder 1"/>
          <p:cNvSpPr>
            <a:spLocks noGrp="1" noRot="1" noChangeAspect="1" noTextEdit="1"/>
          </p:cNvSpPr>
          <p:nvPr>
            <p:ph type="sldImg"/>
          </p:nvPr>
        </p:nvSpPr>
        <p:spPr>
          <a:ln/>
        </p:spPr>
      </p:sp>
      <p:sp>
        <p:nvSpPr>
          <p:cNvPr id="144386" name="Notes Placeholder 2"/>
          <p:cNvSpPr>
            <a:spLocks noGrp="1"/>
          </p:cNvSpPr>
          <p:nvPr>
            <p:ph type="body" idx="1"/>
          </p:nvPr>
        </p:nvSpPr>
        <p:spPr>
          <a:noFill/>
          <a:ln/>
        </p:spPr>
        <p:txBody>
          <a:bodyPr/>
          <a:lstStyle/>
          <a:p>
            <a:endParaRPr lang="en-US" smtClean="0"/>
          </a:p>
        </p:txBody>
      </p:sp>
      <p:sp>
        <p:nvSpPr>
          <p:cNvPr id="144387" name="Slide Number Placeholder 3"/>
          <p:cNvSpPr>
            <a:spLocks noGrp="1"/>
          </p:cNvSpPr>
          <p:nvPr>
            <p:ph type="sldNum" sz="quarter" idx="5"/>
          </p:nvPr>
        </p:nvSpPr>
        <p:spPr>
          <a:noFill/>
        </p:spPr>
        <p:txBody>
          <a:bodyPr/>
          <a:lstStyle/>
          <a:p>
            <a:fld id="{211CDA46-5982-424F-BA68-63408AF5A815}" type="slidenum">
              <a:rPr lang="de-DE" smtClean="0"/>
              <a:pPr/>
              <a:t>35</a:t>
            </a:fld>
            <a:endParaRPr lang="de-DE"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457200" y="274638"/>
            <a:ext cx="82296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457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57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transition>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rotWithShape="0">
          <a:gsLst>
            <a:gs pos="0">
              <a:schemeClr val="tx2"/>
            </a:gs>
            <a:gs pos="50000">
              <a:srgbClr val="000046"/>
            </a:gs>
            <a:gs pos="100000">
              <a:schemeClr val="tx2"/>
            </a:gs>
          </a:gsLst>
          <a:lin ang="5400000" scaled="1"/>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de-DE" smtClean="0"/>
              <a:t>Click to edit Master text styles</a:t>
            </a:r>
          </a:p>
          <a:p>
            <a:pPr lvl="1"/>
            <a:r>
              <a:rPr lang="de-DE" smtClean="0"/>
              <a:t>Second level</a:t>
            </a:r>
          </a:p>
          <a:p>
            <a:pPr lvl="2"/>
            <a:r>
              <a:rPr lang="de-DE" smtClean="0"/>
              <a:t>Third level</a:t>
            </a:r>
          </a:p>
          <a:p>
            <a:pPr lvl="3"/>
            <a:r>
              <a:rPr lang="de-DE" smtClean="0"/>
              <a:t>Fourth level</a:t>
            </a:r>
          </a:p>
          <a:p>
            <a:pPr lvl="4"/>
            <a:r>
              <a:rPr lang="de-DE" smtClean="0"/>
              <a:t>Fifth level</a:t>
            </a:r>
          </a:p>
        </p:txBody>
      </p:sp>
      <p:sp>
        <p:nvSpPr>
          <p:cNvPr id="1027" name="Rectangle 7"/>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de-DE" smtClean="0"/>
              <a:t>Click to edit Master title style</a:t>
            </a:r>
          </a:p>
        </p:txBody>
      </p:sp>
    </p:spTree>
  </p:cSld>
  <p:clrMap bg1="lt1" tx1="dk1" bg2="lt2" tx2="dk2" accent1="accent1" accent2="accent2" accent3="accent3" accent4="accent4" accent5="accent5" accent6="accent6" hlink="hlink" folHlink="folHlink"/>
  <p:sldLayoutIdLst>
    <p:sldLayoutId id="2147483684" r:id="rId1"/>
    <p:sldLayoutId id="2147483683" r:id="rId2"/>
    <p:sldLayoutId id="2147483682" r:id="rId3"/>
    <p:sldLayoutId id="2147483681" r:id="rId4"/>
    <p:sldLayoutId id="2147483680" r:id="rId5"/>
    <p:sldLayoutId id="2147483679" r:id="rId6"/>
    <p:sldLayoutId id="2147483678" r:id="rId7"/>
    <p:sldLayoutId id="2147483677" r:id="rId8"/>
    <p:sldLayoutId id="2147483676" r:id="rId9"/>
    <p:sldLayoutId id="2147483675" r:id="rId10"/>
    <p:sldLayoutId id="2147483674" r:id="rId11"/>
    <p:sldLayoutId id="2147483673" r:id="rId12"/>
    <p:sldLayoutId id="2147483672" r:id="rId13"/>
    <p:sldLayoutId id="2147483671" r:id="rId14"/>
    <p:sldLayoutId id="2147483670" r:id="rId15"/>
    <p:sldLayoutId id="2147483669" r:id="rId16"/>
  </p:sldLayoutIdLst>
  <p:transition>
    <p:fade/>
  </p:transition>
  <p:timing>
    <p:tnLst>
      <p:par>
        <p:cTn id="1" dur="indefinite" restart="never" nodeType="tmRoot"/>
      </p:par>
    </p:tnLst>
  </p:timing>
  <p:txStyles>
    <p:titleStyle>
      <a:lvl1pPr algn="ctr" rtl="0" eaLnBrk="0" fontAlgn="base" hangingPunct="0">
        <a:spcBef>
          <a:spcPct val="0"/>
        </a:spcBef>
        <a:spcAft>
          <a:spcPct val="0"/>
        </a:spcAft>
        <a:defRPr sz="2800" b="1">
          <a:solidFill>
            <a:srgbClr val="FF9900"/>
          </a:solidFill>
          <a:latin typeface="+mj-lt"/>
          <a:ea typeface="+mj-ea"/>
          <a:cs typeface="+mj-cs"/>
        </a:defRPr>
      </a:lvl1pPr>
      <a:lvl2pPr algn="ctr" rtl="0" eaLnBrk="0" fontAlgn="base" hangingPunct="0">
        <a:spcBef>
          <a:spcPct val="0"/>
        </a:spcBef>
        <a:spcAft>
          <a:spcPct val="0"/>
        </a:spcAft>
        <a:defRPr sz="2800" b="1">
          <a:solidFill>
            <a:srgbClr val="FF9900"/>
          </a:solidFill>
          <a:latin typeface="Verdana" pitchFamily="34" charset="0"/>
        </a:defRPr>
      </a:lvl2pPr>
      <a:lvl3pPr algn="ctr" rtl="0" eaLnBrk="0" fontAlgn="base" hangingPunct="0">
        <a:spcBef>
          <a:spcPct val="0"/>
        </a:spcBef>
        <a:spcAft>
          <a:spcPct val="0"/>
        </a:spcAft>
        <a:defRPr sz="2800" b="1">
          <a:solidFill>
            <a:srgbClr val="FF9900"/>
          </a:solidFill>
          <a:latin typeface="Verdana" pitchFamily="34" charset="0"/>
        </a:defRPr>
      </a:lvl3pPr>
      <a:lvl4pPr algn="ctr" rtl="0" eaLnBrk="0" fontAlgn="base" hangingPunct="0">
        <a:spcBef>
          <a:spcPct val="0"/>
        </a:spcBef>
        <a:spcAft>
          <a:spcPct val="0"/>
        </a:spcAft>
        <a:defRPr sz="2800" b="1">
          <a:solidFill>
            <a:srgbClr val="FF9900"/>
          </a:solidFill>
          <a:latin typeface="Verdana" pitchFamily="34" charset="0"/>
        </a:defRPr>
      </a:lvl4pPr>
      <a:lvl5pPr algn="ctr" rtl="0" eaLnBrk="0" fontAlgn="base" hangingPunct="0">
        <a:spcBef>
          <a:spcPct val="0"/>
        </a:spcBef>
        <a:spcAft>
          <a:spcPct val="0"/>
        </a:spcAft>
        <a:defRPr sz="2800" b="1">
          <a:solidFill>
            <a:srgbClr val="FF9900"/>
          </a:solidFill>
          <a:latin typeface="Verdana" pitchFamily="34" charset="0"/>
        </a:defRPr>
      </a:lvl5pPr>
      <a:lvl6pPr marL="457200" algn="ctr" rtl="0" fontAlgn="base">
        <a:spcBef>
          <a:spcPct val="0"/>
        </a:spcBef>
        <a:spcAft>
          <a:spcPct val="0"/>
        </a:spcAft>
        <a:defRPr sz="2800" b="1">
          <a:solidFill>
            <a:srgbClr val="FF9900"/>
          </a:solidFill>
          <a:latin typeface="Verdana" pitchFamily="34" charset="0"/>
        </a:defRPr>
      </a:lvl6pPr>
      <a:lvl7pPr marL="914400" algn="ctr" rtl="0" fontAlgn="base">
        <a:spcBef>
          <a:spcPct val="0"/>
        </a:spcBef>
        <a:spcAft>
          <a:spcPct val="0"/>
        </a:spcAft>
        <a:defRPr sz="2800" b="1">
          <a:solidFill>
            <a:srgbClr val="FF9900"/>
          </a:solidFill>
          <a:latin typeface="Verdana" pitchFamily="34" charset="0"/>
        </a:defRPr>
      </a:lvl7pPr>
      <a:lvl8pPr marL="1371600" algn="ctr" rtl="0" fontAlgn="base">
        <a:spcBef>
          <a:spcPct val="0"/>
        </a:spcBef>
        <a:spcAft>
          <a:spcPct val="0"/>
        </a:spcAft>
        <a:defRPr sz="2800" b="1">
          <a:solidFill>
            <a:srgbClr val="FF9900"/>
          </a:solidFill>
          <a:latin typeface="Verdana" pitchFamily="34" charset="0"/>
        </a:defRPr>
      </a:lvl8pPr>
      <a:lvl9pPr marL="1828800" algn="ctr" rtl="0" fontAlgn="base">
        <a:spcBef>
          <a:spcPct val="0"/>
        </a:spcBef>
        <a:spcAft>
          <a:spcPct val="0"/>
        </a:spcAft>
        <a:defRPr sz="2800" b="1">
          <a:solidFill>
            <a:srgbClr val="FF9900"/>
          </a:solidFill>
          <a:latin typeface="Verdana" pitchFamily="34" charset="0"/>
        </a:defRPr>
      </a:lvl9pPr>
    </p:titleStyle>
    <p:bodyStyle>
      <a:lvl1pPr marL="342900" indent="-342900" algn="l" rtl="0" eaLnBrk="0" fontAlgn="base" hangingPunct="0">
        <a:spcBef>
          <a:spcPct val="20000"/>
        </a:spcBef>
        <a:spcAft>
          <a:spcPct val="0"/>
        </a:spcAft>
        <a:buChar char="•"/>
        <a:defRPr sz="2000">
          <a:solidFill>
            <a:srgbClr val="D0FDFE"/>
          </a:solidFill>
          <a:latin typeface="+mn-lt"/>
          <a:ea typeface="+mn-ea"/>
          <a:cs typeface="+mn-cs"/>
        </a:defRPr>
      </a:lvl1pPr>
      <a:lvl2pPr marL="742950" indent="-285750" algn="l" rtl="0" eaLnBrk="0" fontAlgn="base" hangingPunct="0">
        <a:spcBef>
          <a:spcPct val="20000"/>
        </a:spcBef>
        <a:spcAft>
          <a:spcPct val="0"/>
        </a:spcAft>
        <a:buChar char="–"/>
        <a:defRPr sz="2800">
          <a:solidFill>
            <a:srgbClr val="D0FDFE"/>
          </a:solidFill>
          <a:latin typeface="+mn-lt"/>
        </a:defRPr>
      </a:lvl2pPr>
      <a:lvl3pPr marL="1143000" indent="-228600" algn="l" rtl="0" eaLnBrk="0" fontAlgn="base" hangingPunct="0">
        <a:spcBef>
          <a:spcPct val="20000"/>
        </a:spcBef>
        <a:spcAft>
          <a:spcPct val="0"/>
        </a:spcAft>
        <a:buChar char="•"/>
        <a:defRPr sz="1600">
          <a:solidFill>
            <a:srgbClr val="D0FDFE"/>
          </a:solidFill>
          <a:latin typeface="+mn-lt"/>
        </a:defRPr>
      </a:lvl3pPr>
      <a:lvl4pPr marL="1600200" indent="-228600" algn="l" rtl="0" eaLnBrk="0" fontAlgn="base" hangingPunct="0">
        <a:spcBef>
          <a:spcPct val="20000"/>
        </a:spcBef>
        <a:spcAft>
          <a:spcPct val="0"/>
        </a:spcAft>
        <a:buChar char="–"/>
        <a:defRPr sz="1400">
          <a:solidFill>
            <a:srgbClr val="D0FDFE"/>
          </a:solidFill>
          <a:latin typeface="+mn-lt"/>
        </a:defRPr>
      </a:lvl4pPr>
      <a:lvl5pPr marL="2057400" indent="-228600" algn="l" rtl="0" eaLnBrk="0" fontAlgn="base" hangingPunct="0">
        <a:spcBef>
          <a:spcPct val="20000"/>
        </a:spcBef>
        <a:spcAft>
          <a:spcPct val="0"/>
        </a:spcAft>
        <a:buChar char="»"/>
        <a:defRPr sz="1200">
          <a:solidFill>
            <a:srgbClr val="D0FDFE"/>
          </a:solidFill>
          <a:latin typeface="+mn-lt"/>
        </a:defRPr>
      </a:lvl5pPr>
      <a:lvl6pPr marL="2514600" indent="-228600" algn="l" rtl="0" fontAlgn="base">
        <a:spcBef>
          <a:spcPct val="20000"/>
        </a:spcBef>
        <a:spcAft>
          <a:spcPct val="0"/>
        </a:spcAft>
        <a:buChar char="»"/>
        <a:defRPr sz="1200">
          <a:solidFill>
            <a:srgbClr val="D0FDFE"/>
          </a:solidFill>
          <a:latin typeface="+mn-lt"/>
        </a:defRPr>
      </a:lvl6pPr>
      <a:lvl7pPr marL="2971800" indent="-228600" algn="l" rtl="0" fontAlgn="base">
        <a:spcBef>
          <a:spcPct val="20000"/>
        </a:spcBef>
        <a:spcAft>
          <a:spcPct val="0"/>
        </a:spcAft>
        <a:buChar char="»"/>
        <a:defRPr sz="1200">
          <a:solidFill>
            <a:srgbClr val="D0FDFE"/>
          </a:solidFill>
          <a:latin typeface="+mn-lt"/>
        </a:defRPr>
      </a:lvl7pPr>
      <a:lvl8pPr marL="3429000" indent="-228600" algn="l" rtl="0" fontAlgn="base">
        <a:spcBef>
          <a:spcPct val="20000"/>
        </a:spcBef>
        <a:spcAft>
          <a:spcPct val="0"/>
        </a:spcAft>
        <a:buChar char="»"/>
        <a:defRPr sz="1200">
          <a:solidFill>
            <a:srgbClr val="D0FDFE"/>
          </a:solidFill>
          <a:latin typeface="+mn-lt"/>
        </a:defRPr>
      </a:lvl8pPr>
      <a:lvl9pPr marL="3886200" indent="-228600" algn="l" rtl="0" fontAlgn="base">
        <a:spcBef>
          <a:spcPct val="20000"/>
        </a:spcBef>
        <a:spcAft>
          <a:spcPct val="0"/>
        </a:spcAft>
        <a:buChar char="»"/>
        <a:defRPr sz="1200">
          <a:solidFill>
            <a:srgbClr val="D0FDFE"/>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tx2"/>
            </a:gs>
            <a:gs pos="50000">
              <a:srgbClr val="000046"/>
            </a:gs>
            <a:gs pos="100000">
              <a:schemeClr val="tx2"/>
            </a:gs>
          </a:gsLst>
          <a:lin ang="5400000" scaled="1"/>
        </a:gradFill>
        <a:effectLst/>
      </p:bgPr>
    </p:bg>
    <p:spTree>
      <p:nvGrpSpPr>
        <p:cNvPr id="1" name=""/>
        <p:cNvGrpSpPr/>
        <p:nvPr/>
      </p:nvGrpSpPr>
      <p:grpSpPr>
        <a:xfrm>
          <a:off x="0" y="0"/>
          <a:ext cx="0" cy="0"/>
          <a:chOff x="0" y="0"/>
          <a:chExt cx="0" cy="0"/>
        </a:xfrm>
      </p:grpSpPr>
      <p:sp>
        <p:nvSpPr>
          <p:cNvPr id="18434" name="Rectangle 2"/>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DE" smtClean="0"/>
          </a:p>
        </p:txBody>
      </p:sp>
      <p:sp>
        <p:nvSpPr>
          <p:cNvPr id="18436" name="Rectangle 7"/>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de-DE" smtClean="0"/>
          </a:p>
        </p:txBody>
      </p:sp>
    </p:spTree>
  </p:cSld>
  <p:clrMap bg1="lt1" tx1="dk1" bg2="lt2" tx2="dk2" accent1="accent1" accent2="accent2" accent3="accent3" accent4="accent4" accent5="accent5" accent6="accent6" hlink="hlink" folHlink="folHlink"/>
  <p:sldLayoutIdLst>
    <p:sldLayoutId id="2147483697" r:id="rId1"/>
    <p:sldLayoutId id="2147483696" r:id="rId2"/>
    <p:sldLayoutId id="2147483695" r:id="rId3"/>
    <p:sldLayoutId id="2147483694" r:id="rId4"/>
    <p:sldLayoutId id="2147483693" r:id="rId5"/>
    <p:sldLayoutId id="2147483692" r:id="rId6"/>
    <p:sldLayoutId id="2147483691" r:id="rId7"/>
    <p:sldLayoutId id="2147483690" r:id="rId8"/>
    <p:sldLayoutId id="2147483689" r:id="rId9"/>
    <p:sldLayoutId id="2147483688" r:id="rId10"/>
    <p:sldLayoutId id="2147483687" r:id="rId11"/>
    <p:sldLayoutId id="2147483686" r:id="rId12"/>
    <p:sldLayoutId id="2147483685" r:id="rId13"/>
  </p:sldLayoutIdLst>
  <p:transition>
    <p:fade/>
  </p:transition>
  <p:timing>
    <p:tnLst>
      <p:par>
        <p:cTn id="1" dur="indefinite" restart="never" nodeType="tmRoot"/>
      </p:par>
    </p:tnLst>
  </p:timing>
  <p:txStyles>
    <p:titleStyle>
      <a:lvl1pPr algn="ctr" rtl="0" eaLnBrk="0" fontAlgn="base" hangingPunct="0">
        <a:spcBef>
          <a:spcPct val="0"/>
        </a:spcBef>
        <a:spcAft>
          <a:spcPct val="0"/>
        </a:spcAft>
        <a:defRPr sz="2800" b="1">
          <a:solidFill>
            <a:srgbClr val="FF9900"/>
          </a:solidFill>
          <a:latin typeface="+mj-lt"/>
          <a:ea typeface="+mj-ea"/>
          <a:cs typeface="+mj-cs"/>
        </a:defRPr>
      </a:lvl1pPr>
      <a:lvl2pPr algn="ctr" rtl="0" eaLnBrk="0" fontAlgn="base" hangingPunct="0">
        <a:spcBef>
          <a:spcPct val="0"/>
        </a:spcBef>
        <a:spcAft>
          <a:spcPct val="0"/>
        </a:spcAft>
        <a:defRPr sz="2800" b="1">
          <a:solidFill>
            <a:srgbClr val="FF9900"/>
          </a:solidFill>
          <a:latin typeface="Verdana" pitchFamily="34" charset="0"/>
        </a:defRPr>
      </a:lvl2pPr>
      <a:lvl3pPr algn="ctr" rtl="0" eaLnBrk="0" fontAlgn="base" hangingPunct="0">
        <a:spcBef>
          <a:spcPct val="0"/>
        </a:spcBef>
        <a:spcAft>
          <a:spcPct val="0"/>
        </a:spcAft>
        <a:defRPr sz="2800" b="1">
          <a:solidFill>
            <a:srgbClr val="FF9900"/>
          </a:solidFill>
          <a:latin typeface="Verdana" pitchFamily="34" charset="0"/>
        </a:defRPr>
      </a:lvl3pPr>
      <a:lvl4pPr algn="ctr" rtl="0" eaLnBrk="0" fontAlgn="base" hangingPunct="0">
        <a:spcBef>
          <a:spcPct val="0"/>
        </a:spcBef>
        <a:spcAft>
          <a:spcPct val="0"/>
        </a:spcAft>
        <a:defRPr sz="2800" b="1">
          <a:solidFill>
            <a:srgbClr val="FF9900"/>
          </a:solidFill>
          <a:latin typeface="Verdana" pitchFamily="34" charset="0"/>
        </a:defRPr>
      </a:lvl4pPr>
      <a:lvl5pPr algn="ctr" rtl="0" eaLnBrk="0" fontAlgn="base" hangingPunct="0">
        <a:spcBef>
          <a:spcPct val="0"/>
        </a:spcBef>
        <a:spcAft>
          <a:spcPct val="0"/>
        </a:spcAft>
        <a:defRPr sz="2800" b="1">
          <a:solidFill>
            <a:srgbClr val="FF9900"/>
          </a:solidFill>
          <a:latin typeface="Verdana" pitchFamily="34" charset="0"/>
        </a:defRPr>
      </a:lvl5pPr>
      <a:lvl6pPr marL="457200" algn="ctr" rtl="0" eaLnBrk="1" fontAlgn="base" hangingPunct="1">
        <a:spcBef>
          <a:spcPct val="0"/>
        </a:spcBef>
        <a:spcAft>
          <a:spcPct val="0"/>
        </a:spcAft>
        <a:defRPr sz="2800" b="1">
          <a:solidFill>
            <a:srgbClr val="FF9900"/>
          </a:solidFill>
          <a:latin typeface="Verdana" pitchFamily="34" charset="0"/>
        </a:defRPr>
      </a:lvl6pPr>
      <a:lvl7pPr marL="914400" algn="ctr" rtl="0" eaLnBrk="1" fontAlgn="base" hangingPunct="1">
        <a:spcBef>
          <a:spcPct val="0"/>
        </a:spcBef>
        <a:spcAft>
          <a:spcPct val="0"/>
        </a:spcAft>
        <a:defRPr sz="2800" b="1">
          <a:solidFill>
            <a:srgbClr val="FF9900"/>
          </a:solidFill>
          <a:latin typeface="Verdana" pitchFamily="34" charset="0"/>
        </a:defRPr>
      </a:lvl7pPr>
      <a:lvl8pPr marL="1371600" algn="ctr" rtl="0" eaLnBrk="1" fontAlgn="base" hangingPunct="1">
        <a:spcBef>
          <a:spcPct val="0"/>
        </a:spcBef>
        <a:spcAft>
          <a:spcPct val="0"/>
        </a:spcAft>
        <a:defRPr sz="2800" b="1">
          <a:solidFill>
            <a:srgbClr val="FF9900"/>
          </a:solidFill>
          <a:latin typeface="Verdana" pitchFamily="34" charset="0"/>
        </a:defRPr>
      </a:lvl8pPr>
      <a:lvl9pPr marL="1828800" algn="ctr" rtl="0" eaLnBrk="1" fontAlgn="base" hangingPunct="1">
        <a:spcBef>
          <a:spcPct val="0"/>
        </a:spcBef>
        <a:spcAft>
          <a:spcPct val="0"/>
        </a:spcAft>
        <a:defRPr sz="2800" b="1">
          <a:solidFill>
            <a:srgbClr val="FF9900"/>
          </a:solidFill>
          <a:latin typeface="Verdana" pitchFamily="34" charset="0"/>
        </a:defRPr>
      </a:lvl9pPr>
    </p:titleStyle>
    <p:bodyStyle>
      <a:lvl1pPr marL="342900" indent="-342900" algn="l" rtl="0" eaLnBrk="0" fontAlgn="base" hangingPunct="0">
        <a:spcBef>
          <a:spcPct val="20000"/>
        </a:spcBef>
        <a:spcAft>
          <a:spcPct val="0"/>
        </a:spcAft>
        <a:buChar char="•"/>
        <a:defRPr sz="2000">
          <a:solidFill>
            <a:srgbClr val="D0FDFE"/>
          </a:solidFill>
          <a:latin typeface="+mn-lt"/>
          <a:ea typeface="+mn-ea"/>
          <a:cs typeface="+mn-cs"/>
        </a:defRPr>
      </a:lvl1pPr>
      <a:lvl2pPr marL="742950" indent="-285750" algn="l" rtl="0" eaLnBrk="0" fontAlgn="base" hangingPunct="0">
        <a:spcBef>
          <a:spcPct val="20000"/>
        </a:spcBef>
        <a:spcAft>
          <a:spcPct val="0"/>
        </a:spcAft>
        <a:buChar char="–"/>
        <a:defRPr sz="2800">
          <a:solidFill>
            <a:srgbClr val="D0FDFE"/>
          </a:solidFill>
          <a:latin typeface="+mn-lt"/>
        </a:defRPr>
      </a:lvl2pPr>
      <a:lvl3pPr marL="1143000" indent="-228600" algn="l" rtl="0" eaLnBrk="0" fontAlgn="base" hangingPunct="0">
        <a:spcBef>
          <a:spcPct val="20000"/>
        </a:spcBef>
        <a:spcAft>
          <a:spcPct val="0"/>
        </a:spcAft>
        <a:buChar char="•"/>
        <a:defRPr sz="1600">
          <a:solidFill>
            <a:srgbClr val="D0FDFE"/>
          </a:solidFill>
          <a:latin typeface="+mn-lt"/>
        </a:defRPr>
      </a:lvl3pPr>
      <a:lvl4pPr marL="1600200" indent="-228600" algn="l" rtl="0" eaLnBrk="0" fontAlgn="base" hangingPunct="0">
        <a:spcBef>
          <a:spcPct val="20000"/>
        </a:spcBef>
        <a:spcAft>
          <a:spcPct val="0"/>
        </a:spcAft>
        <a:buChar char="–"/>
        <a:defRPr sz="1400">
          <a:solidFill>
            <a:srgbClr val="D0FDFE"/>
          </a:solidFill>
          <a:latin typeface="+mn-lt"/>
        </a:defRPr>
      </a:lvl4pPr>
      <a:lvl5pPr marL="2057400" indent="-228600" algn="l" rtl="0" eaLnBrk="0" fontAlgn="base" hangingPunct="0">
        <a:spcBef>
          <a:spcPct val="20000"/>
        </a:spcBef>
        <a:spcAft>
          <a:spcPct val="0"/>
        </a:spcAft>
        <a:buChar char="»"/>
        <a:defRPr sz="1200">
          <a:solidFill>
            <a:srgbClr val="D0FDFE"/>
          </a:solidFill>
          <a:latin typeface="+mn-lt"/>
        </a:defRPr>
      </a:lvl5pPr>
      <a:lvl6pPr marL="2514600" indent="-228600" algn="l" rtl="0" eaLnBrk="1" fontAlgn="base" hangingPunct="1">
        <a:spcBef>
          <a:spcPct val="20000"/>
        </a:spcBef>
        <a:spcAft>
          <a:spcPct val="0"/>
        </a:spcAft>
        <a:buChar char="»"/>
        <a:defRPr sz="1200">
          <a:solidFill>
            <a:srgbClr val="D0FDFE"/>
          </a:solidFill>
          <a:latin typeface="+mn-lt"/>
        </a:defRPr>
      </a:lvl6pPr>
      <a:lvl7pPr marL="2971800" indent="-228600" algn="l" rtl="0" eaLnBrk="1" fontAlgn="base" hangingPunct="1">
        <a:spcBef>
          <a:spcPct val="20000"/>
        </a:spcBef>
        <a:spcAft>
          <a:spcPct val="0"/>
        </a:spcAft>
        <a:buChar char="»"/>
        <a:defRPr sz="1200">
          <a:solidFill>
            <a:srgbClr val="D0FDFE"/>
          </a:solidFill>
          <a:latin typeface="+mn-lt"/>
        </a:defRPr>
      </a:lvl7pPr>
      <a:lvl8pPr marL="3429000" indent="-228600" algn="l" rtl="0" eaLnBrk="1" fontAlgn="base" hangingPunct="1">
        <a:spcBef>
          <a:spcPct val="20000"/>
        </a:spcBef>
        <a:spcAft>
          <a:spcPct val="0"/>
        </a:spcAft>
        <a:buChar char="»"/>
        <a:defRPr sz="1200">
          <a:solidFill>
            <a:srgbClr val="D0FDFE"/>
          </a:solidFill>
          <a:latin typeface="+mn-lt"/>
        </a:defRPr>
      </a:lvl8pPr>
      <a:lvl9pPr marL="3886200" indent="-228600" algn="l" rtl="0" eaLnBrk="1" fontAlgn="base" hangingPunct="1">
        <a:spcBef>
          <a:spcPct val="20000"/>
        </a:spcBef>
        <a:spcAft>
          <a:spcPct val="0"/>
        </a:spcAft>
        <a:buChar char="»"/>
        <a:defRPr sz="1200">
          <a:solidFill>
            <a:srgbClr val="D0FDFE"/>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8.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2.xml"/><Relationship Id="rId1" Type="http://schemas.openxmlformats.org/officeDocument/2006/relationships/slideLayout" Target="../slideLayouts/slideLayout18.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hyperlink" Target="http://www.cbtplanet.com/project_management.htm" TargetMode="External"/><Relationship Id="rId2" Type="http://schemas.openxmlformats.org/officeDocument/2006/relationships/notesSlide" Target="../notesSlides/notesSlide3.xml"/><Relationship Id="rId1" Type="http://schemas.openxmlformats.org/officeDocument/2006/relationships/slideLayout" Target="../slideLayouts/slideLayout28.xml"/><Relationship Id="rId6" Type="http://schemas.openxmlformats.org/officeDocument/2006/relationships/image" Target="../media/image4.png"/><Relationship Id="rId5" Type="http://schemas.openxmlformats.org/officeDocument/2006/relationships/hyperlink" Target="http://bizhotline.com/html/project_management_interactive.html" TargetMode="External"/><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image" Target="../media/image5.wmf"/><Relationship Id="rId7"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8.xml"/><Relationship Id="rId6" Type="http://schemas.openxmlformats.org/officeDocument/2006/relationships/hyperlink" Target="http://www.learnkey.com/Project_Management_Series" TargetMode="External"/><Relationship Id="rId5" Type="http://schemas.openxmlformats.org/officeDocument/2006/relationships/image" Target="../media/image6.png"/><Relationship Id="rId4" Type="http://schemas.openxmlformats.org/officeDocument/2006/relationships/hyperlink" Target="http://www.netwind.com/html/project-training.html"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www.bmc-online.com/classdev/Product-Details.asp?productcode=PMT1000" TargetMode="External"/><Relationship Id="rId2" Type="http://schemas.openxmlformats.org/officeDocument/2006/relationships/notesSlide" Target="../notesSlides/notesSlide5.xml"/><Relationship Id="rId1" Type="http://schemas.openxmlformats.org/officeDocument/2006/relationships/slideLayout" Target="../slideLayouts/slideLayout28.xml"/><Relationship Id="rId6" Type="http://schemas.openxmlformats.org/officeDocument/2006/relationships/image" Target="../media/image9.png"/><Relationship Id="rId5" Type="http://schemas.openxmlformats.org/officeDocument/2006/relationships/hyperlink" Target="http://www.pmtonline.com/cdTraining.htm" TargetMode="Externa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hyperlink" Target="http://www.getahead-direct.com/gapm.htm" TargetMode="External"/><Relationship Id="rId2" Type="http://schemas.openxmlformats.org/officeDocument/2006/relationships/notesSlide" Target="../notesSlides/notesSlide6.xml"/><Relationship Id="rId1" Type="http://schemas.openxmlformats.org/officeDocument/2006/relationships/slideLayout" Target="../slideLayouts/slideLayout28.xml"/><Relationship Id="rId6" Type="http://schemas.openxmlformats.org/officeDocument/2006/relationships/image" Target="../media/image11.jpeg"/><Relationship Id="rId5" Type="http://schemas.openxmlformats.org/officeDocument/2006/relationships/hyperlink" Target="http://www.focusprojects.co.uk/distance-learning/" TargetMode="External"/><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hyperlink" Target="http://www.vtc.com/products/Microsoft-Project-2007-Tutorials.htm" TargetMode="External"/><Relationship Id="rId2" Type="http://schemas.openxmlformats.org/officeDocument/2006/relationships/notesSlide" Target="../notesSlides/notesSlide7.xml"/><Relationship Id="rId1" Type="http://schemas.openxmlformats.org/officeDocument/2006/relationships/slideLayout" Target="../slideLayouts/slideLayout28.xml"/><Relationship Id="rId6" Type="http://schemas.openxmlformats.org/officeDocument/2006/relationships/image" Target="../media/image13.png"/><Relationship Id="rId5" Type="http://schemas.openxmlformats.org/officeDocument/2006/relationships/hyperlink" Target="http://movielibrary.lynda.com/html/modPage.asp?ID=354" TargetMode="External"/><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8.xml"/><Relationship Id="rId1" Type="http://schemas.openxmlformats.org/officeDocument/2006/relationships/slideLayout" Target="../slideLayouts/slideLayout22.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hyperlink" Target="http://library.digiguide.com/lib/programme/Megastructures-231190" TargetMode="External"/><Relationship Id="rId2" Type="http://schemas.openxmlformats.org/officeDocument/2006/relationships/notesSlide" Target="../notesSlides/notesSlide10.xml"/><Relationship Id="rId1" Type="http://schemas.openxmlformats.org/officeDocument/2006/relationships/slideLayout" Target="../slideLayouts/slideLayout20.xml"/><Relationship Id="rId6" Type="http://schemas.openxmlformats.org/officeDocument/2006/relationships/image" Target="../media/image16.png"/><Relationship Id="rId5" Type="http://schemas.openxmlformats.org/officeDocument/2006/relationships/hyperlink" Target="http://en.wikipedia.org/wiki/MegaStructures" TargetMode="External"/><Relationship Id="rId4" Type="http://schemas.openxmlformats.org/officeDocument/2006/relationships/image" Target="../media/image15.jpeg"/></Relationships>
</file>

<file path=ppt/slides/_rels/slide11.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17.jpeg"/><Relationship Id="rId7" Type="http://schemas.openxmlformats.org/officeDocument/2006/relationships/image" Target="../media/image21.jpeg"/><Relationship Id="rId2" Type="http://schemas.openxmlformats.org/officeDocument/2006/relationships/notesSlide" Target="../notesSlides/notesSlide11.xml"/><Relationship Id="rId1" Type="http://schemas.openxmlformats.org/officeDocument/2006/relationships/slideLayout" Target="../slideLayouts/slideLayout20.xml"/><Relationship Id="rId6" Type="http://schemas.openxmlformats.org/officeDocument/2006/relationships/image" Target="../media/image20.jpeg"/><Relationship Id="rId5" Type="http://schemas.openxmlformats.org/officeDocument/2006/relationships/image" Target="../media/image19.jpeg"/><Relationship Id="rId10" Type="http://schemas.openxmlformats.org/officeDocument/2006/relationships/image" Target="../media/image23.png"/><Relationship Id="rId4" Type="http://schemas.openxmlformats.org/officeDocument/2006/relationships/image" Target="../media/image18.jpeg"/><Relationship Id="rId9" Type="http://schemas.openxmlformats.org/officeDocument/2006/relationships/hyperlink" Target="http://dsc.discovery.com/convergence/engineering/engineering.html" TargetMode="External"/></Relationships>
</file>

<file path=ppt/slides/_rels/slide12.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hyperlink" Target="http://www.history.com/minisites/modernmarvels/" TargetMode="External"/><Relationship Id="rId7" Type="http://schemas.openxmlformats.org/officeDocument/2006/relationships/image" Target="../media/image27.jpeg"/><Relationship Id="rId2" Type="http://schemas.openxmlformats.org/officeDocument/2006/relationships/notesSlide" Target="../notesSlides/notesSlide12.xml"/><Relationship Id="rId1" Type="http://schemas.openxmlformats.org/officeDocument/2006/relationships/slideLayout" Target="../slideLayouts/slideLayout20.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jpeg"/><Relationship Id="rId9" Type="http://schemas.openxmlformats.org/officeDocument/2006/relationships/image" Target="../media/image29.jpeg"/></Relationships>
</file>

<file path=ppt/slides/_rels/slide13.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3.xml"/><Relationship Id="rId1" Type="http://schemas.openxmlformats.org/officeDocument/2006/relationships/slideLayout" Target="../slideLayouts/slideLayout18.xml"/><Relationship Id="rId4" Type="http://schemas.openxmlformats.org/officeDocument/2006/relationships/image" Target="../media/image30.png"/></Relationships>
</file>

<file path=ppt/slides/_rels/slide1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4.xml"/><Relationship Id="rId1" Type="http://schemas.openxmlformats.org/officeDocument/2006/relationships/slideLayout" Target="../slideLayouts/slideLayout22.xml"/></Relationships>
</file>

<file path=ppt/slides/_rels/slide15.xml.rels><?xml version="1.0" encoding="UTF-8" standalone="yes"?>
<Relationships xmlns="http://schemas.openxmlformats.org/package/2006/relationships"><Relationship Id="rId8" Type="http://schemas.openxmlformats.org/officeDocument/2006/relationships/image" Target="../media/image34.png"/><Relationship Id="rId13" Type="http://schemas.openxmlformats.org/officeDocument/2006/relationships/hyperlink" Target="http://www.iil.com/apmc/" TargetMode="External"/><Relationship Id="rId18" Type="http://schemas.openxmlformats.org/officeDocument/2006/relationships/image" Target="../media/image39.jpeg"/><Relationship Id="rId26" Type="http://schemas.openxmlformats.org/officeDocument/2006/relationships/image" Target="../media/image43.png"/><Relationship Id="rId3" Type="http://schemas.openxmlformats.org/officeDocument/2006/relationships/hyperlink" Target="http://www.butrain.com/Project-management-training-courses/pmp-pmi-certification.asp" TargetMode="External"/><Relationship Id="rId21" Type="http://schemas.openxmlformats.org/officeDocument/2006/relationships/hyperlink" Target="http://apm.stanford.edu/" TargetMode="External"/><Relationship Id="rId34" Type="http://schemas.openxmlformats.org/officeDocument/2006/relationships/image" Target="../media/image47.png"/><Relationship Id="rId7" Type="http://schemas.openxmlformats.org/officeDocument/2006/relationships/hyperlink" Target="http://www.remotecourse.com/Project-Management.cfm" TargetMode="External"/><Relationship Id="rId12" Type="http://schemas.openxmlformats.org/officeDocument/2006/relationships/image" Target="../media/image36.png"/><Relationship Id="rId17" Type="http://schemas.openxmlformats.org/officeDocument/2006/relationships/hyperlink" Target="http://www.pmtrainingonline.com/" TargetMode="External"/><Relationship Id="rId25" Type="http://schemas.openxmlformats.org/officeDocument/2006/relationships/hyperlink" Target="http://www.tech.uh.edu/Programs/Information_Systems_&amp;_Security/Certificate_in_Project_Mgmt/" TargetMode="External"/><Relationship Id="rId33" Type="http://schemas.openxmlformats.org/officeDocument/2006/relationships/hyperlink" Target="http://exed.wisc.edu/projectmanagement/default.asp" TargetMode="External"/><Relationship Id="rId2" Type="http://schemas.openxmlformats.org/officeDocument/2006/relationships/notesSlide" Target="../notesSlides/notesSlide15.xml"/><Relationship Id="rId16" Type="http://schemas.openxmlformats.org/officeDocument/2006/relationships/image" Target="../media/image38.png"/><Relationship Id="rId20" Type="http://schemas.openxmlformats.org/officeDocument/2006/relationships/image" Target="../media/image40.png"/><Relationship Id="rId29" Type="http://schemas.openxmlformats.org/officeDocument/2006/relationships/hyperlink" Target="http://szabist-isb.edu.pk/szabist/MS%20Courses/EMPM.asp" TargetMode="External"/><Relationship Id="rId1" Type="http://schemas.openxmlformats.org/officeDocument/2006/relationships/slideLayout" Target="../slideLayouts/slideLayout22.xml"/><Relationship Id="rId6" Type="http://schemas.openxmlformats.org/officeDocument/2006/relationships/image" Target="../media/image33.jpeg"/><Relationship Id="rId11" Type="http://schemas.openxmlformats.org/officeDocument/2006/relationships/hyperlink" Target="http://www.rmcproject.com/" TargetMode="External"/><Relationship Id="rId24" Type="http://schemas.openxmlformats.org/officeDocument/2006/relationships/image" Target="../media/image42.png"/><Relationship Id="rId32" Type="http://schemas.openxmlformats.org/officeDocument/2006/relationships/image" Target="../media/image46.jpeg"/><Relationship Id="rId5" Type="http://schemas.openxmlformats.org/officeDocument/2006/relationships/hyperlink" Target="http://www.villanovau.com/Home/Program.aspx?ProgramID=1" TargetMode="External"/><Relationship Id="rId15" Type="http://schemas.openxmlformats.org/officeDocument/2006/relationships/hyperlink" Target="http://www.amciweb.com/solutions/training/pm_overview.html" TargetMode="External"/><Relationship Id="rId23" Type="http://schemas.openxmlformats.org/officeDocument/2006/relationships/hyperlink" Target="http://www.esi-intl.co.uk/corporate_solutions/certification/index.asp" TargetMode="External"/><Relationship Id="rId28" Type="http://schemas.openxmlformats.org/officeDocument/2006/relationships/image" Target="../media/image44.png"/><Relationship Id="rId10" Type="http://schemas.openxmlformats.org/officeDocument/2006/relationships/image" Target="../media/image35.png"/><Relationship Id="rId19" Type="http://schemas.openxmlformats.org/officeDocument/2006/relationships/hyperlink" Target="http://www.globalknowledge.com/training/category.asp?pageid=9&amp;catid=196&amp;country=United+States" TargetMode="External"/><Relationship Id="rId31" Type="http://schemas.openxmlformats.org/officeDocument/2006/relationships/hyperlink" Target="http://www.regisonline.org/msm.htm" TargetMode="External"/><Relationship Id="rId4" Type="http://schemas.openxmlformats.org/officeDocument/2006/relationships/image" Target="../media/image32.png"/><Relationship Id="rId9" Type="http://schemas.openxmlformats.org/officeDocument/2006/relationships/hyperlink" Target="http://www.4pm.com/" TargetMode="External"/><Relationship Id="rId14" Type="http://schemas.openxmlformats.org/officeDocument/2006/relationships/image" Target="../media/image37.png"/><Relationship Id="rId22" Type="http://schemas.openxmlformats.org/officeDocument/2006/relationships/image" Target="../media/image41.png"/><Relationship Id="rId27" Type="http://schemas.openxmlformats.org/officeDocument/2006/relationships/hyperlink" Target="http://www.unex.berkeley.edu/diploma/projectmgmt.html" TargetMode="External"/><Relationship Id="rId30" Type="http://schemas.openxmlformats.org/officeDocument/2006/relationships/image" Target="../media/image45.png"/></Relationships>
</file>

<file path=ppt/slides/_rels/slide16.xml.rels><?xml version="1.0" encoding="UTF-8" standalone="yes"?>
<Relationships xmlns="http://schemas.openxmlformats.org/package/2006/relationships"><Relationship Id="rId13" Type="http://schemas.openxmlformats.org/officeDocument/2006/relationships/hyperlink" Target="http://www.bu.edu/online/online_programs/graduate_degree/master_management/project_management/index.html" TargetMode="External"/><Relationship Id="rId18" Type="http://schemas.openxmlformats.org/officeDocument/2006/relationships/image" Target="../media/image55.png"/><Relationship Id="rId26" Type="http://schemas.openxmlformats.org/officeDocument/2006/relationships/image" Target="../media/image59.png"/><Relationship Id="rId39" Type="http://schemas.openxmlformats.org/officeDocument/2006/relationships/hyperlink" Target="http://www.regisonline.org/msm.htm" TargetMode="External"/><Relationship Id="rId3" Type="http://schemas.openxmlformats.org/officeDocument/2006/relationships/hyperlink" Target="http://www.itt-tech.edu/campus/courses.cfm?prog_id=2437" TargetMode="External"/><Relationship Id="rId21" Type="http://schemas.openxmlformats.org/officeDocument/2006/relationships/hyperlink" Target="http://www.grantham.edu/academics/degrees_business_admin_master_projectmgt.php" TargetMode="External"/><Relationship Id="rId34" Type="http://schemas.openxmlformats.org/officeDocument/2006/relationships/image" Target="../media/image63.jpeg"/><Relationship Id="rId42" Type="http://schemas.openxmlformats.org/officeDocument/2006/relationships/image" Target="../media/image66.png"/><Relationship Id="rId47" Type="http://schemas.openxmlformats.org/officeDocument/2006/relationships/hyperlink" Target="http://www.devry.edu/keller/programs/m_project_management/about.jsp" TargetMode="External"/><Relationship Id="rId50" Type="http://schemas.openxmlformats.org/officeDocument/2006/relationships/hyperlink" Target="http://www.onlinenec.com/project-management/" TargetMode="External"/><Relationship Id="rId7" Type="http://schemas.openxmlformats.org/officeDocument/2006/relationships/hyperlink" Target="http://ellis.nyit.edu/schools/mba/specialization.php" TargetMode="External"/><Relationship Id="rId12" Type="http://schemas.openxmlformats.org/officeDocument/2006/relationships/image" Target="../media/image52.png"/><Relationship Id="rId17" Type="http://schemas.openxmlformats.org/officeDocument/2006/relationships/hyperlink" Target="http://www.capella.edu/schools_programs/business_technology/mba/project_management.aspx" TargetMode="External"/><Relationship Id="rId25" Type="http://schemas.openxmlformats.org/officeDocument/2006/relationships/hyperlink" Target="http://www.waldenu.edu/c/Schools/Schools_6738.htm" TargetMode="External"/><Relationship Id="rId33" Type="http://schemas.openxmlformats.org/officeDocument/2006/relationships/hyperlink" Target="http://www.columbiasouthern.edu/programs/mba_pm.asp" TargetMode="External"/><Relationship Id="rId38" Type="http://schemas.openxmlformats.org/officeDocument/2006/relationships/image" Target="../media/image65.png"/><Relationship Id="rId46" Type="http://schemas.openxmlformats.org/officeDocument/2006/relationships/image" Target="../media/image68.png"/><Relationship Id="rId2" Type="http://schemas.openxmlformats.org/officeDocument/2006/relationships/notesSlide" Target="../notesSlides/notesSlide16.xml"/><Relationship Id="rId16" Type="http://schemas.openxmlformats.org/officeDocument/2006/relationships/image" Target="../media/image54.png"/><Relationship Id="rId20" Type="http://schemas.openxmlformats.org/officeDocument/2006/relationships/image" Target="../media/image56.png"/><Relationship Id="rId29" Type="http://schemas.openxmlformats.org/officeDocument/2006/relationships/hyperlink" Target="http://www.mba.norwich.edu/online_mba_program_overview.htm" TargetMode="External"/><Relationship Id="rId41" Type="http://schemas.openxmlformats.org/officeDocument/2006/relationships/hyperlink" Target="http://www.americansentinel.edu/Programs/MBA/curriculum.php" TargetMode="External"/><Relationship Id="rId1" Type="http://schemas.openxmlformats.org/officeDocument/2006/relationships/slideLayout" Target="../slideLayouts/slideLayout17.xml"/><Relationship Id="rId6" Type="http://schemas.openxmlformats.org/officeDocument/2006/relationships/image" Target="../media/image49.png"/><Relationship Id="rId11" Type="http://schemas.openxmlformats.org/officeDocument/2006/relationships/hyperlink" Target="http://www.aiuonline.edu/online-college-degrees/mba-project-management-online/" TargetMode="External"/><Relationship Id="rId24" Type="http://schemas.openxmlformats.org/officeDocument/2006/relationships/image" Target="../media/image58.png"/><Relationship Id="rId32" Type="http://schemas.openxmlformats.org/officeDocument/2006/relationships/image" Target="../media/image62.png"/><Relationship Id="rId37" Type="http://schemas.openxmlformats.org/officeDocument/2006/relationships/hyperlink" Target="http://www.bakercollegeonline.com/index.cfm/degreeonline-program-view-BachelorComputerInformationSystemsProjectManagementandPlanning" TargetMode="External"/><Relationship Id="rId40" Type="http://schemas.openxmlformats.org/officeDocument/2006/relationships/image" Target="../media/image46.jpeg"/><Relationship Id="rId45" Type="http://schemas.openxmlformats.org/officeDocument/2006/relationships/hyperlink" Target="http://www.im.missouristate.edu/pm/" TargetMode="External"/><Relationship Id="rId5" Type="http://schemas.openxmlformats.org/officeDocument/2006/relationships/hyperlink" Target="http://jonesinternational.edu/schools/business/mba/6.php" TargetMode="External"/><Relationship Id="rId15" Type="http://schemas.openxmlformats.org/officeDocument/2006/relationships/hyperlink" Target="http://www.breyerstate.com/masters-project-management.htm" TargetMode="External"/><Relationship Id="rId23" Type="http://schemas.openxmlformats.org/officeDocument/2006/relationships/hyperlink" Target="http://www.uwplatt.edu/disted/degrees/pm/index.html" TargetMode="External"/><Relationship Id="rId28" Type="http://schemas.openxmlformats.org/officeDocument/2006/relationships/image" Target="../media/image60.jpeg"/><Relationship Id="rId36" Type="http://schemas.openxmlformats.org/officeDocument/2006/relationships/image" Target="../media/image64.png"/><Relationship Id="rId49" Type="http://schemas.openxmlformats.org/officeDocument/2006/relationships/image" Target="../media/image70.png"/><Relationship Id="rId10" Type="http://schemas.openxmlformats.org/officeDocument/2006/relationships/image" Target="../media/image51.png"/><Relationship Id="rId19" Type="http://schemas.openxmlformats.org/officeDocument/2006/relationships/hyperlink" Target="http://aftrk.com/e/ctu/signup.cgi?AffiliateID=315383&amp;cc=" TargetMode="External"/><Relationship Id="rId31" Type="http://schemas.openxmlformats.org/officeDocument/2006/relationships/hyperlink" Target="http://www.mba.athabascau.ca/Titan/aucimwebsite.nsf/AllDoc/68D6DACF8C31360C87256B42006D0C52?OpenDocument" TargetMode="External"/><Relationship Id="rId44" Type="http://schemas.openxmlformats.org/officeDocument/2006/relationships/image" Target="../media/image67.png"/><Relationship Id="rId4" Type="http://schemas.openxmlformats.org/officeDocument/2006/relationships/image" Target="../media/image48.png"/><Relationship Id="rId9" Type="http://schemas.openxmlformats.org/officeDocument/2006/relationships/hyperlink" Target="http://www.worldcampus.psu.edu/MasterinProjectManagement.shtml" TargetMode="External"/><Relationship Id="rId14" Type="http://schemas.openxmlformats.org/officeDocument/2006/relationships/image" Target="../media/image53.png"/><Relationship Id="rId22" Type="http://schemas.openxmlformats.org/officeDocument/2006/relationships/image" Target="../media/image57.png"/><Relationship Id="rId27" Type="http://schemas.openxmlformats.org/officeDocument/2006/relationships/hyperlink" Target="http://www.wcu.edu/1345.asp" TargetMode="External"/><Relationship Id="rId30" Type="http://schemas.openxmlformats.org/officeDocument/2006/relationships/image" Target="../media/image61.png"/><Relationship Id="rId35" Type="http://schemas.openxmlformats.org/officeDocument/2006/relationships/hyperlink" Target="http://www.une.edu.au/gsb/projmgt.php" TargetMode="External"/><Relationship Id="rId43" Type="http://schemas.openxmlformats.org/officeDocument/2006/relationships/hyperlink" Target="http://www.rgu.ac.uk/abs/postgraduate/page.cfm?pge=13410" TargetMode="External"/><Relationship Id="rId48" Type="http://schemas.openxmlformats.org/officeDocument/2006/relationships/image" Target="../media/image69.png"/><Relationship Id="rId8" Type="http://schemas.openxmlformats.org/officeDocument/2006/relationships/image" Target="../media/image50.png"/><Relationship Id="rId51" Type="http://schemas.openxmlformats.org/officeDocument/2006/relationships/image" Target="../media/image71.png"/></Relationships>
</file>

<file path=ppt/slides/_rels/slide17.xml.rels><?xml version="1.0" encoding="UTF-8" standalone="yes"?>
<Relationships xmlns="http://schemas.openxmlformats.org/package/2006/relationships"><Relationship Id="rId8" Type="http://schemas.openxmlformats.org/officeDocument/2006/relationships/image" Target="../media/image74.png"/><Relationship Id="rId13" Type="http://schemas.openxmlformats.org/officeDocument/2006/relationships/hyperlink" Target="http://www.oaee.umd.edu/grad/mepm.html" TargetMode="External"/><Relationship Id="rId18" Type="http://schemas.openxmlformats.org/officeDocument/2006/relationships/image" Target="../media/image79.gif"/><Relationship Id="rId26" Type="http://schemas.openxmlformats.org/officeDocument/2006/relationships/image" Target="../media/image82.png"/><Relationship Id="rId3" Type="http://schemas.openxmlformats.org/officeDocument/2006/relationships/hyperlink" Target="http://www.schulich.ucalgary.ca/projectmanagement/" TargetMode="External"/><Relationship Id="rId21" Type="http://schemas.openxmlformats.org/officeDocument/2006/relationships/hyperlink" Target="http://www.tech.uh.edu/Programs/Project_Management/MS_in_TPM/" TargetMode="External"/><Relationship Id="rId34" Type="http://schemas.openxmlformats.org/officeDocument/2006/relationships/image" Target="../media/image86.png"/><Relationship Id="rId7" Type="http://schemas.openxmlformats.org/officeDocument/2006/relationships/hyperlink" Target="http://mpm.northwestern.edu/" TargetMode="External"/><Relationship Id="rId12" Type="http://schemas.openxmlformats.org/officeDocument/2006/relationships/image" Target="../media/image76.png"/><Relationship Id="rId17" Type="http://schemas.openxmlformats.org/officeDocument/2006/relationships/hyperlink" Target="http://www.gpuq.ca/en/index.php" TargetMode="External"/><Relationship Id="rId25" Type="http://schemas.openxmlformats.org/officeDocument/2006/relationships/hyperlink" Target="http://universitycollege.du.edu/grad/motm/degreeplan.cfm?degreeID=221" TargetMode="External"/><Relationship Id="rId33" Type="http://schemas.openxmlformats.org/officeDocument/2006/relationships/hyperlink" Target="http://www.umtweb.edu/AcademicPrograms/GraduatePrograms/MSM/MSM.htm" TargetMode="External"/><Relationship Id="rId38" Type="http://schemas.openxmlformats.org/officeDocument/2006/relationships/image" Target="../media/image60.jpeg"/><Relationship Id="rId2" Type="http://schemas.openxmlformats.org/officeDocument/2006/relationships/notesSlide" Target="../notesSlides/notesSlide17.xml"/><Relationship Id="rId16" Type="http://schemas.openxmlformats.org/officeDocument/2006/relationships/image" Target="../media/image78.png"/><Relationship Id="rId20" Type="http://schemas.openxmlformats.org/officeDocument/2006/relationships/image" Target="../media/image80.jpeg"/><Relationship Id="rId29" Type="http://schemas.openxmlformats.org/officeDocument/2006/relationships/hyperlink" Target="http://www.usfca.edu/catalog/cps_grad_pmgt.html" TargetMode="External"/><Relationship Id="rId1" Type="http://schemas.openxmlformats.org/officeDocument/2006/relationships/slideLayout" Target="../slideLayouts/slideLayout22.xml"/><Relationship Id="rId6" Type="http://schemas.openxmlformats.org/officeDocument/2006/relationships/image" Target="../media/image73.png"/><Relationship Id="rId11" Type="http://schemas.openxmlformats.org/officeDocument/2006/relationships/hyperlink" Target="http://www.smumn.edu/sitepages/pid3066.php" TargetMode="External"/><Relationship Id="rId24" Type="http://schemas.openxmlformats.org/officeDocument/2006/relationships/image" Target="../media/image81.png"/><Relationship Id="rId32" Type="http://schemas.openxmlformats.org/officeDocument/2006/relationships/image" Target="../media/image85.png"/><Relationship Id="rId37" Type="http://schemas.openxmlformats.org/officeDocument/2006/relationships/hyperlink" Target="http://www.wcu.edu/7142.asp" TargetMode="External"/><Relationship Id="rId5" Type="http://schemas.openxmlformats.org/officeDocument/2006/relationships/hyperlink" Target="http://business.gwu.edu/grad/mspm/index.html" TargetMode="External"/><Relationship Id="rId15" Type="http://schemas.openxmlformats.org/officeDocument/2006/relationships/hyperlink" Target="http://www.pm.umd.edu/graduate_programs/master_engineer/index.html" TargetMode="External"/><Relationship Id="rId23" Type="http://schemas.openxmlformats.org/officeDocument/2006/relationships/hyperlink" Target="http://www.snhu.edu/6920.asp" TargetMode="External"/><Relationship Id="rId28" Type="http://schemas.openxmlformats.org/officeDocument/2006/relationships/image" Target="../media/image83.png"/><Relationship Id="rId36" Type="http://schemas.openxmlformats.org/officeDocument/2006/relationships/image" Target="../media/image87.png"/><Relationship Id="rId10" Type="http://schemas.openxmlformats.org/officeDocument/2006/relationships/image" Target="../media/image75.png"/><Relationship Id="rId19" Type="http://schemas.openxmlformats.org/officeDocument/2006/relationships/hyperlink" Target="http://howe.stevens.edu/index.php?id=1216" TargetMode="External"/><Relationship Id="rId31" Type="http://schemas.openxmlformats.org/officeDocument/2006/relationships/hyperlink" Target="http://cot.emich.edu/construction/grad.html" TargetMode="External"/><Relationship Id="rId4" Type="http://schemas.openxmlformats.org/officeDocument/2006/relationships/image" Target="../media/image72.jpeg"/><Relationship Id="rId9" Type="http://schemas.openxmlformats.org/officeDocument/2006/relationships/hyperlink" Target="http://www.cityu.edu/programs/som/ms_project_management.htm" TargetMode="External"/><Relationship Id="rId14" Type="http://schemas.openxmlformats.org/officeDocument/2006/relationships/image" Target="../media/image77.png"/><Relationship Id="rId22" Type="http://schemas.openxmlformats.org/officeDocument/2006/relationships/image" Target="../media/image43.png"/><Relationship Id="rId27" Type="http://schemas.openxmlformats.org/officeDocument/2006/relationships/hyperlink" Target="http://soe.uaa.alaska.edu/espm/introduction/programs/project_management/index.html" TargetMode="External"/><Relationship Id="rId30" Type="http://schemas.openxmlformats.org/officeDocument/2006/relationships/image" Target="../media/image84.png"/><Relationship Id="rId35" Type="http://schemas.openxmlformats.org/officeDocument/2006/relationships/hyperlink" Target="http://som.utdallas.edu/graduate/execed/projectMgmtProg/" TargetMode="External"/></Relationships>
</file>

<file path=ppt/slides/_rels/slide18.xml.rels><?xml version="1.0" encoding="UTF-8" standalone="yes"?>
<Relationships xmlns="http://schemas.openxmlformats.org/package/2006/relationships"><Relationship Id="rId8" Type="http://schemas.openxmlformats.org/officeDocument/2006/relationships/image" Target="../media/image89.png"/><Relationship Id="rId13" Type="http://schemas.openxmlformats.org/officeDocument/2006/relationships/hyperlink" Target="http://www.rdg.ac.uk/CME/pg-taught/cme-pgt-mscprojectmanagement.asp" TargetMode="External"/><Relationship Id="rId18" Type="http://schemas.openxmlformats.org/officeDocument/2006/relationships/image" Target="../media/image94.jpeg"/><Relationship Id="rId26" Type="http://schemas.openxmlformats.org/officeDocument/2006/relationships/image" Target="../media/image98.png"/><Relationship Id="rId3" Type="http://schemas.openxmlformats.org/officeDocument/2006/relationships/hyperlink" Target="http://www.lums.lancs.ac.uk/masters/msc-project-management/" TargetMode="External"/><Relationship Id="rId21" Type="http://schemas.openxmlformats.org/officeDocument/2006/relationships/hyperlink" Target="http://www.engineering.leeds.ac.uk/cgi-bin/sis/eng/ext/programme.cgi?cmd=details&amp;level=pg&amp;progcode=MSE-CIV/E-FT" TargetMode="External"/><Relationship Id="rId34" Type="http://schemas.openxmlformats.org/officeDocument/2006/relationships/image" Target="../media/image102.png"/><Relationship Id="rId7" Type="http://schemas.openxmlformats.org/officeDocument/2006/relationships/hyperlink" Target="http://www.qmul.ac.uk/courses/courses.php?course_id=287&amp;course_level=2&amp;dept_id=15" TargetMode="External"/><Relationship Id="rId12" Type="http://schemas.openxmlformats.org/officeDocument/2006/relationships/image" Target="../media/image91.jpeg"/><Relationship Id="rId17" Type="http://schemas.openxmlformats.org/officeDocument/2006/relationships/hyperlink" Target="http://www.brad.ac.uk/university/pgpros/development.php" TargetMode="External"/><Relationship Id="rId25" Type="http://schemas.openxmlformats.org/officeDocument/2006/relationships/hyperlink" Target="http://prospectus.lsbu.ac.uk/courses/course.php?CourseID=1531" TargetMode="External"/><Relationship Id="rId33" Type="http://schemas.openxmlformats.org/officeDocument/2006/relationships/hyperlink" Target="http://www.brookes.ac.uk/studying/courses/postgraduate/2007/pmib" TargetMode="External"/><Relationship Id="rId2" Type="http://schemas.openxmlformats.org/officeDocument/2006/relationships/notesSlide" Target="../notesSlides/notesSlide18.xml"/><Relationship Id="rId16" Type="http://schemas.openxmlformats.org/officeDocument/2006/relationships/image" Target="../media/image93.png"/><Relationship Id="rId20" Type="http://schemas.openxmlformats.org/officeDocument/2006/relationships/image" Target="../media/image95.jpeg"/><Relationship Id="rId29" Type="http://schemas.openxmlformats.org/officeDocument/2006/relationships/hyperlink" Target="http://prospectus.ulster.ac.uk/course/?id=4439" TargetMode="External"/><Relationship Id="rId1" Type="http://schemas.openxmlformats.org/officeDocument/2006/relationships/slideLayout" Target="../slideLayouts/slideLayout22.xml"/><Relationship Id="rId6" Type="http://schemas.openxmlformats.org/officeDocument/2006/relationships/image" Target="../media/image67.png"/><Relationship Id="rId11" Type="http://schemas.openxmlformats.org/officeDocument/2006/relationships/hyperlink" Target="http://www.cpm.ul.ie/default.asp" TargetMode="External"/><Relationship Id="rId24" Type="http://schemas.openxmlformats.org/officeDocument/2006/relationships/image" Target="../media/image97.png"/><Relationship Id="rId32" Type="http://schemas.openxmlformats.org/officeDocument/2006/relationships/image" Target="../media/image101.png"/><Relationship Id="rId5" Type="http://schemas.openxmlformats.org/officeDocument/2006/relationships/hyperlink" Target="http://www.rgu.ac.uk/abs/postgraduate/page.cfm?pge=28947" TargetMode="External"/><Relationship Id="rId15" Type="http://schemas.openxmlformats.org/officeDocument/2006/relationships/hyperlink" Target="http://www.postgraduate.hw.ac.uk/course/245/" TargetMode="External"/><Relationship Id="rId23" Type="http://schemas.openxmlformats.org/officeDocument/2006/relationships/hyperlink" Target="http://www.business.mmu.ac.uk/programmes/postgraduate/coursedetail.php?uref=72" TargetMode="External"/><Relationship Id="rId28" Type="http://schemas.openxmlformats.org/officeDocument/2006/relationships/image" Target="../media/image99.png"/><Relationship Id="rId36" Type="http://schemas.openxmlformats.org/officeDocument/2006/relationships/image" Target="../media/image103.png"/><Relationship Id="rId10" Type="http://schemas.openxmlformats.org/officeDocument/2006/relationships/image" Target="../media/image90.png"/><Relationship Id="rId19" Type="http://schemas.openxmlformats.org/officeDocument/2006/relationships/hyperlink" Target="http://www.uclan.ac.uk/courses/pg/files/btcopm.htm" TargetMode="External"/><Relationship Id="rId31" Type="http://schemas.openxmlformats.org/officeDocument/2006/relationships/hyperlink" Target="http://www.som.cranfield.ac.uk/som/mscppm/" TargetMode="External"/><Relationship Id="rId4" Type="http://schemas.openxmlformats.org/officeDocument/2006/relationships/image" Target="../media/image88.png"/><Relationship Id="rId9" Type="http://schemas.openxmlformats.org/officeDocument/2006/relationships/hyperlink" Target="http://www.coventry.ac.uk/courses/postgraduate-full-time-a-z/a/1162" TargetMode="External"/><Relationship Id="rId14" Type="http://schemas.openxmlformats.org/officeDocument/2006/relationships/image" Target="../media/image92.png"/><Relationship Id="rId22" Type="http://schemas.openxmlformats.org/officeDocument/2006/relationships/image" Target="../media/image96.png"/><Relationship Id="rId27" Type="http://schemas.openxmlformats.org/officeDocument/2006/relationships/hyperlink" Target="http://www.port.ac.uk/courses/coursetypes/postgraduate/MScProjectManagement/" TargetMode="External"/><Relationship Id="rId30" Type="http://schemas.openxmlformats.org/officeDocument/2006/relationships/image" Target="../media/image100.png"/><Relationship Id="rId35" Type="http://schemas.openxmlformats.org/officeDocument/2006/relationships/hyperlink" Target="http://www3.open.ac.uk/courses/bin/p12.dll?Q01F43" TargetMode="External"/></Relationships>
</file>

<file path=ppt/slides/_rels/slide19.xml.rels><?xml version="1.0" encoding="UTF-8" standalone="yes"?>
<Relationships xmlns="http://schemas.openxmlformats.org/package/2006/relationships"><Relationship Id="rId8" Type="http://schemas.openxmlformats.org/officeDocument/2006/relationships/image" Target="../media/image106.jpeg"/><Relationship Id="rId13" Type="http://schemas.openxmlformats.org/officeDocument/2006/relationships/hyperlink" Target="http://www.ncl.ac.uk/sage/postgrad/taught/mpm/" TargetMode="External"/><Relationship Id="rId18" Type="http://schemas.openxmlformats.org/officeDocument/2006/relationships/image" Target="../media/image111.png"/><Relationship Id="rId26" Type="http://schemas.openxmlformats.org/officeDocument/2006/relationships/image" Target="../media/image115.png"/><Relationship Id="rId3" Type="http://schemas.openxmlformats.org/officeDocument/2006/relationships/hyperlink" Target="http://www.ntu.ac.uk/prospective_students/course_finder/index.cfm?p=2&amp;course=6178B75B-48D3-401D-82E2-29BA7368E9E8" TargetMode="External"/><Relationship Id="rId21" Type="http://schemas.openxmlformats.org/officeDocument/2006/relationships/hyperlink" Target="http://www.gre.ac.uk/courses/pg/arc/projman" TargetMode="External"/><Relationship Id="rId7" Type="http://schemas.openxmlformats.org/officeDocument/2006/relationships/hyperlink" Target="http://www.tic.ac.uk/learning/courses/coursedetail.asp?ID=250" TargetMode="External"/><Relationship Id="rId12" Type="http://schemas.openxmlformats.org/officeDocument/2006/relationships/image" Target="../media/image108.png"/><Relationship Id="rId17" Type="http://schemas.openxmlformats.org/officeDocument/2006/relationships/hyperlink" Target="http://hp1.gcal.ac.uk/pls/portal30/my_gcal.Progcat_Pkg.ProgPage?gtype=%20PG&amp;p_Course=MSIP" TargetMode="External"/><Relationship Id="rId25" Type="http://schemas.openxmlformats.org/officeDocument/2006/relationships/hyperlink" Target="http://www.smurfitschool.ie/specialistmasters/management/mscinprojectmanagement/" TargetMode="External"/><Relationship Id="rId2" Type="http://schemas.openxmlformats.org/officeDocument/2006/relationships/notesSlide" Target="../notesSlides/notesSlide19.xml"/><Relationship Id="rId16" Type="http://schemas.openxmlformats.org/officeDocument/2006/relationships/image" Target="../media/image110.png"/><Relationship Id="rId20" Type="http://schemas.openxmlformats.org/officeDocument/2006/relationships/image" Target="../media/image112.png"/><Relationship Id="rId1" Type="http://schemas.openxmlformats.org/officeDocument/2006/relationships/slideLayout" Target="../slideLayouts/slideLayout29.xml"/><Relationship Id="rId6" Type="http://schemas.openxmlformats.org/officeDocument/2006/relationships/image" Target="../media/image105.png"/><Relationship Id="rId11" Type="http://schemas.openxmlformats.org/officeDocument/2006/relationships/hyperlink" Target="http://northumbria.ac.uk/?view=CourseDetail&amp;code=DTDBSR6" TargetMode="External"/><Relationship Id="rId24" Type="http://schemas.openxmlformats.org/officeDocument/2006/relationships/image" Target="../media/image114.jpeg"/><Relationship Id="rId5" Type="http://schemas.openxmlformats.org/officeDocument/2006/relationships/hyperlink" Target="http://www.lincoln.ac.uk/home/courses/architecture/postgraduate/construction/index.asp" TargetMode="External"/><Relationship Id="rId15" Type="http://schemas.openxmlformats.org/officeDocument/2006/relationships/hyperlink" Target="http://courses.bournemouth.ac.uk/3details.asp?programmeCode=MSENGPM" TargetMode="External"/><Relationship Id="rId23" Type="http://schemas.openxmlformats.org/officeDocument/2006/relationships/hyperlink" Target="http://www2.wit.ie/StudyatWIT/PostgraduateStudy/TaughtPostgraduateCourses/Courses/MScinConstructionProjectManagement/" TargetMode="External"/><Relationship Id="rId28" Type="http://schemas.openxmlformats.org/officeDocument/2006/relationships/image" Target="../media/image116.png"/><Relationship Id="rId10" Type="http://schemas.openxmlformats.org/officeDocument/2006/relationships/image" Target="../media/image107.png"/><Relationship Id="rId19" Type="http://schemas.openxmlformats.org/officeDocument/2006/relationships/hyperlink" Target="http://www.courses.napier.ac.uk/W4812.htm" TargetMode="External"/><Relationship Id="rId4" Type="http://schemas.openxmlformats.org/officeDocument/2006/relationships/image" Target="../media/image104.png"/><Relationship Id="rId9" Type="http://schemas.openxmlformats.org/officeDocument/2006/relationships/hyperlink" Target="http://www.manchester.ac.uk/postgraduate/taughtdegrees/courses2008/parttime/course/?code=04259" TargetMode="External"/><Relationship Id="rId14" Type="http://schemas.openxmlformats.org/officeDocument/2006/relationships/image" Target="../media/image109.png"/><Relationship Id="rId22" Type="http://schemas.openxmlformats.org/officeDocument/2006/relationships/image" Target="../media/image113.png"/><Relationship Id="rId27" Type="http://schemas.openxmlformats.org/officeDocument/2006/relationships/hyperlink" Target="http://www.tees.ac.uk/prospectus/pt/pt_course_extra.cfm?courseid=296&amp;fosid=41" TargetMode="External"/></Relationships>
</file>

<file path=ppt/slides/_rels/slide20.xml.rels><?xml version="1.0" encoding="UTF-8" standalone="yes"?>
<Relationships xmlns="http://schemas.openxmlformats.org/package/2006/relationships"><Relationship Id="rId8" Type="http://schemas.openxmlformats.org/officeDocument/2006/relationships/image" Target="../media/image119.png"/><Relationship Id="rId13" Type="http://schemas.openxmlformats.org/officeDocument/2006/relationships/hyperlink" Target="http://www.wirtschaft.fh-dortmund.de/eurompm/startdo.htm" TargetMode="External"/><Relationship Id="rId18" Type="http://schemas.openxmlformats.org/officeDocument/2006/relationships/image" Target="../media/image124.png"/><Relationship Id="rId3" Type="http://schemas.openxmlformats.org/officeDocument/2006/relationships/hyperlink" Target="http://webi.emn.fr/18235537/1/fiche___pagelibre/" TargetMode="External"/><Relationship Id="rId21" Type="http://schemas.openxmlformats.org/officeDocument/2006/relationships/hyperlink" Target="http://www.mba.zie.pg.gda.pl/mba3.php" TargetMode="External"/><Relationship Id="rId7" Type="http://schemas.openxmlformats.org/officeDocument/2006/relationships/hyperlink" Target="http://www.esc-lille.com/en/programmes/masteres/management_de_projets_logistique_organisation/ms_management_des_projets_et_programmes" TargetMode="External"/><Relationship Id="rId12" Type="http://schemas.openxmlformats.org/officeDocument/2006/relationships/image" Target="../media/image121.png"/><Relationship Id="rId17" Type="http://schemas.openxmlformats.org/officeDocument/2006/relationships/hyperlink" Target="http://www.hec.fr/hec/eng/masteres/programmes/projects/" TargetMode="External"/><Relationship Id="rId2" Type="http://schemas.openxmlformats.org/officeDocument/2006/relationships/notesSlide" Target="../notesSlides/notesSlide20.xml"/><Relationship Id="rId16" Type="http://schemas.openxmlformats.org/officeDocument/2006/relationships/image" Target="../media/image123.png"/><Relationship Id="rId20" Type="http://schemas.openxmlformats.org/officeDocument/2006/relationships/image" Target="../media/image125.jpeg"/><Relationship Id="rId1" Type="http://schemas.openxmlformats.org/officeDocument/2006/relationships/slideLayout" Target="../slideLayouts/slideLayout20.xml"/><Relationship Id="rId6" Type="http://schemas.openxmlformats.org/officeDocument/2006/relationships/image" Target="../media/image118.png"/><Relationship Id="rId11" Type="http://schemas.openxmlformats.org/officeDocument/2006/relationships/hyperlink" Target="http://www.kth.se/studies/master/programmes/me/pmod?l=en" TargetMode="External"/><Relationship Id="rId5" Type="http://schemas.openxmlformats.org/officeDocument/2006/relationships/hyperlink" Target="http://www.esc-clermont.fr/fr_htm/etud_candidats/masteres/project_management/index.htm" TargetMode="External"/><Relationship Id="rId15" Type="http://schemas.openxmlformats.org/officeDocument/2006/relationships/hyperlink" Target="http://www.cass-edu.be/MSC_PM/MSC_PM.htm" TargetMode="External"/><Relationship Id="rId10" Type="http://schemas.openxmlformats.org/officeDocument/2006/relationships/image" Target="../media/image120.png"/><Relationship Id="rId19" Type="http://schemas.openxmlformats.org/officeDocument/2006/relationships/hyperlink" Target="http://www.executiveacademy.at/pmba_ppm" TargetMode="External"/><Relationship Id="rId4" Type="http://schemas.openxmlformats.org/officeDocument/2006/relationships/image" Target="../media/image117.png"/><Relationship Id="rId9" Type="http://schemas.openxmlformats.org/officeDocument/2006/relationships/hyperlink" Target="http://www.ntnu.no/studies/allstudies/intmasprogs/msproman" TargetMode="External"/><Relationship Id="rId14" Type="http://schemas.openxmlformats.org/officeDocument/2006/relationships/image" Target="../media/image122.jpeg"/><Relationship Id="rId22" Type="http://schemas.openxmlformats.org/officeDocument/2006/relationships/image" Target="../media/image126.jpeg"/></Relationships>
</file>

<file path=ppt/slides/_rels/slide21.xml.rels><?xml version="1.0" encoding="UTF-8" standalone="yes"?>
<Relationships xmlns="http://schemas.openxmlformats.org/package/2006/relationships"><Relationship Id="rId8" Type="http://schemas.openxmlformats.org/officeDocument/2006/relationships/image" Target="../media/image129.jpeg"/><Relationship Id="rId3" Type="http://schemas.openxmlformats.org/officeDocument/2006/relationships/hyperlink" Target="http://www.sde.nus.edu.sg/doc_acad/PM%20Course%20Info%200809.doc" TargetMode="External"/><Relationship Id="rId7" Type="http://schemas.openxmlformats.org/officeDocument/2006/relationships/hyperlink" Target="http://www.hbp.usm.my/HBP06/Programmes/Management/MSc_Project_Management.htm" TargetMode="External"/><Relationship Id="rId2" Type="http://schemas.openxmlformats.org/officeDocument/2006/relationships/notesSlide" Target="../notesSlides/notesSlide21.xml"/><Relationship Id="rId1" Type="http://schemas.openxmlformats.org/officeDocument/2006/relationships/slideLayout" Target="../slideLayouts/slideLayout22.xml"/><Relationship Id="rId6" Type="http://schemas.openxmlformats.org/officeDocument/2006/relationships/image" Target="../media/image128.png"/><Relationship Id="rId5" Type="http://schemas.openxmlformats.org/officeDocument/2006/relationships/hyperlink" Target="http://www.bre.polyu.edu.hk/frameset/frameset_course.html" TargetMode="External"/><Relationship Id="rId10" Type="http://schemas.openxmlformats.org/officeDocument/2006/relationships/image" Target="../media/image130.png"/><Relationship Id="rId4" Type="http://schemas.openxmlformats.org/officeDocument/2006/relationships/image" Target="../media/image127.png"/><Relationship Id="rId9" Type="http://schemas.openxmlformats.org/officeDocument/2006/relationships/hyperlink" Target="http://www.aitcv.ac.vn/fo/prospectivestudent_sub.php?ID=79" TargetMode="External"/></Relationships>
</file>

<file path=ppt/slides/_rels/slide22.xml.rels><?xml version="1.0" encoding="UTF-8" standalone="yes"?>
<Relationships xmlns="http://schemas.openxmlformats.org/package/2006/relationships"><Relationship Id="rId8" Type="http://schemas.openxmlformats.org/officeDocument/2006/relationships/image" Target="../media/image93.png"/><Relationship Id="rId13" Type="http://schemas.openxmlformats.org/officeDocument/2006/relationships/image" Target="../media/image134.png"/><Relationship Id="rId3" Type="http://schemas.openxmlformats.org/officeDocument/2006/relationships/hyperlink" Target="http://www.buid.ac.ae/buid/html/article.asp?cid=66" TargetMode="External"/><Relationship Id="rId7" Type="http://schemas.openxmlformats.org/officeDocument/2006/relationships/hyperlink" Target="http://www.hw.ac.uk/dubai/sbe/com.htm" TargetMode="External"/><Relationship Id="rId12" Type="http://schemas.openxmlformats.org/officeDocument/2006/relationships/hyperlink" Target="http://www.spjain.org/prog_mbpm_dubai.asp" TargetMode="External"/><Relationship Id="rId2" Type="http://schemas.openxmlformats.org/officeDocument/2006/relationships/notesSlide" Target="../notesSlides/notesSlide22.xml"/><Relationship Id="rId1" Type="http://schemas.openxmlformats.org/officeDocument/2006/relationships/slideLayout" Target="../slideLayouts/slideLayout22.xml"/><Relationship Id="rId6" Type="http://schemas.openxmlformats.org/officeDocument/2006/relationships/image" Target="../media/image132.jpeg"/><Relationship Id="rId11" Type="http://schemas.openxmlformats.org/officeDocument/2006/relationships/image" Target="../media/image133.jpeg"/><Relationship Id="rId5" Type="http://schemas.openxmlformats.org/officeDocument/2006/relationships/hyperlink" Target="http://www.szabist.ac.ae/Programs/MS/MBA/EMPMProgram.htm" TargetMode="External"/><Relationship Id="rId10" Type="http://schemas.openxmlformats.org/officeDocument/2006/relationships/hyperlink" Target="http://imtdubai.org/overview.aspx" TargetMode="External"/><Relationship Id="rId4" Type="http://schemas.openxmlformats.org/officeDocument/2006/relationships/image" Target="../media/image131.png"/><Relationship Id="rId9" Type="http://schemas.openxmlformats.org/officeDocument/2006/relationships/hyperlink" Target="http://www.hw.ac.uk/dubai/sml/spp.htm" TargetMode="External"/></Relationships>
</file>

<file path=ppt/slides/_rels/slide23.xml.rels><?xml version="1.0" encoding="UTF-8" standalone="yes"?>
<Relationships xmlns="http://schemas.openxmlformats.org/package/2006/relationships"><Relationship Id="rId8" Type="http://schemas.openxmlformats.org/officeDocument/2006/relationships/image" Target="../media/image137.png"/><Relationship Id="rId13" Type="http://schemas.openxmlformats.org/officeDocument/2006/relationships/hyperlink" Target="http://www.uom.ac.mu/programmes/Courses/FOE/Postgraduate/pdf/E501.pdf" TargetMode="External"/><Relationship Id="rId18" Type="http://schemas.openxmlformats.org/officeDocument/2006/relationships/image" Target="../media/image142.jpeg"/><Relationship Id="rId3" Type="http://schemas.openxmlformats.org/officeDocument/2006/relationships/hyperlink" Target="http://web.up.ac.za/default.asp?ipkCategoryID=3215&amp;sub=1&amp;parentid=2846&amp;subid=3200&amp;ipklookid=7" TargetMode="External"/><Relationship Id="rId7" Type="http://schemas.openxmlformats.org/officeDocument/2006/relationships/hyperlink" Target="http://www.gsb.tt/academic/myGSB/mscPM.html" TargetMode="External"/><Relationship Id="rId12" Type="http://schemas.openxmlformats.org/officeDocument/2006/relationships/image" Target="../media/image139.jpeg"/><Relationship Id="rId17" Type="http://schemas.openxmlformats.org/officeDocument/2006/relationships/hyperlink" Target="http://www.uonbi.ac.ke/students/degree_general_info.php?degree_id=243" TargetMode="External"/><Relationship Id="rId2" Type="http://schemas.openxmlformats.org/officeDocument/2006/relationships/notesSlide" Target="../notesSlides/notesSlide23.xml"/><Relationship Id="rId16" Type="http://schemas.openxmlformats.org/officeDocument/2006/relationships/image" Target="../media/image141.png"/><Relationship Id="rId1" Type="http://schemas.openxmlformats.org/officeDocument/2006/relationships/slideLayout" Target="../slideLayouts/slideLayout22.xml"/><Relationship Id="rId6" Type="http://schemas.openxmlformats.org/officeDocument/2006/relationships/image" Target="../media/image136.png"/><Relationship Id="rId11" Type="http://schemas.openxmlformats.org/officeDocument/2006/relationships/hyperlink" Target="http://www.cranefield.ac.za/_programmes/masters.htm" TargetMode="External"/><Relationship Id="rId5" Type="http://schemas.openxmlformats.org/officeDocument/2006/relationships/hyperlink" Target="http://www.cons.uct.ac.za/postgrad/proj_man/about.php" TargetMode="External"/><Relationship Id="rId15" Type="http://schemas.openxmlformats.org/officeDocument/2006/relationships/hyperlink" Target="http://www.mzumbe.ac.tz/social_msc.htm" TargetMode="External"/><Relationship Id="rId10" Type="http://schemas.openxmlformats.org/officeDocument/2006/relationships/image" Target="../media/image138.png"/><Relationship Id="rId4" Type="http://schemas.openxmlformats.org/officeDocument/2006/relationships/image" Target="../media/image135.jpeg"/><Relationship Id="rId9" Type="http://schemas.openxmlformats.org/officeDocument/2006/relationships/hyperlink" Target="http://socsci.uwichill.edu.bb/projectman.htm" TargetMode="External"/><Relationship Id="rId14" Type="http://schemas.openxmlformats.org/officeDocument/2006/relationships/image" Target="../media/image140.jpeg"/></Relationships>
</file>

<file path=ppt/slides/_rels/slide24.xml.rels><?xml version="1.0" encoding="UTF-8" standalone="yes"?>
<Relationships xmlns="http://schemas.openxmlformats.org/package/2006/relationships"><Relationship Id="rId8" Type="http://schemas.openxmlformats.org/officeDocument/2006/relationships/image" Target="../media/image145.png"/><Relationship Id="rId13" Type="http://schemas.openxmlformats.org/officeDocument/2006/relationships/hyperlink" Target="http://www.rmit.edu.au/programs/mc065" TargetMode="External"/><Relationship Id="rId18" Type="http://schemas.openxmlformats.org/officeDocument/2006/relationships/image" Target="../media/image150.png"/><Relationship Id="rId3" Type="http://schemas.openxmlformats.org/officeDocument/2006/relationships/hyperlink" Target="http://www.uq.edu.au/study/program.html?acad_prog=5289" TargetMode="External"/><Relationship Id="rId7" Type="http://schemas.openxmlformats.org/officeDocument/2006/relationships/hyperlink" Target="http://www.handbook.uts.edu.au/dab/pg/c04006.html" TargetMode="External"/><Relationship Id="rId12" Type="http://schemas.openxmlformats.org/officeDocument/2006/relationships/image" Target="../media/image147.png"/><Relationship Id="rId17" Type="http://schemas.openxmlformats.org/officeDocument/2006/relationships/hyperlink" Target="http://www.unsw.adfa.edu.au/student/pubs/pgbroc05.pdf" TargetMode="External"/><Relationship Id="rId2" Type="http://schemas.openxmlformats.org/officeDocument/2006/relationships/notesSlide" Target="../notesSlides/notesSlide24.xml"/><Relationship Id="rId16" Type="http://schemas.openxmlformats.org/officeDocument/2006/relationships/image" Target="../media/image149.png"/><Relationship Id="rId20" Type="http://schemas.openxmlformats.org/officeDocument/2006/relationships/image" Target="../media/image151.png"/><Relationship Id="rId1" Type="http://schemas.openxmlformats.org/officeDocument/2006/relationships/slideLayout" Target="../slideLayouts/slideLayout22.xml"/><Relationship Id="rId6" Type="http://schemas.openxmlformats.org/officeDocument/2006/relationships/image" Target="../media/image144.png"/><Relationship Id="rId11" Type="http://schemas.openxmlformats.org/officeDocument/2006/relationships/hyperlink" Target="http://www.unitec.ac.nz/?9B5CC869-3C78-44E4-96BF-05F8E6678DD9" TargetMode="External"/><Relationship Id="rId5" Type="http://schemas.openxmlformats.org/officeDocument/2006/relationships/hyperlink" Target="http://aqua.civenv.unimelb.edu.au/pgrad/courses/project_mmt.html" TargetMode="External"/><Relationship Id="rId15" Type="http://schemas.openxmlformats.org/officeDocument/2006/relationships/hyperlink" Target="http://handbook.curtin.edu.au/courses/19/195404.html" TargetMode="External"/><Relationship Id="rId10" Type="http://schemas.openxmlformats.org/officeDocument/2006/relationships/image" Target="../media/image146.png"/><Relationship Id="rId19" Type="http://schemas.openxmlformats.org/officeDocument/2006/relationships/hyperlink" Target="http://www.uow.edu.au/handbook/yr2008/pg/gsb/H08008062.html" TargetMode="External"/><Relationship Id="rId4" Type="http://schemas.openxmlformats.org/officeDocument/2006/relationships/image" Target="../media/image143.png"/><Relationship Id="rId9" Type="http://schemas.openxmlformats.org/officeDocument/2006/relationships/hyperlink" Target="http://www.usq.edu.au/handbook/current/bus/MPRM.html" TargetMode="External"/><Relationship Id="rId14" Type="http://schemas.openxmlformats.org/officeDocument/2006/relationships/image" Target="../media/image148.png"/></Relationships>
</file>

<file path=ppt/slides/_rels/slide25.xml.rels><?xml version="1.0" encoding="UTF-8" standalone="yes"?>
<Relationships xmlns="http://schemas.openxmlformats.org/package/2006/relationships"><Relationship Id="rId8" Type="http://schemas.openxmlformats.org/officeDocument/2006/relationships/image" Target="../media/image154.jpeg"/><Relationship Id="rId13" Type="http://schemas.openxmlformats.org/officeDocument/2006/relationships/hyperlink" Target="http://www.preston.edu.pk/karachi/files/programs.asp?var=emba" TargetMode="External"/><Relationship Id="rId18" Type="http://schemas.openxmlformats.org/officeDocument/2006/relationships/image" Target="../media/image159.png"/><Relationship Id="rId3" Type="http://schemas.openxmlformats.org/officeDocument/2006/relationships/hyperlink" Target="http://www.ciit.edu.pk/mpm.htm" TargetMode="External"/><Relationship Id="rId7" Type="http://schemas.openxmlformats.org/officeDocument/2006/relationships/hyperlink" Target="http://www.ppmi.gov.pk/" TargetMode="External"/><Relationship Id="rId12" Type="http://schemas.openxmlformats.org/officeDocument/2006/relationships/image" Target="../media/image156.jpeg"/><Relationship Id="rId17" Type="http://schemas.openxmlformats.org/officeDocument/2006/relationships/hyperlink" Target="http://www.iqraisb.edu.pk/" TargetMode="External"/><Relationship Id="rId2" Type="http://schemas.openxmlformats.org/officeDocument/2006/relationships/notesSlide" Target="../notesSlides/notesSlide25.xml"/><Relationship Id="rId16" Type="http://schemas.openxmlformats.org/officeDocument/2006/relationships/image" Target="../media/image158.png"/><Relationship Id="rId20" Type="http://schemas.openxmlformats.org/officeDocument/2006/relationships/image" Target="../media/image160.png"/><Relationship Id="rId1" Type="http://schemas.openxmlformats.org/officeDocument/2006/relationships/slideLayout" Target="../slideLayouts/slideLayout22.xml"/><Relationship Id="rId6" Type="http://schemas.openxmlformats.org/officeDocument/2006/relationships/image" Target="../media/image153.png"/><Relationship Id="rId11" Type="http://schemas.openxmlformats.org/officeDocument/2006/relationships/hyperlink" Target="http://www.szabist-isb.edu.pk/MS%20Courses/EMPM.asp" TargetMode="External"/><Relationship Id="rId5" Type="http://schemas.openxmlformats.org/officeDocument/2006/relationships/hyperlink" Target="http://mba.thamesportal.com/node/10" TargetMode="External"/><Relationship Id="rId15" Type="http://schemas.openxmlformats.org/officeDocument/2006/relationships/hyperlink" Target="http://www.case.edu.pk/ProgramMM.aspx" TargetMode="External"/><Relationship Id="rId10" Type="http://schemas.openxmlformats.org/officeDocument/2006/relationships/image" Target="../media/image155.jpeg"/><Relationship Id="rId19" Type="http://schemas.openxmlformats.org/officeDocument/2006/relationships/hyperlink" Target="http://www.abasyn.edu.pk/" TargetMode="External"/><Relationship Id="rId4" Type="http://schemas.openxmlformats.org/officeDocument/2006/relationships/image" Target="../media/image152.png"/><Relationship Id="rId9" Type="http://schemas.openxmlformats.org/officeDocument/2006/relationships/hyperlink" Target="http://www.nu.edu.pk/ProgramCourse.aspx?prog=msspm" TargetMode="External"/><Relationship Id="rId14" Type="http://schemas.openxmlformats.org/officeDocument/2006/relationships/image" Target="../media/image157.png"/></Relationships>
</file>

<file path=ppt/slides/_rels/slide26.xml.rels><?xml version="1.0" encoding="UTF-8" standalone="yes"?>
<Relationships xmlns="http://schemas.openxmlformats.org/package/2006/relationships"><Relationship Id="rId8" Type="http://schemas.openxmlformats.org/officeDocument/2006/relationships/image" Target="../media/image85.png"/><Relationship Id="rId3" Type="http://schemas.openxmlformats.org/officeDocument/2006/relationships/hyperlink" Target="http://www.wcu.edu/7142.asp" TargetMode="External"/><Relationship Id="rId7" Type="http://schemas.openxmlformats.org/officeDocument/2006/relationships/hyperlink" Target="http://cot.emich.edu/construction/grad.html" TargetMode="External"/><Relationship Id="rId2" Type="http://schemas.openxmlformats.org/officeDocument/2006/relationships/notesSlide" Target="../notesSlides/notesSlide26.xml"/><Relationship Id="rId1" Type="http://schemas.openxmlformats.org/officeDocument/2006/relationships/slideLayout" Target="../slideLayouts/slideLayout17.xml"/><Relationship Id="rId6" Type="http://schemas.openxmlformats.org/officeDocument/2006/relationships/image" Target="../media/image47.png"/><Relationship Id="rId11" Type="http://schemas.openxmlformats.org/officeDocument/2006/relationships/image" Target="../media/image160.png"/><Relationship Id="rId5" Type="http://schemas.openxmlformats.org/officeDocument/2006/relationships/hyperlink" Target="http://som.utdallas.edu/project/campus-master.htm" TargetMode="External"/><Relationship Id="rId10" Type="http://schemas.openxmlformats.org/officeDocument/2006/relationships/image" Target="../media/image161.png"/><Relationship Id="rId4" Type="http://schemas.openxmlformats.org/officeDocument/2006/relationships/image" Target="../media/image60.jpeg"/><Relationship Id="rId9" Type="http://schemas.openxmlformats.org/officeDocument/2006/relationships/image" Target="../media/image159.png"/></Relationships>
</file>

<file path=ppt/slides/_rels/slide27.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27.xml"/><Relationship Id="rId1" Type="http://schemas.openxmlformats.org/officeDocument/2006/relationships/slideLayout" Target="../slideLayouts/slideLayout23.xml"/><Relationship Id="rId4" Type="http://schemas.openxmlformats.org/officeDocument/2006/relationships/image" Target="../media/image162.png"/></Relationships>
</file>

<file path=ppt/slides/_rels/slide28.xml.rels><?xml version="1.0" encoding="UTF-8" standalone="yes"?>
<Relationships xmlns="http://schemas.openxmlformats.org/package/2006/relationships"><Relationship Id="rId8" Type="http://schemas.openxmlformats.org/officeDocument/2006/relationships/image" Target="../media/image165.jpeg"/><Relationship Id="rId13" Type="http://schemas.openxmlformats.org/officeDocument/2006/relationships/hyperlink" Target="http://www.allpm.com/" TargetMode="External"/><Relationship Id="rId18" Type="http://schemas.openxmlformats.org/officeDocument/2006/relationships/hyperlink" Target="http://www.projectmanagement.com/" TargetMode="External"/><Relationship Id="rId3" Type="http://schemas.openxmlformats.org/officeDocument/2006/relationships/hyperlink" Target="http://www.gantthead.com/" TargetMode="External"/><Relationship Id="rId21" Type="http://schemas.openxmlformats.org/officeDocument/2006/relationships/image" Target="../media/image172.jpeg"/><Relationship Id="rId7" Type="http://schemas.openxmlformats.org/officeDocument/2006/relationships/hyperlink" Target="http://www.pmforum.org/" TargetMode="External"/><Relationship Id="rId12" Type="http://schemas.openxmlformats.org/officeDocument/2006/relationships/image" Target="../media/image167.png"/><Relationship Id="rId17" Type="http://schemas.openxmlformats.org/officeDocument/2006/relationships/image" Target="../media/image170.png"/><Relationship Id="rId2" Type="http://schemas.openxmlformats.org/officeDocument/2006/relationships/notesSlide" Target="../notesSlides/notesSlide28.xml"/><Relationship Id="rId16" Type="http://schemas.openxmlformats.org/officeDocument/2006/relationships/image" Target="../media/image169.jpeg"/><Relationship Id="rId20" Type="http://schemas.openxmlformats.org/officeDocument/2006/relationships/hyperlink" Target="http://www.pmboulevard.com/" TargetMode="External"/><Relationship Id="rId1" Type="http://schemas.openxmlformats.org/officeDocument/2006/relationships/slideLayout" Target="../slideLayouts/slideLayout17.xml"/><Relationship Id="rId6" Type="http://schemas.openxmlformats.org/officeDocument/2006/relationships/image" Target="../media/image164.png"/><Relationship Id="rId11" Type="http://schemas.openxmlformats.org/officeDocument/2006/relationships/hyperlink" Target="http://www.projectsatwork.com/" TargetMode="External"/><Relationship Id="rId5" Type="http://schemas.openxmlformats.org/officeDocument/2006/relationships/hyperlink" Target="http://www.projectconnections.com/" TargetMode="External"/><Relationship Id="rId15" Type="http://schemas.openxmlformats.org/officeDocument/2006/relationships/hyperlink" Target="http://www.chiefprojectofficer.com/" TargetMode="External"/><Relationship Id="rId23" Type="http://schemas.openxmlformats.org/officeDocument/2006/relationships/image" Target="../media/image173.jpeg"/><Relationship Id="rId10" Type="http://schemas.openxmlformats.org/officeDocument/2006/relationships/image" Target="../media/image166.png"/><Relationship Id="rId19" Type="http://schemas.openxmlformats.org/officeDocument/2006/relationships/image" Target="../media/image171.png"/><Relationship Id="rId4" Type="http://schemas.openxmlformats.org/officeDocument/2006/relationships/image" Target="../media/image163.png"/><Relationship Id="rId9" Type="http://schemas.openxmlformats.org/officeDocument/2006/relationships/hyperlink" Target="http://www.maxwideman.com/" TargetMode="External"/><Relationship Id="rId14" Type="http://schemas.openxmlformats.org/officeDocument/2006/relationships/image" Target="../media/image168.png"/><Relationship Id="rId22" Type="http://schemas.openxmlformats.org/officeDocument/2006/relationships/hyperlink" Target="http://www.projectsmart.co.uk/" TargetMode="External"/></Relationships>
</file>

<file path=ppt/slides/_rels/slide29.xml.rels><?xml version="1.0" encoding="UTF-8" standalone="yes"?>
<Relationships xmlns="http://schemas.openxmlformats.org/package/2006/relationships"><Relationship Id="rId8" Type="http://schemas.openxmlformats.org/officeDocument/2006/relationships/image" Target="../media/image176.png"/><Relationship Id="rId13" Type="http://schemas.openxmlformats.org/officeDocument/2006/relationships/hyperlink" Target="http://web.mit.edu/ist/pmm/" TargetMode="External"/><Relationship Id="rId18" Type="http://schemas.openxmlformats.org/officeDocument/2006/relationships/image" Target="../media/image181.png"/><Relationship Id="rId26" Type="http://schemas.openxmlformats.org/officeDocument/2006/relationships/image" Target="../media/image185.png"/><Relationship Id="rId39" Type="http://schemas.openxmlformats.org/officeDocument/2006/relationships/hyperlink" Target="http://www.dir.state.tx.us/pubs/framework/index.htm" TargetMode="External"/><Relationship Id="rId3" Type="http://schemas.openxmlformats.org/officeDocument/2006/relationships/hyperlink" Target="http://depts.washington.edu/pmgroup/index.shtml" TargetMode="External"/><Relationship Id="rId21" Type="http://schemas.openxmlformats.org/officeDocument/2006/relationships/hyperlink" Target="http://www.egovernment.tas.gov.au/themes/project_management" TargetMode="External"/><Relationship Id="rId34" Type="http://schemas.openxmlformats.org/officeDocument/2006/relationships/image" Target="../media/image189.jpeg"/><Relationship Id="rId7" Type="http://schemas.openxmlformats.org/officeDocument/2006/relationships/hyperlink" Target="http://www.mosaicprojects.com.au/Resources.html" TargetMode="External"/><Relationship Id="rId12" Type="http://schemas.openxmlformats.org/officeDocument/2006/relationships/image" Target="../media/image178.png"/><Relationship Id="rId17" Type="http://schemas.openxmlformats.org/officeDocument/2006/relationships/hyperlink" Target="http://projectmanagement.cornell.edu/" TargetMode="External"/><Relationship Id="rId25" Type="http://schemas.openxmlformats.org/officeDocument/2006/relationships/hyperlink" Target="http://www.oft.state.ny.us/pmmp/guidebook2/" TargetMode="External"/><Relationship Id="rId33" Type="http://schemas.openxmlformats.org/officeDocument/2006/relationships/hyperlink" Target="http://www.pmcrunch.com/" TargetMode="External"/><Relationship Id="rId38" Type="http://schemas.openxmlformats.org/officeDocument/2006/relationships/image" Target="../media/image191.jpeg"/><Relationship Id="rId2" Type="http://schemas.openxmlformats.org/officeDocument/2006/relationships/notesSlide" Target="../notesSlides/notesSlide29.xml"/><Relationship Id="rId16" Type="http://schemas.openxmlformats.org/officeDocument/2006/relationships/image" Target="../media/image180.png"/><Relationship Id="rId20" Type="http://schemas.openxmlformats.org/officeDocument/2006/relationships/image" Target="../media/image182.png"/><Relationship Id="rId29" Type="http://schemas.openxmlformats.org/officeDocument/2006/relationships/hyperlink" Target="http://www.cvr-it.com/PM_Resources.html" TargetMode="External"/><Relationship Id="rId1" Type="http://schemas.openxmlformats.org/officeDocument/2006/relationships/slideLayout" Target="../slideLayouts/slideLayout29.xml"/><Relationship Id="rId6" Type="http://schemas.openxmlformats.org/officeDocument/2006/relationships/image" Target="../media/image175.jpeg"/><Relationship Id="rId11" Type="http://schemas.openxmlformats.org/officeDocument/2006/relationships/hyperlink" Target="http://isb.wa.gov/tools/pmframework/index.aspx" TargetMode="External"/><Relationship Id="rId24" Type="http://schemas.openxmlformats.org/officeDocument/2006/relationships/image" Target="../media/image184.png"/><Relationship Id="rId32" Type="http://schemas.openxmlformats.org/officeDocument/2006/relationships/image" Target="../media/image188.png"/><Relationship Id="rId37" Type="http://schemas.openxmlformats.org/officeDocument/2006/relationships/hyperlink" Target="http://www2.cdc.gov/cdcup/" TargetMode="External"/><Relationship Id="rId40" Type="http://schemas.openxmlformats.org/officeDocument/2006/relationships/image" Target="../media/image192.png"/><Relationship Id="rId5" Type="http://schemas.openxmlformats.org/officeDocument/2006/relationships/hyperlink" Target="http://www.pmhut.com/" TargetMode="External"/><Relationship Id="rId15" Type="http://schemas.openxmlformats.org/officeDocument/2006/relationships/hyperlink" Target="http://www.stanford.edu/dept/its/projects/PMO/" TargetMode="External"/><Relationship Id="rId23" Type="http://schemas.openxmlformats.org/officeDocument/2006/relationships/hyperlink" Target="http://web.princeton.edu/sites/ppo/pmprocess.html" TargetMode="External"/><Relationship Id="rId28" Type="http://schemas.openxmlformats.org/officeDocument/2006/relationships/image" Target="../media/image186.png"/><Relationship Id="rId36" Type="http://schemas.openxmlformats.org/officeDocument/2006/relationships/image" Target="../media/image190.png"/><Relationship Id="rId10" Type="http://schemas.openxmlformats.org/officeDocument/2006/relationships/image" Target="../media/image177.png"/><Relationship Id="rId19" Type="http://schemas.openxmlformats.org/officeDocument/2006/relationships/hyperlink" Target="http://oit.wvu.edu/pmo/" TargetMode="External"/><Relationship Id="rId31" Type="http://schemas.openxmlformats.org/officeDocument/2006/relationships/hyperlink" Target="http://www.wsdot.wa.gov/projects/" TargetMode="External"/><Relationship Id="rId4" Type="http://schemas.openxmlformats.org/officeDocument/2006/relationships/image" Target="../media/image174.png"/><Relationship Id="rId9" Type="http://schemas.openxmlformats.org/officeDocument/2006/relationships/hyperlink" Target="http://www.projects.ed.ac.uk/methodologies/index.shtml" TargetMode="External"/><Relationship Id="rId14" Type="http://schemas.openxmlformats.org/officeDocument/2006/relationships/image" Target="../media/image179.png"/><Relationship Id="rId22" Type="http://schemas.openxmlformats.org/officeDocument/2006/relationships/image" Target="../media/image183.png"/><Relationship Id="rId27" Type="http://schemas.openxmlformats.org/officeDocument/2006/relationships/hyperlink" Target="http://dijest.editthispage.com/tools/pm" TargetMode="External"/><Relationship Id="rId30" Type="http://schemas.openxmlformats.org/officeDocument/2006/relationships/image" Target="../media/image187.png"/><Relationship Id="rId35" Type="http://schemas.openxmlformats.org/officeDocument/2006/relationships/hyperlink" Target="http://www.projectsmonitor.com/" TargetMode="External"/></Relationships>
</file>

<file path=ppt/slides/_rels/slide30.xml.rels><?xml version="1.0" encoding="UTF-8" standalone="yes"?>
<Relationships xmlns="http://schemas.openxmlformats.org/package/2006/relationships"><Relationship Id="rId3" Type="http://schemas.openxmlformats.org/officeDocument/2006/relationships/hyperlink" Target="http://management.energy.gov/project_management.htm" TargetMode="External"/><Relationship Id="rId2" Type="http://schemas.openxmlformats.org/officeDocument/2006/relationships/notesSlide" Target="../notesSlides/notesSlide30.xml"/><Relationship Id="rId1" Type="http://schemas.openxmlformats.org/officeDocument/2006/relationships/slideLayout" Target="../slideLayouts/slideLayout18.xml"/><Relationship Id="rId4" Type="http://schemas.openxmlformats.org/officeDocument/2006/relationships/image" Target="../media/image193.jpeg"/></Relationships>
</file>

<file path=ppt/slides/_rels/slide31.xml.rels><?xml version="1.0" encoding="UTF-8" standalone="yes"?>
<Relationships xmlns="http://schemas.openxmlformats.org/package/2006/relationships"><Relationship Id="rId8" Type="http://schemas.openxmlformats.org/officeDocument/2006/relationships/image" Target="../media/image196.jpeg"/><Relationship Id="rId13" Type="http://schemas.openxmlformats.org/officeDocument/2006/relationships/hyperlink" Target="http://www.nabd.org/" TargetMode="External"/><Relationship Id="rId18" Type="http://schemas.openxmlformats.org/officeDocument/2006/relationships/image" Target="../media/image201.png"/><Relationship Id="rId3" Type="http://schemas.openxmlformats.org/officeDocument/2006/relationships/hyperlink" Target="http://www.worldbank.org/" TargetMode="External"/><Relationship Id="rId7" Type="http://schemas.openxmlformats.org/officeDocument/2006/relationships/hyperlink" Target="http://www.iadb.org/" TargetMode="External"/><Relationship Id="rId12" Type="http://schemas.openxmlformats.org/officeDocument/2006/relationships/image" Target="../media/image198.png"/><Relationship Id="rId17" Type="http://schemas.openxmlformats.org/officeDocument/2006/relationships/hyperlink" Target="http://www.isdb.org/" TargetMode="External"/><Relationship Id="rId2" Type="http://schemas.openxmlformats.org/officeDocument/2006/relationships/notesSlide" Target="../notesSlides/notesSlide31.xml"/><Relationship Id="rId16" Type="http://schemas.openxmlformats.org/officeDocument/2006/relationships/image" Target="../media/image200.jpeg"/><Relationship Id="rId20" Type="http://schemas.openxmlformats.org/officeDocument/2006/relationships/image" Target="../media/image202.jpeg"/><Relationship Id="rId1" Type="http://schemas.openxmlformats.org/officeDocument/2006/relationships/slideLayout" Target="../slideLayouts/slideLayout17.xml"/><Relationship Id="rId6" Type="http://schemas.openxmlformats.org/officeDocument/2006/relationships/image" Target="../media/image195.jpeg"/><Relationship Id="rId11" Type="http://schemas.openxmlformats.org/officeDocument/2006/relationships/hyperlink" Target="http://www.ebrd.org/" TargetMode="External"/><Relationship Id="rId5" Type="http://schemas.openxmlformats.org/officeDocument/2006/relationships/hyperlink" Target="http://www.afdb.org/" TargetMode="External"/><Relationship Id="rId15" Type="http://schemas.openxmlformats.org/officeDocument/2006/relationships/hyperlink" Target="http://www.eib.org/" TargetMode="External"/><Relationship Id="rId10" Type="http://schemas.openxmlformats.org/officeDocument/2006/relationships/image" Target="../media/image197.png"/><Relationship Id="rId19" Type="http://schemas.openxmlformats.org/officeDocument/2006/relationships/hyperlink" Target="http://www.caribank.org/" TargetMode="External"/><Relationship Id="rId4" Type="http://schemas.openxmlformats.org/officeDocument/2006/relationships/image" Target="../media/image194.png"/><Relationship Id="rId9" Type="http://schemas.openxmlformats.org/officeDocument/2006/relationships/hyperlink" Target="http://www.adb.org/" TargetMode="External"/><Relationship Id="rId14" Type="http://schemas.openxmlformats.org/officeDocument/2006/relationships/image" Target="../media/image199.gif"/></Relationships>
</file>

<file path=ppt/slides/_rels/slide32.xml.rels><?xml version="1.0" encoding="UTF-8" standalone="yes"?>
<Relationships xmlns="http://schemas.openxmlformats.org/package/2006/relationships"><Relationship Id="rId8" Type="http://schemas.openxmlformats.org/officeDocument/2006/relationships/hyperlink" Target="http://www.norad.no/" TargetMode="External"/><Relationship Id="rId13" Type="http://schemas.openxmlformats.org/officeDocument/2006/relationships/image" Target="../media/image208.png"/><Relationship Id="rId18" Type="http://schemas.openxmlformats.org/officeDocument/2006/relationships/hyperlink" Target="http://www.usaid.gov/" TargetMode="External"/><Relationship Id="rId26" Type="http://schemas.openxmlformats.org/officeDocument/2006/relationships/image" Target="../media/image215.jpeg"/><Relationship Id="rId3" Type="http://schemas.openxmlformats.org/officeDocument/2006/relationships/hyperlink" Target="http://www.gtz.de/" TargetMode="External"/><Relationship Id="rId21" Type="http://schemas.openxmlformats.org/officeDocument/2006/relationships/image" Target="../media/image212.jpeg"/><Relationship Id="rId7" Type="http://schemas.openxmlformats.org/officeDocument/2006/relationships/image" Target="../media/image205.png"/><Relationship Id="rId12" Type="http://schemas.openxmlformats.org/officeDocument/2006/relationships/hyperlink" Target="http://www.jica.go.jp/english/" TargetMode="External"/><Relationship Id="rId17" Type="http://schemas.openxmlformats.org/officeDocument/2006/relationships/image" Target="../media/image210.png"/><Relationship Id="rId25" Type="http://schemas.openxmlformats.org/officeDocument/2006/relationships/hyperlink" Target="http://www.un.org/" TargetMode="External"/><Relationship Id="rId2" Type="http://schemas.openxmlformats.org/officeDocument/2006/relationships/notesSlide" Target="../notesSlides/notesSlide32.xml"/><Relationship Id="rId16" Type="http://schemas.openxmlformats.org/officeDocument/2006/relationships/hyperlink" Target="http://www.nzaid.govt.nz/" TargetMode="External"/><Relationship Id="rId20" Type="http://schemas.openxmlformats.org/officeDocument/2006/relationships/hyperlink" Target="http://ec.europa.eu/europeaid/index_en.htm" TargetMode="External"/><Relationship Id="rId29" Type="http://schemas.openxmlformats.org/officeDocument/2006/relationships/hyperlink" Target="http://www.sida.se/sida/jsp/sida.jsp?d=121&amp;language=en_US" TargetMode="External"/><Relationship Id="rId1" Type="http://schemas.openxmlformats.org/officeDocument/2006/relationships/slideLayout" Target="../slideLayouts/slideLayout17.xml"/><Relationship Id="rId6" Type="http://schemas.openxmlformats.org/officeDocument/2006/relationships/image" Target="../media/image204.png"/><Relationship Id="rId11" Type="http://schemas.openxmlformats.org/officeDocument/2006/relationships/image" Target="../media/image207.png"/><Relationship Id="rId24" Type="http://schemas.openxmlformats.org/officeDocument/2006/relationships/image" Target="../media/image214.jpeg"/><Relationship Id="rId5" Type="http://schemas.openxmlformats.org/officeDocument/2006/relationships/hyperlink" Target="http://www.acdi-cida.gc.ca/cidaweb/acdicida.nsf/En/Home" TargetMode="External"/><Relationship Id="rId15" Type="http://schemas.openxmlformats.org/officeDocument/2006/relationships/image" Target="../media/image209.png"/><Relationship Id="rId23" Type="http://schemas.openxmlformats.org/officeDocument/2006/relationships/hyperlink" Target="http://www.afd.fr/jahia/Jahia/site/myjahiasite/lang/en/home" TargetMode="External"/><Relationship Id="rId28" Type="http://schemas.openxmlformats.org/officeDocument/2006/relationships/image" Target="../media/image216.png"/><Relationship Id="rId10" Type="http://schemas.openxmlformats.org/officeDocument/2006/relationships/hyperlink" Target="http://www.ausaid.gov.au/" TargetMode="External"/><Relationship Id="rId19" Type="http://schemas.openxmlformats.org/officeDocument/2006/relationships/image" Target="../media/image211.jpeg"/><Relationship Id="rId4" Type="http://schemas.openxmlformats.org/officeDocument/2006/relationships/image" Target="../media/image203.png"/><Relationship Id="rId9" Type="http://schemas.openxmlformats.org/officeDocument/2006/relationships/image" Target="../media/image206.png"/><Relationship Id="rId14" Type="http://schemas.openxmlformats.org/officeDocument/2006/relationships/hyperlink" Target="http://www.dfid.gov.uk/" TargetMode="External"/><Relationship Id="rId22" Type="http://schemas.openxmlformats.org/officeDocument/2006/relationships/image" Target="../media/image213.png"/><Relationship Id="rId27" Type="http://schemas.openxmlformats.org/officeDocument/2006/relationships/hyperlink" Target="http://www.oecd.org/" TargetMode="External"/><Relationship Id="rId30" Type="http://schemas.openxmlformats.org/officeDocument/2006/relationships/image" Target="../media/image217.png"/></Relationships>
</file>

<file path=ppt/slides/_rels/slide33.xml.rels><?xml version="1.0" encoding="UTF-8" standalone="yes"?>
<Relationships xmlns="http://schemas.openxmlformats.org/package/2006/relationships"><Relationship Id="rId3" Type="http://schemas.openxmlformats.org/officeDocument/2006/relationships/hyperlink" Target="http://www.gefweb.org/" TargetMode="External"/><Relationship Id="rId2" Type="http://schemas.openxmlformats.org/officeDocument/2006/relationships/notesSlide" Target="../notesSlides/notesSlide33.xml"/><Relationship Id="rId1" Type="http://schemas.openxmlformats.org/officeDocument/2006/relationships/slideLayout" Target="../slideLayouts/slideLayout18.xml"/><Relationship Id="rId6" Type="http://schemas.openxmlformats.org/officeDocument/2006/relationships/image" Target="../media/image219.png"/><Relationship Id="rId5" Type="http://schemas.openxmlformats.org/officeDocument/2006/relationships/hyperlink" Target="http://www.who.org/" TargetMode="External"/><Relationship Id="rId4" Type="http://schemas.openxmlformats.org/officeDocument/2006/relationships/image" Target="../media/image218.jpeg"/></Relationships>
</file>

<file path=ppt/slides/_rels/slide34.xml.rels><?xml version="1.0" encoding="UTF-8" standalone="yes"?>
<Relationships xmlns="http://schemas.openxmlformats.org/package/2006/relationships"><Relationship Id="rId8" Type="http://schemas.openxmlformats.org/officeDocument/2006/relationships/image" Target="../media/image222.png"/><Relationship Id="rId3" Type="http://schemas.openxmlformats.org/officeDocument/2006/relationships/hyperlink" Target="http://cpmr.usra.edu/" TargetMode="External"/><Relationship Id="rId7" Type="http://schemas.openxmlformats.org/officeDocument/2006/relationships/hyperlink" Target="http://www.dams.org/" TargetMode="External"/><Relationship Id="rId2" Type="http://schemas.openxmlformats.org/officeDocument/2006/relationships/notesSlide" Target="../notesSlides/notesSlide34.xml"/><Relationship Id="rId1" Type="http://schemas.openxmlformats.org/officeDocument/2006/relationships/slideLayout" Target="../slideLayouts/slideLayout18.xml"/><Relationship Id="rId6" Type="http://schemas.openxmlformats.org/officeDocument/2006/relationships/image" Target="../media/image221.png"/><Relationship Id="rId5" Type="http://schemas.openxmlformats.org/officeDocument/2006/relationships/hyperlink" Target="http://crgp.stanford.edu/" TargetMode="External"/><Relationship Id="rId10" Type="http://schemas.openxmlformats.org/officeDocument/2006/relationships/image" Target="../media/image223.png"/><Relationship Id="rId4" Type="http://schemas.openxmlformats.org/officeDocument/2006/relationships/image" Target="../media/image220.jpeg"/><Relationship Id="rId9" Type="http://schemas.openxmlformats.org/officeDocument/2006/relationships/hyperlink" Target="http://www.internationalrivers.org/" TargetMode="Externa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Rectangle 2"/>
          <p:cNvSpPr>
            <a:spLocks noGrp="1" noChangeArrowheads="1"/>
          </p:cNvSpPr>
          <p:nvPr>
            <p:ph type="title"/>
          </p:nvPr>
        </p:nvSpPr>
        <p:spPr>
          <a:xfrm>
            <a:off x="342900" y="179388"/>
            <a:ext cx="8229600" cy="876300"/>
          </a:xfrm>
        </p:spPr>
        <p:txBody>
          <a:bodyPr/>
          <a:lstStyle/>
          <a:p>
            <a:pPr eaLnBrk="1" hangingPunct="1"/>
            <a:r>
              <a:rPr lang="de-DE" smtClean="0"/>
              <a:t/>
            </a:r>
            <a:br>
              <a:rPr lang="de-DE" smtClean="0"/>
            </a:br>
            <a:endParaRPr lang="de-DE" smtClean="0"/>
          </a:p>
        </p:txBody>
      </p:sp>
      <p:sp>
        <p:nvSpPr>
          <p:cNvPr id="34818" name="Text Box 3"/>
          <p:cNvSpPr txBox="1">
            <a:spLocks noChangeArrowheads="1"/>
          </p:cNvSpPr>
          <p:nvPr/>
        </p:nvSpPr>
        <p:spPr bwMode="auto">
          <a:xfrm>
            <a:off x="628650" y="3340100"/>
            <a:ext cx="7600950" cy="1262063"/>
          </a:xfrm>
          <a:prstGeom prst="rect">
            <a:avLst/>
          </a:prstGeom>
          <a:noFill/>
          <a:ln w="9525">
            <a:noFill/>
            <a:miter lim="800000"/>
            <a:headEnd/>
            <a:tailEnd/>
          </a:ln>
        </p:spPr>
        <p:txBody>
          <a:bodyPr>
            <a:spAutoFit/>
          </a:bodyPr>
          <a:lstStyle/>
          <a:p>
            <a:pPr algn="ctr">
              <a:spcBef>
                <a:spcPct val="50000"/>
              </a:spcBef>
            </a:pPr>
            <a:r>
              <a:rPr lang="de-DE" sz="3800" b="1">
                <a:solidFill>
                  <a:srgbClr val="FF9900"/>
                </a:solidFill>
              </a:rPr>
              <a:t>Employment Opportunities      in Projects</a:t>
            </a:r>
          </a:p>
        </p:txBody>
      </p:sp>
      <p:sp>
        <p:nvSpPr>
          <p:cNvPr id="6" name="Text Box 7"/>
          <p:cNvSpPr txBox="1">
            <a:spLocks noChangeArrowheads="1"/>
          </p:cNvSpPr>
          <p:nvPr/>
        </p:nvSpPr>
        <p:spPr bwMode="auto">
          <a:xfrm>
            <a:off x="696913" y="5056188"/>
            <a:ext cx="7715250" cy="400050"/>
          </a:xfrm>
          <a:prstGeom prst="rect">
            <a:avLst/>
          </a:prstGeom>
          <a:noFill/>
          <a:ln w="9525">
            <a:noFill/>
            <a:miter lim="800000"/>
            <a:headEnd/>
            <a:tailEnd/>
          </a:ln>
        </p:spPr>
        <p:txBody>
          <a:bodyPr>
            <a:spAutoFit/>
          </a:bodyPr>
          <a:lstStyle/>
          <a:p>
            <a:pPr algn="ctr">
              <a:spcBef>
                <a:spcPct val="50000"/>
              </a:spcBef>
            </a:pPr>
            <a:r>
              <a:rPr lang="de-DE">
                <a:solidFill>
                  <a:schemeClr val="bg1"/>
                </a:solidFill>
              </a:rPr>
              <a:t>(Some graphics in this section contain embedded web-hyperlinks) </a:t>
            </a:r>
          </a:p>
        </p:txBody>
      </p:sp>
      <p:sp>
        <p:nvSpPr>
          <p:cNvPr id="7" name="TextBox 6"/>
          <p:cNvSpPr txBox="1">
            <a:spLocks noChangeArrowheads="1"/>
          </p:cNvSpPr>
          <p:nvPr/>
        </p:nvSpPr>
        <p:spPr bwMode="auto">
          <a:xfrm>
            <a:off x="2824163" y="5553075"/>
            <a:ext cx="3495675" cy="854075"/>
          </a:xfrm>
          <a:prstGeom prst="rect">
            <a:avLst/>
          </a:prstGeom>
          <a:noFill/>
          <a:ln w="9525">
            <a:noFill/>
            <a:miter lim="800000"/>
            <a:headEnd/>
            <a:tailEnd/>
          </a:ln>
        </p:spPr>
        <p:txBody>
          <a:bodyPr>
            <a:spAutoFit/>
          </a:bodyPr>
          <a:lstStyle/>
          <a:p>
            <a:pPr algn="ctr">
              <a:spcBef>
                <a:spcPct val="50000"/>
              </a:spcBef>
            </a:pPr>
            <a:r>
              <a:rPr lang="en-US">
                <a:solidFill>
                  <a:schemeClr val="bg1"/>
                </a:solidFill>
              </a:rPr>
              <a:t>Just Click on Them!</a:t>
            </a:r>
          </a:p>
          <a:p>
            <a:pPr algn="ctr">
              <a:spcBef>
                <a:spcPct val="50000"/>
              </a:spcBef>
            </a:pPr>
            <a:r>
              <a:rPr lang="en-US">
                <a:solidFill>
                  <a:schemeClr val="bg1"/>
                </a:solidFill>
              </a:rPr>
              <a:t>Lec#9</a:t>
            </a:r>
          </a:p>
        </p:txBody>
      </p:sp>
      <p:pic>
        <p:nvPicPr>
          <p:cNvPr id="34821" name="Picture 7" descr="engineer.gif"/>
          <p:cNvPicPr>
            <a:picLocks noChangeAspect="1"/>
          </p:cNvPicPr>
          <p:nvPr/>
        </p:nvPicPr>
        <p:blipFill>
          <a:blip r:embed="rId4"/>
          <a:srcRect/>
          <a:stretch>
            <a:fillRect/>
          </a:stretch>
        </p:blipFill>
        <p:spPr bwMode="auto">
          <a:xfrm>
            <a:off x="3100388" y="538163"/>
            <a:ext cx="2720975" cy="2743200"/>
          </a:xfrm>
          <a:prstGeom prst="rect">
            <a:avLst/>
          </a:prstGeom>
          <a:noFill/>
          <a:ln w="9525">
            <a:noFill/>
            <a:miter lim="800000"/>
            <a:headEnd/>
            <a:tailEnd/>
          </a:ln>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1000" fill="hold"/>
                                        <p:tgtEl>
                                          <p:spTgt spid="6"/>
                                        </p:tgtEl>
                                        <p:attrNameLst>
                                          <p:attrName>ppt_y</p:attrName>
                                        </p:attrNameLst>
                                      </p:cBhvr>
                                      <p:tavLst>
                                        <p:tav tm="0">
                                          <p:val>
                                            <p:strVal val="#ppt_y"/>
                                          </p:val>
                                        </p:tav>
                                        <p:tav tm="100000">
                                          <p:val>
                                            <p:strVal val="#ppt_y"/>
                                          </p:val>
                                        </p:tav>
                                      </p:tavLst>
                                    </p:anim>
                                    <p:anim calcmode="lin" valueType="num">
                                      <p:cBhvr>
                                        <p:cTn id="9" dur="10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10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000" tmFilter="0,0; .5, 1; 1, 1"/>
                                        <p:tgtEl>
                                          <p:spTgt spid="6"/>
                                        </p:tgtEl>
                                      </p:cBhvr>
                                    </p:animEffect>
                                  </p:childTnLst>
                                </p:cTn>
                              </p:par>
                            </p:childTnLst>
                          </p:cTn>
                        </p:par>
                        <p:par>
                          <p:cTn id="12" fill="hold">
                            <p:stCondLst>
                              <p:cond delay="6500"/>
                            </p:stCondLst>
                            <p:childTnLst>
                              <p:par>
                                <p:cTn id="13" presetID="2" presetClass="entr" presetSubtype="4" fill="hold" grpId="0" nodeType="afterEffect">
                                  <p:stCondLst>
                                    <p:cond delay="0"/>
                                  </p:stCondLst>
                                  <p:iterate type="lt">
                                    <p:tmPct val="0"/>
                                  </p:iterate>
                                  <p:childTnLst>
                                    <p:set>
                                      <p:cBhvr>
                                        <p:cTn id="14" dur="1" fill="hold">
                                          <p:stCondLst>
                                            <p:cond delay="0"/>
                                          </p:stCondLst>
                                        </p:cTn>
                                        <p:tgtEl>
                                          <p:spTgt spid="7"/>
                                        </p:tgtEl>
                                        <p:attrNameLst>
                                          <p:attrName>style.visibility</p:attrName>
                                        </p:attrNameLst>
                                      </p:cBhvr>
                                      <p:to>
                                        <p:strVal val="visible"/>
                                      </p:to>
                                    </p:set>
                                    <p:anim calcmode="lin" valueType="num">
                                      <p:cBhvr additive="base">
                                        <p:cTn id="15" dur="1000" fill="hold"/>
                                        <p:tgtEl>
                                          <p:spTgt spid="7"/>
                                        </p:tgtEl>
                                        <p:attrNameLst>
                                          <p:attrName>ppt_x</p:attrName>
                                        </p:attrNameLst>
                                      </p:cBhvr>
                                      <p:tavLst>
                                        <p:tav tm="0">
                                          <p:val>
                                            <p:strVal val="#ppt_x"/>
                                          </p:val>
                                        </p:tav>
                                        <p:tav tm="100000">
                                          <p:val>
                                            <p:strVal val="#ppt_x"/>
                                          </p:val>
                                        </p:tav>
                                      </p:tavLst>
                                    </p:anim>
                                    <p:anim calcmode="lin" valueType="num">
                                      <p:cBhvr additive="base">
                                        <p:cTn id="16" dur="1000" fill="hold"/>
                                        <p:tgtEl>
                                          <p:spTgt spid="7"/>
                                        </p:tgtEl>
                                        <p:attrNameLst>
                                          <p:attrName>ppt_y</p:attrName>
                                        </p:attrNameLst>
                                      </p:cBhvr>
                                      <p:tavLst>
                                        <p:tav tm="0">
                                          <p:val>
                                            <p:strVal val="1+#ppt_h/2"/>
                                          </p:val>
                                        </p:tav>
                                        <p:tav tm="100000">
                                          <p:val>
                                            <p:strVal val="#ppt_y"/>
                                          </p:val>
                                        </p:tav>
                                      </p:tavLst>
                                    </p:anim>
                                  </p:childTnLst>
                                </p:cTn>
                              </p:par>
                            </p:childTnLst>
                          </p:cTn>
                        </p:par>
                        <p:par>
                          <p:cTn id="17" fill="hold">
                            <p:stCondLst>
                              <p:cond delay="7500"/>
                            </p:stCondLst>
                            <p:childTnLst>
                              <p:par>
                                <p:cTn id="18" presetID="41" presetClass="entr" presetSubtype="0" fill="hold" grpId="1" nodeType="afterEffect">
                                  <p:stCondLst>
                                    <p:cond delay="0"/>
                                  </p:stCondLst>
                                  <p:iterate type="lt">
                                    <p:tmPct val="10000"/>
                                  </p:iterate>
                                  <p:childTnLst>
                                    <p:set>
                                      <p:cBhvr>
                                        <p:cTn id="19" dur="1" fill="hold">
                                          <p:stCondLst>
                                            <p:cond delay="0"/>
                                          </p:stCondLst>
                                        </p:cTn>
                                        <p:tgtEl>
                                          <p:spTgt spid="7"/>
                                        </p:tgtEl>
                                        <p:attrNameLst>
                                          <p:attrName>style.visibility</p:attrName>
                                        </p:attrNameLst>
                                      </p:cBhvr>
                                      <p:to>
                                        <p:strVal val="visible"/>
                                      </p:to>
                                    </p:set>
                                    <p:anim calcmode="lin" valueType="num">
                                      <p:cBhvr>
                                        <p:cTn id="20" dur="10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21" dur="1000" fill="hold"/>
                                        <p:tgtEl>
                                          <p:spTgt spid="7"/>
                                        </p:tgtEl>
                                        <p:attrNameLst>
                                          <p:attrName>ppt_y</p:attrName>
                                        </p:attrNameLst>
                                      </p:cBhvr>
                                      <p:tavLst>
                                        <p:tav tm="0">
                                          <p:val>
                                            <p:strVal val="#ppt_y"/>
                                          </p:val>
                                        </p:tav>
                                        <p:tav tm="100000">
                                          <p:val>
                                            <p:strVal val="#ppt_y"/>
                                          </p:val>
                                        </p:tav>
                                      </p:tavLst>
                                    </p:anim>
                                    <p:anim calcmode="lin" valueType="num">
                                      <p:cBhvr>
                                        <p:cTn id="22" dur="10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23" dur="10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24" dur="1000" tmFilter="0,0; .5, 1; 1, 1"/>
                                        <p:tgtEl>
                                          <p:spTgt spid="7"/>
                                        </p:tgtEl>
                                      </p:cBhvr>
                                    </p:animEffect>
                                  </p:childTnLst>
                                  <p:subTnLst>
                                    <p:audio>
                                      <p:cMediaNode>
                                        <p:cTn display="0" masterRel="sameClick">
                                          <p:stCondLst>
                                            <p:cond evt="begin" delay="0">
                                              <p:tn val="18"/>
                                            </p:cond>
                                          </p:stCondLst>
                                          <p:endCondLst>
                                            <p:cond evt="onStopAudio" delay="0">
                                              <p:tgtEl>
                                                <p:sldTgt/>
                                              </p:tgtEl>
                                            </p:cond>
                                          </p:endCondLst>
                                        </p:cTn>
                                        <p:tgtEl>
                                          <p:sndTgt r:embed="rId3" name="click.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7"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Rectangle 2"/>
          <p:cNvSpPr>
            <a:spLocks noGrp="1" noChangeArrowheads="1"/>
          </p:cNvSpPr>
          <p:nvPr>
            <p:ph type="title"/>
          </p:nvPr>
        </p:nvSpPr>
        <p:spPr>
          <a:xfrm>
            <a:off x="342900" y="179388"/>
            <a:ext cx="8229600" cy="876300"/>
          </a:xfrm>
        </p:spPr>
        <p:txBody>
          <a:bodyPr/>
          <a:lstStyle/>
          <a:p>
            <a:pPr eaLnBrk="1" hangingPunct="1"/>
            <a:r>
              <a:rPr lang="de-DE" smtClean="0"/>
              <a:t/>
            </a:r>
            <a:br>
              <a:rPr lang="de-DE" smtClean="0"/>
            </a:br>
            <a:endParaRPr lang="de-DE" smtClean="0"/>
          </a:p>
        </p:txBody>
      </p:sp>
      <p:sp>
        <p:nvSpPr>
          <p:cNvPr id="75778" name="Text Box 3"/>
          <p:cNvSpPr txBox="1">
            <a:spLocks noChangeArrowheads="1"/>
          </p:cNvSpPr>
          <p:nvPr/>
        </p:nvSpPr>
        <p:spPr bwMode="auto">
          <a:xfrm>
            <a:off x="628650" y="3340100"/>
            <a:ext cx="7600950" cy="1250950"/>
          </a:xfrm>
          <a:prstGeom prst="rect">
            <a:avLst/>
          </a:prstGeom>
          <a:noFill/>
          <a:ln w="9525">
            <a:noFill/>
            <a:miter lim="800000"/>
            <a:headEnd/>
            <a:tailEnd/>
          </a:ln>
        </p:spPr>
        <p:txBody>
          <a:bodyPr>
            <a:spAutoFit/>
          </a:bodyPr>
          <a:lstStyle/>
          <a:p>
            <a:pPr algn="ctr">
              <a:spcBef>
                <a:spcPct val="50000"/>
              </a:spcBef>
            </a:pPr>
            <a:r>
              <a:rPr lang="de-DE" sz="3800" b="1">
                <a:solidFill>
                  <a:srgbClr val="FF9900"/>
                </a:solidFill>
              </a:rPr>
              <a:t>Project Management Training Resources on CD / DVD</a:t>
            </a:r>
          </a:p>
        </p:txBody>
      </p:sp>
      <p:pic>
        <p:nvPicPr>
          <p:cNvPr id="75779" name="Picture 4" descr="cd"/>
          <p:cNvPicPr>
            <a:picLocks noChangeAspect="1" noChangeArrowheads="1"/>
          </p:cNvPicPr>
          <p:nvPr/>
        </p:nvPicPr>
        <p:blipFill>
          <a:blip r:embed="rId4"/>
          <a:srcRect/>
          <a:stretch>
            <a:fillRect/>
          </a:stretch>
        </p:blipFill>
        <p:spPr bwMode="auto">
          <a:xfrm>
            <a:off x="3271838" y="850900"/>
            <a:ext cx="2378075" cy="2411413"/>
          </a:xfrm>
          <a:prstGeom prst="rect">
            <a:avLst/>
          </a:prstGeom>
          <a:noFill/>
          <a:ln w="9525">
            <a:noFill/>
            <a:miter lim="800000"/>
            <a:headEnd/>
            <a:tailEnd/>
          </a:ln>
        </p:spPr>
      </p:pic>
      <p:sp>
        <p:nvSpPr>
          <p:cNvPr id="6" name="Text Box 7"/>
          <p:cNvSpPr txBox="1">
            <a:spLocks noChangeArrowheads="1"/>
          </p:cNvSpPr>
          <p:nvPr/>
        </p:nvSpPr>
        <p:spPr bwMode="auto">
          <a:xfrm>
            <a:off x="696913" y="5089525"/>
            <a:ext cx="7715250" cy="400050"/>
          </a:xfrm>
          <a:prstGeom prst="rect">
            <a:avLst/>
          </a:prstGeom>
          <a:noFill/>
          <a:ln w="9525">
            <a:noFill/>
            <a:miter lim="800000"/>
            <a:headEnd/>
            <a:tailEnd/>
          </a:ln>
        </p:spPr>
        <p:txBody>
          <a:bodyPr>
            <a:spAutoFit/>
          </a:bodyPr>
          <a:lstStyle/>
          <a:p>
            <a:pPr algn="ctr">
              <a:spcBef>
                <a:spcPct val="50000"/>
              </a:spcBef>
            </a:pPr>
            <a:r>
              <a:rPr lang="de-DE">
                <a:solidFill>
                  <a:schemeClr val="bg1"/>
                </a:solidFill>
              </a:rPr>
              <a:t>(All graphics in this section contain embedded web-hyperlinks) </a:t>
            </a:r>
          </a:p>
        </p:txBody>
      </p:sp>
      <p:sp>
        <p:nvSpPr>
          <p:cNvPr id="7" name="TextBox 6"/>
          <p:cNvSpPr txBox="1">
            <a:spLocks noChangeArrowheads="1"/>
          </p:cNvSpPr>
          <p:nvPr/>
        </p:nvSpPr>
        <p:spPr bwMode="auto">
          <a:xfrm>
            <a:off x="2824163" y="5553075"/>
            <a:ext cx="3495675" cy="400050"/>
          </a:xfrm>
          <a:prstGeom prst="rect">
            <a:avLst/>
          </a:prstGeom>
          <a:noFill/>
          <a:ln w="9525">
            <a:noFill/>
            <a:miter lim="800000"/>
            <a:headEnd/>
            <a:tailEnd/>
          </a:ln>
        </p:spPr>
        <p:txBody>
          <a:bodyPr>
            <a:spAutoFit/>
          </a:bodyPr>
          <a:lstStyle/>
          <a:p>
            <a:pPr algn="ctr">
              <a:spcBef>
                <a:spcPct val="50000"/>
              </a:spcBef>
            </a:pPr>
            <a:r>
              <a:rPr lang="en-US">
                <a:solidFill>
                  <a:schemeClr val="bg1"/>
                </a:solidFill>
              </a:rPr>
              <a:t>Just Click on Them!</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1000" fill="hold"/>
                                        <p:tgtEl>
                                          <p:spTgt spid="6"/>
                                        </p:tgtEl>
                                        <p:attrNameLst>
                                          <p:attrName>ppt_y</p:attrName>
                                        </p:attrNameLst>
                                      </p:cBhvr>
                                      <p:tavLst>
                                        <p:tav tm="0">
                                          <p:val>
                                            <p:strVal val="#ppt_y"/>
                                          </p:val>
                                        </p:tav>
                                        <p:tav tm="100000">
                                          <p:val>
                                            <p:strVal val="#ppt_y"/>
                                          </p:val>
                                        </p:tav>
                                      </p:tavLst>
                                    </p:anim>
                                    <p:anim calcmode="lin" valueType="num">
                                      <p:cBhvr>
                                        <p:cTn id="9" dur="10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10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000" tmFilter="0,0; .5, 1; 1, 1"/>
                                        <p:tgtEl>
                                          <p:spTgt spid="6"/>
                                        </p:tgtEl>
                                      </p:cBhvr>
                                    </p:animEffect>
                                  </p:childTnLst>
                                </p:cTn>
                              </p:par>
                            </p:childTnLst>
                          </p:cTn>
                        </p:par>
                        <p:par>
                          <p:cTn id="12" fill="hold">
                            <p:stCondLst>
                              <p:cond delay="6400"/>
                            </p:stCondLst>
                            <p:childTnLst>
                              <p:par>
                                <p:cTn id="13" presetID="2" presetClass="entr" presetSubtype="4" fill="hold" grpId="0" nodeType="afterEffect">
                                  <p:stCondLst>
                                    <p:cond delay="0"/>
                                  </p:stCondLst>
                                  <p:iterate type="lt">
                                    <p:tmPct val="0"/>
                                  </p:iterate>
                                  <p:childTnLst>
                                    <p:set>
                                      <p:cBhvr>
                                        <p:cTn id="14" dur="1" fill="hold">
                                          <p:stCondLst>
                                            <p:cond delay="0"/>
                                          </p:stCondLst>
                                        </p:cTn>
                                        <p:tgtEl>
                                          <p:spTgt spid="7"/>
                                        </p:tgtEl>
                                        <p:attrNameLst>
                                          <p:attrName>style.visibility</p:attrName>
                                        </p:attrNameLst>
                                      </p:cBhvr>
                                      <p:to>
                                        <p:strVal val="visible"/>
                                      </p:to>
                                    </p:set>
                                    <p:anim calcmode="lin" valueType="num">
                                      <p:cBhvr additive="base">
                                        <p:cTn id="15" dur="1000" fill="hold"/>
                                        <p:tgtEl>
                                          <p:spTgt spid="7"/>
                                        </p:tgtEl>
                                        <p:attrNameLst>
                                          <p:attrName>ppt_x</p:attrName>
                                        </p:attrNameLst>
                                      </p:cBhvr>
                                      <p:tavLst>
                                        <p:tav tm="0">
                                          <p:val>
                                            <p:strVal val="#ppt_x"/>
                                          </p:val>
                                        </p:tav>
                                        <p:tav tm="100000">
                                          <p:val>
                                            <p:strVal val="#ppt_x"/>
                                          </p:val>
                                        </p:tav>
                                      </p:tavLst>
                                    </p:anim>
                                    <p:anim calcmode="lin" valueType="num">
                                      <p:cBhvr additive="base">
                                        <p:cTn id="16" dur="1000" fill="hold"/>
                                        <p:tgtEl>
                                          <p:spTgt spid="7"/>
                                        </p:tgtEl>
                                        <p:attrNameLst>
                                          <p:attrName>ppt_y</p:attrName>
                                        </p:attrNameLst>
                                      </p:cBhvr>
                                      <p:tavLst>
                                        <p:tav tm="0">
                                          <p:val>
                                            <p:strVal val="1+#ppt_h/2"/>
                                          </p:val>
                                        </p:tav>
                                        <p:tav tm="100000">
                                          <p:val>
                                            <p:strVal val="#ppt_y"/>
                                          </p:val>
                                        </p:tav>
                                      </p:tavLst>
                                    </p:anim>
                                  </p:childTnLst>
                                </p:cTn>
                              </p:par>
                            </p:childTnLst>
                          </p:cTn>
                        </p:par>
                        <p:par>
                          <p:cTn id="17" fill="hold">
                            <p:stCondLst>
                              <p:cond delay="7400"/>
                            </p:stCondLst>
                            <p:childTnLst>
                              <p:par>
                                <p:cTn id="18" presetID="41" presetClass="entr" presetSubtype="0" fill="hold" grpId="1" nodeType="afterEffect">
                                  <p:stCondLst>
                                    <p:cond delay="0"/>
                                  </p:stCondLst>
                                  <p:iterate type="lt">
                                    <p:tmPct val="10000"/>
                                  </p:iterate>
                                  <p:childTnLst>
                                    <p:set>
                                      <p:cBhvr>
                                        <p:cTn id="19" dur="1" fill="hold">
                                          <p:stCondLst>
                                            <p:cond delay="0"/>
                                          </p:stCondLst>
                                        </p:cTn>
                                        <p:tgtEl>
                                          <p:spTgt spid="7"/>
                                        </p:tgtEl>
                                        <p:attrNameLst>
                                          <p:attrName>style.visibility</p:attrName>
                                        </p:attrNameLst>
                                      </p:cBhvr>
                                      <p:to>
                                        <p:strVal val="visible"/>
                                      </p:to>
                                    </p:set>
                                    <p:anim calcmode="lin" valueType="num">
                                      <p:cBhvr>
                                        <p:cTn id="20" dur="10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21" dur="1000" fill="hold"/>
                                        <p:tgtEl>
                                          <p:spTgt spid="7"/>
                                        </p:tgtEl>
                                        <p:attrNameLst>
                                          <p:attrName>ppt_y</p:attrName>
                                        </p:attrNameLst>
                                      </p:cBhvr>
                                      <p:tavLst>
                                        <p:tav tm="0">
                                          <p:val>
                                            <p:strVal val="#ppt_y"/>
                                          </p:val>
                                        </p:tav>
                                        <p:tav tm="100000">
                                          <p:val>
                                            <p:strVal val="#ppt_y"/>
                                          </p:val>
                                        </p:tav>
                                      </p:tavLst>
                                    </p:anim>
                                    <p:anim calcmode="lin" valueType="num">
                                      <p:cBhvr>
                                        <p:cTn id="22" dur="10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23" dur="10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24" dur="1000" tmFilter="0,0; .5, 1; 1, 1"/>
                                        <p:tgtEl>
                                          <p:spTgt spid="7"/>
                                        </p:tgtEl>
                                      </p:cBhvr>
                                    </p:animEffect>
                                  </p:childTnLst>
                                  <p:subTnLst>
                                    <p:audio>
                                      <p:cMediaNode>
                                        <p:cTn display="0" masterRel="sameClick">
                                          <p:stCondLst>
                                            <p:cond evt="begin" delay="0">
                                              <p:tn val="18"/>
                                            </p:cond>
                                          </p:stCondLst>
                                          <p:endCondLst>
                                            <p:cond evt="onStopAudio" delay="0">
                                              <p:tgtEl>
                                                <p:sldTgt/>
                                              </p:tgtEl>
                                            </p:cond>
                                          </p:endCondLst>
                                        </p:cTn>
                                        <p:tgtEl>
                                          <p:sndTgt r:embed="rId3" name="click.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7"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Rectangle 2"/>
          <p:cNvSpPr>
            <a:spLocks noGrp="1" noChangeArrowheads="1"/>
          </p:cNvSpPr>
          <p:nvPr>
            <p:ph type="title"/>
          </p:nvPr>
        </p:nvSpPr>
        <p:spPr>
          <a:xfrm>
            <a:off x="38100" y="0"/>
            <a:ext cx="9043988" cy="1143000"/>
          </a:xfrm>
        </p:spPr>
        <p:txBody>
          <a:bodyPr/>
          <a:lstStyle/>
          <a:p>
            <a:pPr eaLnBrk="1" hangingPunct="1"/>
            <a:r>
              <a:rPr lang="de-DE" smtClean="0"/>
              <a:t>Project Mgt. Training Resources: CD/DVD</a:t>
            </a:r>
          </a:p>
        </p:txBody>
      </p:sp>
      <p:sp>
        <p:nvSpPr>
          <p:cNvPr id="77826" name="Rectangle 3"/>
          <p:cNvSpPr>
            <a:spLocks noGrp="1" noChangeArrowheads="1"/>
          </p:cNvSpPr>
          <p:nvPr>
            <p:ph type="body" sz="half" idx="1"/>
          </p:nvPr>
        </p:nvSpPr>
        <p:spPr>
          <a:xfrm>
            <a:off x="457200" y="1231900"/>
            <a:ext cx="8586788" cy="5168900"/>
          </a:xfrm>
        </p:spPr>
        <p:txBody>
          <a:bodyPr/>
          <a:lstStyle/>
          <a:p>
            <a:pPr eaLnBrk="1" hangingPunct="1">
              <a:lnSpc>
                <a:spcPct val="80000"/>
              </a:lnSpc>
              <a:buClr>
                <a:srgbClr val="FF9933"/>
              </a:buClr>
              <a:buFont typeface="Wingdings" pitchFamily="2" charset="2"/>
              <a:buNone/>
            </a:pPr>
            <a:r>
              <a:rPr lang="de-DE" sz="2400" b="1" smtClean="0"/>
              <a:t>	</a:t>
            </a:r>
            <a:r>
              <a:rPr lang="de-DE" sz="2400" b="1" smtClean="0">
                <a:solidFill>
                  <a:schemeClr val="bg1"/>
                </a:solidFill>
              </a:rPr>
              <a:t>CBT</a:t>
            </a:r>
            <a:r>
              <a:rPr lang="de-DE" sz="1600" b="1" smtClean="0">
                <a:solidFill>
                  <a:schemeClr val="bg1"/>
                </a:solidFill>
              </a:rPr>
              <a:t> </a:t>
            </a:r>
            <a:r>
              <a:rPr lang="de-DE" sz="2400" b="1" smtClean="0">
                <a:solidFill>
                  <a:schemeClr val="bg1"/>
                </a:solidFill>
              </a:rPr>
              <a:t>Planet</a:t>
            </a:r>
            <a:r>
              <a:rPr lang="de-DE" sz="1600" smtClean="0"/>
              <a:t>	</a:t>
            </a:r>
          </a:p>
          <a:p>
            <a:pPr eaLnBrk="1" hangingPunct="1">
              <a:lnSpc>
                <a:spcPct val="80000"/>
              </a:lnSpc>
              <a:buFontTx/>
              <a:buNone/>
            </a:pPr>
            <a:endParaRPr lang="de-DE" sz="1600" smtClean="0"/>
          </a:p>
          <a:p>
            <a:pPr lvl="3" eaLnBrk="1" hangingPunct="1">
              <a:buFontTx/>
              <a:buNone/>
            </a:pPr>
            <a:r>
              <a:rPr lang="de-DE" sz="1000" smtClean="0"/>
              <a:t>			        </a:t>
            </a:r>
            <a:r>
              <a:rPr lang="de-DE" sz="1800" smtClean="0">
                <a:solidFill>
                  <a:schemeClr val="bg1"/>
                </a:solidFill>
              </a:rPr>
              <a:t>CBT Planet offers nine project management 			     training CDs. The courses cover the areas 			     of IT, leadership, PMP certification, 				     management, and project management 			     applications in government and the 				     pharmaceutical industry. 					</a:t>
            </a:r>
            <a:endParaRPr lang="de-DE" sz="1600" smtClean="0">
              <a:solidFill>
                <a:schemeClr val="bg1"/>
              </a:solidFill>
            </a:endParaRPr>
          </a:p>
          <a:p>
            <a:pPr lvl="3" eaLnBrk="1" hangingPunct="1">
              <a:lnSpc>
                <a:spcPct val="80000"/>
              </a:lnSpc>
              <a:buFontTx/>
              <a:buNone/>
            </a:pPr>
            <a:r>
              <a:rPr lang="de-DE" sz="1000" smtClean="0"/>
              <a:t>	</a:t>
            </a:r>
          </a:p>
          <a:p>
            <a:pPr lvl="4" eaLnBrk="1" hangingPunct="1">
              <a:lnSpc>
                <a:spcPct val="80000"/>
              </a:lnSpc>
              <a:buSzPct val="190000"/>
              <a:buFont typeface="Wingdings" pitchFamily="2" charset="2"/>
              <a:buNone/>
            </a:pPr>
            <a:endParaRPr lang="de-DE" sz="1000" smtClean="0"/>
          </a:p>
          <a:p>
            <a:pPr lvl="4" eaLnBrk="1" hangingPunct="1">
              <a:lnSpc>
                <a:spcPct val="80000"/>
              </a:lnSpc>
              <a:buSzPct val="190000"/>
              <a:buFont typeface="Wingdings" pitchFamily="2" charset="2"/>
              <a:buNone/>
            </a:pPr>
            <a:endParaRPr lang="de-DE" sz="1000" smtClean="0"/>
          </a:p>
          <a:p>
            <a:pPr eaLnBrk="1" hangingPunct="1">
              <a:lnSpc>
                <a:spcPct val="80000"/>
              </a:lnSpc>
            </a:pPr>
            <a:endParaRPr lang="de-DE" sz="1600" smtClean="0"/>
          </a:p>
          <a:p>
            <a:pPr eaLnBrk="1" hangingPunct="1">
              <a:lnSpc>
                <a:spcPct val="80000"/>
              </a:lnSpc>
              <a:buFont typeface="Wingdings" pitchFamily="2" charset="2"/>
              <a:buNone/>
            </a:pPr>
            <a:r>
              <a:rPr lang="de-DE" sz="2400" b="1" smtClean="0"/>
              <a:t>	</a:t>
            </a:r>
            <a:r>
              <a:rPr lang="de-DE" sz="2400" b="1" smtClean="0">
                <a:solidFill>
                  <a:schemeClr val="bg1"/>
                </a:solidFill>
              </a:rPr>
              <a:t>BIZ Hotline</a:t>
            </a:r>
          </a:p>
          <a:p>
            <a:pPr eaLnBrk="1" hangingPunct="1">
              <a:lnSpc>
                <a:spcPct val="80000"/>
              </a:lnSpc>
            </a:pPr>
            <a:endParaRPr lang="de-DE" sz="1600" smtClean="0">
              <a:solidFill>
                <a:schemeClr val="bg1"/>
              </a:solidFill>
            </a:endParaRPr>
          </a:p>
          <a:p>
            <a:pPr eaLnBrk="1" hangingPunct="1">
              <a:buFontTx/>
              <a:buNone/>
            </a:pPr>
            <a:r>
              <a:rPr lang="de-DE" sz="1600" smtClean="0">
                <a:solidFill>
                  <a:schemeClr val="bg1"/>
                </a:solidFill>
              </a:rPr>
              <a:t>	</a:t>
            </a:r>
            <a:r>
              <a:rPr lang="de-DE" sz="1800" smtClean="0">
                <a:solidFill>
                  <a:schemeClr val="bg1"/>
                </a:solidFill>
              </a:rPr>
              <a:t>Biz Hotline offers eleven project management training CDS, covering areas which include project scope, communications, quality standards, risk and time management, cost estimating, and team-making.</a:t>
            </a:r>
          </a:p>
        </p:txBody>
      </p:sp>
      <p:pic>
        <p:nvPicPr>
          <p:cNvPr id="77827" name="Picture 8" descr="PM01_Training_CBT">
            <a:hlinkClick r:id="rId3"/>
          </p:cNvPr>
          <p:cNvPicPr>
            <a:picLocks noChangeAspect="1" noChangeArrowheads="1"/>
          </p:cNvPicPr>
          <p:nvPr/>
        </p:nvPicPr>
        <p:blipFill>
          <a:blip r:embed="rId4"/>
          <a:srcRect/>
          <a:stretch>
            <a:fillRect/>
          </a:stretch>
        </p:blipFill>
        <p:spPr bwMode="auto">
          <a:xfrm>
            <a:off x="933450" y="1827213"/>
            <a:ext cx="2609850" cy="2314575"/>
          </a:xfrm>
          <a:prstGeom prst="rect">
            <a:avLst/>
          </a:prstGeom>
          <a:noFill/>
          <a:ln w="9525" algn="ctr">
            <a:noFill/>
            <a:miter lim="800000"/>
            <a:headEnd/>
            <a:tailEnd/>
          </a:ln>
        </p:spPr>
      </p:pic>
      <p:pic>
        <p:nvPicPr>
          <p:cNvPr id="77828" name="Picture 13" descr="PM01_training_BIZHotline">
            <a:hlinkClick r:id="rId5"/>
          </p:cNvPr>
          <p:cNvPicPr>
            <a:picLocks noChangeAspect="1" noChangeArrowheads="1"/>
          </p:cNvPicPr>
          <p:nvPr/>
        </p:nvPicPr>
        <p:blipFill>
          <a:blip r:embed="rId6"/>
          <a:srcRect l="-456" r="42694" b="60504"/>
          <a:stretch>
            <a:fillRect/>
          </a:stretch>
        </p:blipFill>
        <p:spPr bwMode="auto">
          <a:xfrm>
            <a:off x="5410200" y="4538663"/>
            <a:ext cx="3213100" cy="447675"/>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Rectangle 12"/>
          <p:cNvSpPr>
            <a:spLocks noGrp="1" noChangeArrowheads="1"/>
          </p:cNvSpPr>
          <p:nvPr>
            <p:ph type="title"/>
          </p:nvPr>
        </p:nvSpPr>
        <p:spPr>
          <a:xfrm>
            <a:off x="0" y="0"/>
            <a:ext cx="9144000" cy="1143000"/>
          </a:xfrm>
        </p:spPr>
        <p:txBody>
          <a:bodyPr/>
          <a:lstStyle/>
          <a:p>
            <a:pPr eaLnBrk="1" hangingPunct="1"/>
            <a:r>
              <a:rPr lang="de-DE" smtClean="0"/>
              <a:t>Project Mgt. Training Resources: CD/DVD</a:t>
            </a:r>
            <a:endParaRPr lang="de-DE" sz="2400" smtClean="0"/>
          </a:p>
        </p:txBody>
      </p:sp>
      <p:sp>
        <p:nvSpPr>
          <p:cNvPr id="79874" name="Rectangle 3"/>
          <p:cNvSpPr>
            <a:spLocks noGrp="1" noChangeArrowheads="1"/>
          </p:cNvSpPr>
          <p:nvPr>
            <p:ph type="body" sz="half" idx="1"/>
          </p:nvPr>
        </p:nvSpPr>
        <p:spPr>
          <a:xfrm>
            <a:off x="457200" y="1168400"/>
            <a:ext cx="8235950" cy="3092450"/>
          </a:xfrm>
        </p:spPr>
        <p:txBody>
          <a:bodyPr/>
          <a:lstStyle/>
          <a:p>
            <a:pPr eaLnBrk="1" hangingPunct="1">
              <a:lnSpc>
                <a:spcPct val="80000"/>
              </a:lnSpc>
              <a:buClr>
                <a:srgbClr val="FF9933"/>
              </a:buClr>
              <a:buFont typeface="Wingdings" pitchFamily="2" charset="2"/>
              <a:buNone/>
            </a:pPr>
            <a:endParaRPr lang="de-DE" sz="900" b="1" smtClean="0">
              <a:solidFill>
                <a:schemeClr val="bg1"/>
              </a:solidFill>
            </a:endParaRPr>
          </a:p>
          <a:p>
            <a:pPr eaLnBrk="1" hangingPunct="1">
              <a:lnSpc>
                <a:spcPct val="80000"/>
              </a:lnSpc>
              <a:buClr>
                <a:srgbClr val="FF9933"/>
              </a:buClr>
              <a:buFont typeface="Wingdings" pitchFamily="2" charset="2"/>
              <a:buNone/>
            </a:pPr>
            <a:r>
              <a:rPr lang="de-DE" sz="900" b="1" smtClean="0">
                <a:solidFill>
                  <a:schemeClr val="bg1"/>
                </a:solidFill>
              </a:rPr>
              <a:t>	</a:t>
            </a:r>
            <a:r>
              <a:rPr lang="de-DE" sz="2400" b="1" smtClean="0">
                <a:solidFill>
                  <a:schemeClr val="bg1"/>
                </a:solidFill>
              </a:rPr>
              <a:t>Learnkey</a:t>
            </a:r>
            <a:r>
              <a:rPr lang="de-DE" sz="800" smtClean="0">
                <a:solidFill>
                  <a:schemeClr val="bg1"/>
                </a:solidFill>
              </a:rPr>
              <a:t>	</a:t>
            </a:r>
          </a:p>
          <a:p>
            <a:pPr eaLnBrk="1" hangingPunct="1">
              <a:lnSpc>
                <a:spcPct val="80000"/>
              </a:lnSpc>
              <a:buFontTx/>
              <a:buNone/>
            </a:pPr>
            <a:r>
              <a:rPr lang="de-DE" sz="800" smtClean="0">
                <a:solidFill>
                  <a:schemeClr val="bg1"/>
                </a:solidFill>
              </a:rPr>
              <a:t>	</a:t>
            </a:r>
          </a:p>
          <a:p>
            <a:pPr eaLnBrk="1" hangingPunct="1">
              <a:lnSpc>
                <a:spcPct val="80000"/>
              </a:lnSpc>
              <a:buFontTx/>
              <a:buNone/>
            </a:pPr>
            <a:endParaRPr lang="de-DE" sz="800" smtClean="0">
              <a:solidFill>
                <a:schemeClr val="bg1"/>
              </a:solidFill>
            </a:endParaRPr>
          </a:p>
          <a:p>
            <a:pPr eaLnBrk="1" hangingPunct="1">
              <a:buFontTx/>
              <a:buNone/>
            </a:pPr>
            <a:r>
              <a:rPr lang="de-DE" sz="1200" smtClean="0">
                <a:solidFill>
                  <a:schemeClr val="bg1"/>
                </a:solidFill>
              </a:rPr>
              <a:t>	</a:t>
            </a:r>
          </a:p>
          <a:p>
            <a:pPr eaLnBrk="1" hangingPunct="1">
              <a:buFontTx/>
              <a:buNone/>
            </a:pPr>
            <a:r>
              <a:rPr lang="de-DE" sz="1200" smtClean="0">
                <a:solidFill>
                  <a:schemeClr val="bg1"/>
                </a:solidFill>
              </a:rPr>
              <a:t>	</a:t>
            </a:r>
            <a:r>
              <a:rPr lang="de-DE" sz="1800" smtClean="0">
                <a:solidFill>
                  <a:schemeClr val="bg1"/>
                </a:solidFill>
              </a:rPr>
              <a:t>Learnkey offers three comprehensive project management training CDs:</a:t>
            </a:r>
          </a:p>
          <a:p>
            <a:pPr eaLnBrk="1" hangingPunct="1">
              <a:lnSpc>
                <a:spcPct val="80000"/>
              </a:lnSpc>
              <a:buFontTx/>
              <a:buNone/>
            </a:pPr>
            <a:r>
              <a:rPr lang="de-DE" sz="1600" smtClean="0">
                <a:solidFill>
                  <a:schemeClr val="bg1"/>
                </a:solidFill>
              </a:rPr>
              <a:t>	</a:t>
            </a:r>
          </a:p>
          <a:p>
            <a:pPr lvl="1" eaLnBrk="1" hangingPunct="1">
              <a:lnSpc>
                <a:spcPct val="80000"/>
              </a:lnSpc>
              <a:buSzPct val="190000"/>
              <a:buFont typeface="Wingdings" pitchFamily="2" charset="2"/>
              <a:buBlip>
                <a:blip r:embed="rId3"/>
              </a:buBlip>
            </a:pPr>
            <a:r>
              <a:rPr lang="de-DE" sz="2000" smtClean="0">
                <a:solidFill>
                  <a:schemeClr val="bg1"/>
                </a:solidFill>
              </a:rPr>
              <a:t>	Project Management  </a:t>
            </a:r>
          </a:p>
          <a:p>
            <a:pPr lvl="1" eaLnBrk="1" hangingPunct="1">
              <a:lnSpc>
                <a:spcPct val="80000"/>
              </a:lnSpc>
              <a:buSzPct val="190000"/>
              <a:buFont typeface="Wingdings" pitchFamily="2" charset="2"/>
              <a:buBlip>
                <a:blip r:embed="rId3"/>
              </a:buBlip>
            </a:pPr>
            <a:r>
              <a:rPr lang="de-DE" sz="2000" smtClean="0">
                <a:solidFill>
                  <a:schemeClr val="bg1"/>
                </a:solidFill>
              </a:rPr>
              <a:t>	Project Management Professional</a:t>
            </a:r>
          </a:p>
          <a:p>
            <a:pPr lvl="1" eaLnBrk="1" hangingPunct="1">
              <a:lnSpc>
                <a:spcPct val="80000"/>
              </a:lnSpc>
              <a:buSzPct val="190000"/>
              <a:buFont typeface="Wingdings" pitchFamily="2" charset="2"/>
              <a:buBlip>
                <a:blip r:embed="rId3"/>
              </a:buBlip>
            </a:pPr>
            <a:r>
              <a:rPr lang="de-DE" sz="2000" smtClean="0">
                <a:solidFill>
                  <a:schemeClr val="bg1"/>
                </a:solidFill>
              </a:rPr>
              <a:t>	Microsoft Project 2003</a:t>
            </a:r>
          </a:p>
          <a:p>
            <a:pPr eaLnBrk="1" hangingPunct="1">
              <a:lnSpc>
                <a:spcPct val="80000"/>
              </a:lnSpc>
            </a:pPr>
            <a:endParaRPr lang="de-DE" sz="1600" smtClean="0">
              <a:solidFill>
                <a:schemeClr val="bg1"/>
              </a:solidFill>
            </a:endParaRPr>
          </a:p>
          <a:p>
            <a:pPr eaLnBrk="1" hangingPunct="1">
              <a:lnSpc>
                <a:spcPct val="80000"/>
              </a:lnSpc>
              <a:buFont typeface="Wingdings" pitchFamily="2" charset="2"/>
              <a:buChar char="Ø"/>
            </a:pPr>
            <a:endParaRPr lang="de-DE" sz="1600" b="1" smtClean="0">
              <a:solidFill>
                <a:schemeClr val="bg1"/>
              </a:solidFill>
            </a:endParaRPr>
          </a:p>
          <a:p>
            <a:pPr eaLnBrk="1" hangingPunct="1">
              <a:lnSpc>
                <a:spcPct val="80000"/>
              </a:lnSpc>
              <a:buFont typeface="Wingdings" pitchFamily="2" charset="2"/>
              <a:buChar char="Ø"/>
            </a:pPr>
            <a:endParaRPr lang="de-DE" sz="800" b="1" smtClean="0">
              <a:solidFill>
                <a:schemeClr val="bg1"/>
              </a:solidFill>
            </a:endParaRPr>
          </a:p>
          <a:p>
            <a:pPr eaLnBrk="1" hangingPunct="1">
              <a:lnSpc>
                <a:spcPct val="80000"/>
              </a:lnSpc>
              <a:buClr>
                <a:srgbClr val="FF9933"/>
              </a:buClr>
              <a:buFont typeface="Wingdings" pitchFamily="2" charset="2"/>
              <a:buNone/>
            </a:pPr>
            <a:r>
              <a:rPr lang="de-DE" sz="900" b="1" smtClean="0">
                <a:solidFill>
                  <a:schemeClr val="bg1"/>
                </a:solidFill>
              </a:rPr>
              <a:t>							</a:t>
            </a:r>
            <a:endParaRPr lang="de-DE" sz="800" smtClean="0">
              <a:solidFill>
                <a:schemeClr val="bg1"/>
              </a:solidFill>
            </a:endParaRPr>
          </a:p>
        </p:txBody>
      </p:sp>
      <p:sp>
        <p:nvSpPr>
          <p:cNvPr id="370692" name="Oval 4"/>
          <p:cNvSpPr>
            <a:spLocks noChangeArrowheads="1"/>
          </p:cNvSpPr>
          <p:nvPr/>
        </p:nvSpPr>
        <p:spPr bwMode="auto">
          <a:xfrm>
            <a:off x="6550025" y="2725738"/>
            <a:ext cx="1306513" cy="1306512"/>
          </a:xfrm>
          <a:prstGeom prst="ellipse">
            <a:avLst/>
          </a:prstGeom>
          <a:solidFill>
            <a:schemeClr val="folHlink"/>
          </a:solidFill>
          <a:ln w="9525">
            <a:solidFill>
              <a:schemeClr val="tx1"/>
            </a:solidFill>
            <a:round/>
            <a:headEnd/>
            <a:tailEnd/>
          </a:ln>
          <a:effectLst>
            <a:outerShdw dist="45791" dir="3378596" algn="ctr" rotWithShape="0">
              <a:srgbClr val="CC6600"/>
            </a:outerShdw>
          </a:effectLst>
        </p:spPr>
        <p:txBody>
          <a:bodyPr wrap="none" anchor="ctr"/>
          <a:lstStyle/>
          <a:p>
            <a:pPr algn="ctr" eaLnBrk="0" hangingPunct="0">
              <a:defRPr/>
            </a:pPr>
            <a:r>
              <a:rPr lang="de-DE" sz="1600" b="1">
                <a:solidFill>
                  <a:srgbClr val="000000"/>
                </a:solidFill>
                <a:latin typeface="Verdana" pitchFamily="34" charset="0"/>
              </a:rPr>
              <a:t>24</a:t>
            </a:r>
          </a:p>
          <a:p>
            <a:pPr algn="ctr" eaLnBrk="0" hangingPunct="0">
              <a:defRPr/>
            </a:pPr>
            <a:r>
              <a:rPr lang="de-DE" sz="1600" b="1">
                <a:solidFill>
                  <a:srgbClr val="000000"/>
                </a:solidFill>
                <a:latin typeface="Verdana" pitchFamily="34" charset="0"/>
              </a:rPr>
              <a:t>Hours</a:t>
            </a:r>
          </a:p>
          <a:p>
            <a:pPr algn="ctr" eaLnBrk="0" hangingPunct="0">
              <a:defRPr/>
            </a:pPr>
            <a:r>
              <a:rPr lang="de-DE" sz="1600" b="1">
                <a:solidFill>
                  <a:srgbClr val="000000"/>
                </a:solidFill>
                <a:latin typeface="Verdana" pitchFamily="34" charset="0"/>
              </a:rPr>
              <a:t>training</a:t>
            </a:r>
          </a:p>
        </p:txBody>
      </p:sp>
      <p:sp>
        <p:nvSpPr>
          <p:cNvPr id="79876" name="AutoShape 6"/>
          <p:cNvSpPr>
            <a:spLocks/>
          </p:cNvSpPr>
          <p:nvPr/>
        </p:nvSpPr>
        <p:spPr bwMode="auto">
          <a:xfrm>
            <a:off x="5670550" y="2867025"/>
            <a:ext cx="668338" cy="1044575"/>
          </a:xfrm>
          <a:prstGeom prst="rightBrace">
            <a:avLst>
              <a:gd name="adj1" fmla="val 13025"/>
              <a:gd name="adj2" fmla="val 50000"/>
            </a:avLst>
          </a:prstGeom>
          <a:noFill/>
          <a:ln w="57150">
            <a:solidFill>
              <a:srgbClr val="FF7C80"/>
            </a:solidFill>
            <a:round/>
            <a:headEnd/>
            <a:tailEnd/>
          </a:ln>
        </p:spPr>
        <p:txBody>
          <a:bodyPr wrap="none" anchor="ctr"/>
          <a:lstStyle/>
          <a:p>
            <a:endParaRPr lang="en-US"/>
          </a:p>
        </p:txBody>
      </p:sp>
      <p:sp>
        <p:nvSpPr>
          <p:cNvPr id="79877" name="Text Box 15"/>
          <p:cNvSpPr txBox="1">
            <a:spLocks noChangeArrowheads="1"/>
          </p:cNvSpPr>
          <p:nvPr/>
        </p:nvSpPr>
        <p:spPr bwMode="auto">
          <a:xfrm>
            <a:off x="3927475" y="4822825"/>
            <a:ext cx="4694238" cy="1144588"/>
          </a:xfrm>
          <a:prstGeom prst="rect">
            <a:avLst/>
          </a:prstGeom>
          <a:noFill/>
          <a:ln w="9525">
            <a:noFill/>
            <a:miter lim="800000"/>
            <a:headEnd/>
            <a:tailEnd/>
          </a:ln>
        </p:spPr>
        <p:txBody>
          <a:bodyPr>
            <a:spAutoFit/>
          </a:bodyPr>
          <a:lstStyle/>
          <a:p>
            <a:pPr>
              <a:spcBef>
                <a:spcPct val="50000"/>
              </a:spcBef>
            </a:pPr>
            <a:r>
              <a:rPr lang="en-US" sz="2400" b="1">
                <a:solidFill>
                  <a:schemeClr val="bg1"/>
                </a:solidFill>
                <a:latin typeface="Verdana" pitchFamily="34" charset="0"/>
              </a:rPr>
              <a:t>Netwind</a:t>
            </a:r>
          </a:p>
          <a:p>
            <a:pPr>
              <a:spcBef>
                <a:spcPct val="50000"/>
              </a:spcBef>
            </a:pPr>
            <a:r>
              <a:rPr lang="en-US" sz="1800">
                <a:solidFill>
                  <a:schemeClr val="bg1"/>
                </a:solidFill>
                <a:latin typeface="Verdana" pitchFamily="34" charset="0"/>
              </a:rPr>
              <a:t>Netwind offers a project management certification training course on 5-CDs.</a:t>
            </a:r>
          </a:p>
        </p:txBody>
      </p:sp>
      <p:pic>
        <p:nvPicPr>
          <p:cNvPr id="79878" name="Picture 16" descr="Netwind">
            <a:hlinkClick r:id="rId4"/>
          </p:cNvPr>
          <p:cNvPicPr>
            <a:picLocks noChangeAspect="1" noChangeArrowheads="1"/>
          </p:cNvPicPr>
          <p:nvPr/>
        </p:nvPicPr>
        <p:blipFill>
          <a:blip r:embed="rId5"/>
          <a:srcRect r="45238"/>
          <a:stretch>
            <a:fillRect/>
          </a:stretch>
        </p:blipFill>
        <p:spPr bwMode="auto">
          <a:xfrm>
            <a:off x="749300" y="4924425"/>
            <a:ext cx="2690813" cy="939800"/>
          </a:xfrm>
          <a:prstGeom prst="rect">
            <a:avLst/>
          </a:prstGeom>
          <a:noFill/>
          <a:ln w="9525">
            <a:noFill/>
            <a:miter lim="800000"/>
            <a:headEnd/>
            <a:tailEnd/>
          </a:ln>
        </p:spPr>
      </p:pic>
      <p:pic>
        <p:nvPicPr>
          <p:cNvPr id="79879" name="Picture 2">
            <a:hlinkClick r:id="rId6"/>
          </p:cNvPr>
          <p:cNvPicPr>
            <a:picLocks noChangeAspect="1" noChangeArrowheads="1"/>
          </p:cNvPicPr>
          <p:nvPr/>
        </p:nvPicPr>
        <p:blipFill>
          <a:blip r:embed="rId7"/>
          <a:srcRect l="10098" t="18675" r="70290" b="71815"/>
          <a:stretch>
            <a:fillRect/>
          </a:stretch>
        </p:blipFill>
        <p:spPr bwMode="auto">
          <a:xfrm>
            <a:off x="3005138" y="1235075"/>
            <a:ext cx="1782762" cy="649288"/>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1" name="Rectangle 2"/>
          <p:cNvSpPr>
            <a:spLocks noGrp="1" noChangeArrowheads="1"/>
          </p:cNvSpPr>
          <p:nvPr>
            <p:ph type="title"/>
          </p:nvPr>
        </p:nvSpPr>
        <p:spPr>
          <a:xfrm>
            <a:off x="38100" y="0"/>
            <a:ext cx="9043988" cy="1143000"/>
          </a:xfrm>
        </p:spPr>
        <p:txBody>
          <a:bodyPr/>
          <a:lstStyle/>
          <a:p>
            <a:pPr eaLnBrk="1" hangingPunct="1"/>
            <a:r>
              <a:rPr lang="de-DE" smtClean="0"/>
              <a:t>Project Mgt. Training Resources: CD/DVD </a:t>
            </a:r>
          </a:p>
        </p:txBody>
      </p:sp>
      <p:pic>
        <p:nvPicPr>
          <p:cNvPr id="81922" name="Picture 7" descr="MBC1">
            <a:hlinkClick r:id="rId3"/>
          </p:cNvPr>
          <p:cNvPicPr>
            <a:picLocks noChangeAspect="1" noChangeArrowheads="1"/>
          </p:cNvPicPr>
          <p:nvPr/>
        </p:nvPicPr>
        <p:blipFill>
          <a:blip r:embed="rId4"/>
          <a:srcRect/>
          <a:stretch>
            <a:fillRect/>
          </a:stretch>
        </p:blipFill>
        <p:spPr bwMode="auto">
          <a:xfrm>
            <a:off x="460375" y="1155700"/>
            <a:ext cx="4000500" cy="638175"/>
          </a:xfrm>
          <a:prstGeom prst="rect">
            <a:avLst/>
          </a:prstGeom>
          <a:noFill/>
          <a:ln w="9525">
            <a:noFill/>
            <a:miter lim="800000"/>
            <a:headEnd/>
            <a:tailEnd/>
          </a:ln>
        </p:spPr>
      </p:pic>
      <p:sp>
        <p:nvSpPr>
          <p:cNvPr id="81923" name="Text Box 8"/>
          <p:cNvSpPr txBox="1">
            <a:spLocks noChangeArrowheads="1"/>
          </p:cNvSpPr>
          <p:nvPr/>
        </p:nvSpPr>
        <p:spPr bwMode="auto">
          <a:xfrm>
            <a:off x="409575" y="2054225"/>
            <a:ext cx="8586788" cy="1465263"/>
          </a:xfrm>
          <a:prstGeom prst="rect">
            <a:avLst/>
          </a:prstGeom>
          <a:noFill/>
          <a:ln w="9525" algn="ctr">
            <a:noFill/>
            <a:miter lim="800000"/>
            <a:headEnd/>
            <a:tailEnd/>
          </a:ln>
        </p:spPr>
        <p:txBody>
          <a:bodyPr>
            <a:spAutoFit/>
          </a:bodyPr>
          <a:lstStyle/>
          <a:p>
            <a:pPr>
              <a:spcBef>
                <a:spcPct val="50000"/>
              </a:spcBef>
            </a:pPr>
            <a:r>
              <a:rPr lang="en-US" sz="1800">
                <a:solidFill>
                  <a:schemeClr val="bg1"/>
                </a:solidFill>
                <a:latin typeface="Verdana" pitchFamily="34" charset="0"/>
              </a:rPr>
              <a:t>This company offers a training CD “Project Management Tools and Techniques” which looks at the project management method, planning and objectives, the work breakdown structure, project scheduling and baseline (budget), project organizing and staffing, project reporting and controlling, and project risk management.</a:t>
            </a:r>
          </a:p>
        </p:txBody>
      </p:sp>
      <p:sp>
        <p:nvSpPr>
          <p:cNvPr id="81924" name="Text Box 9"/>
          <p:cNvSpPr txBox="1">
            <a:spLocks noChangeArrowheads="1"/>
          </p:cNvSpPr>
          <p:nvPr/>
        </p:nvSpPr>
        <p:spPr bwMode="auto">
          <a:xfrm>
            <a:off x="4635500" y="1073150"/>
            <a:ext cx="4087813" cy="822325"/>
          </a:xfrm>
          <a:prstGeom prst="rect">
            <a:avLst/>
          </a:prstGeom>
          <a:noFill/>
          <a:ln w="9525">
            <a:noFill/>
            <a:miter lim="800000"/>
            <a:headEnd/>
            <a:tailEnd/>
          </a:ln>
        </p:spPr>
        <p:txBody>
          <a:bodyPr>
            <a:spAutoFit/>
          </a:bodyPr>
          <a:lstStyle/>
          <a:p>
            <a:pPr>
              <a:spcBef>
                <a:spcPct val="50000"/>
              </a:spcBef>
            </a:pPr>
            <a:r>
              <a:rPr lang="en-US" sz="2400" b="1">
                <a:solidFill>
                  <a:schemeClr val="bg1"/>
                </a:solidFill>
                <a:latin typeface="Verdana" pitchFamily="34" charset="0"/>
              </a:rPr>
              <a:t>Business Management Consultants</a:t>
            </a:r>
          </a:p>
        </p:txBody>
      </p:sp>
      <p:sp>
        <p:nvSpPr>
          <p:cNvPr id="81925" name="Text Box 12"/>
          <p:cNvSpPr txBox="1">
            <a:spLocks noChangeArrowheads="1"/>
          </p:cNvSpPr>
          <p:nvPr/>
        </p:nvSpPr>
        <p:spPr bwMode="auto">
          <a:xfrm>
            <a:off x="377825" y="3883025"/>
            <a:ext cx="3940175" cy="822325"/>
          </a:xfrm>
          <a:prstGeom prst="rect">
            <a:avLst/>
          </a:prstGeom>
          <a:noFill/>
          <a:ln w="9525">
            <a:noFill/>
            <a:miter lim="800000"/>
            <a:headEnd/>
            <a:tailEnd/>
          </a:ln>
        </p:spPr>
        <p:txBody>
          <a:bodyPr>
            <a:spAutoFit/>
          </a:bodyPr>
          <a:lstStyle/>
          <a:p>
            <a:pPr>
              <a:spcBef>
                <a:spcPct val="50000"/>
              </a:spcBef>
            </a:pPr>
            <a:r>
              <a:rPr lang="en-US" sz="2400" b="1">
                <a:solidFill>
                  <a:schemeClr val="bg1"/>
                </a:solidFill>
                <a:latin typeface="Verdana" pitchFamily="34" charset="0"/>
              </a:rPr>
              <a:t>Project Management Technologies, Inc. </a:t>
            </a:r>
          </a:p>
        </p:txBody>
      </p:sp>
      <p:sp>
        <p:nvSpPr>
          <p:cNvPr id="81926" name="Text Box 13"/>
          <p:cNvSpPr txBox="1">
            <a:spLocks noChangeArrowheads="1"/>
          </p:cNvSpPr>
          <p:nvPr/>
        </p:nvSpPr>
        <p:spPr bwMode="auto">
          <a:xfrm>
            <a:off x="388938" y="4805363"/>
            <a:ext cx="8281987" cy="1190625"/>
          </a:xfrm>
          <a:prstGeom prst="rect">
            <a:avLst/>
          </a:prstGeom>
          <a:noFill/>
          <a:ln w="9525">
            <a:noFill/>
            <a:miter lim="800000"/>
            <a:headEnd/>
            <a:tailEnd/>
          </a:ln>
        </p:spPr>
        <p:txBody>
          <a:bodyPr>
            <a:spAutoFit/>
          </a:bodyPr>
          <a:lstStyle/>
          <a:p>
            <a:pPr>
              <a:spcBef>
                <a:spcPct val="50000"/>
              </a:spcBef>
            </a:pPr>
            <a:r>
              <a:rPr lang="en-US" sz="1800">
                <a:solidFill>
                  <a:schemeClr val="bg1"/>
                </a:solidFill>
                <a:latin typeface="Verdana" pitchFamily="34" charset="0"/>
              </a:rPr>
              <a:t>PMT Inc. presently offers two training CDs from its “Project Planning and Program Control series”: A 45-hour tutorial CD on project planning and control processes and a 25-hour tutorial CD on integra-ted master scheduling. More training CDs will be available in 2008.</a:t>
            </a:r>
            <a:endParaRPr lang="en-US" sz="1800">
              <a:solidFill>
                <a:srgbClr val="FFFF66"/>
              </a:solidFill>
              <a:latin typeface="Verdana" pitchFamily="34" charset="0"/>
            </a:endParaRPr>
          </a:p>
        </p:txBody>
      </p:sp>
      <p:pic>
        <p:nvPicPr>
          <p:cNvPr id="81927" name="Picture 14" descr="masterHeader">
            <a:hlinkClick r:id="rId5"/>
          </p:cNvPr>
          <p:cNvPicPr>
            <a:picLocks noChangeAspect="1" noChangeArrowheads="1"/>
          </p:cNvPicPr>
          <p:nvPr/>
        </p:nvPicPr>
        <p:blipFill>
          <a:blip r:embed="rId6"/>
          <a:srcRect/>
          <a:stretch>
            <a:fillRect/>
          </a:stretch>
        </p:blipFill>
        <p:spPr bwMode="auto">
          <a:xfrm>
            <a:off x="4135438" y="3997325"/>
            <a:ext cx="4648200" cy="636588"/>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69" name="Rectangle 2"/>
          <p:cNvSpPr>
            <a:spLocks noGrp="1" noChangeArrowheads="1"/>
          </p:cNvSpPr>
          <p:nvPr>
            <p:ph type="title"/>
          </p:nvPr>
        </p:nvSpPr>
        <p:spPr>
          <a:xfrm>
            <a:off x="38100" y="0"/>
            <a:ext cx="9043988" cy="1143000"/>
          </a:xfrm>
        </p:spPr>
        <p:txBody>
          <a:bodyPr/>
          <a:lstStyle/>
          <a:p>
            <a:pPr eaLnBrk="1" hangingPunct="1"/>
            <a:r>
              <a:rPr lang="de-DE" smtClean="0"/>
              <a:t>Project Mgt. Training Resources: CD/DVD</a:t>
            </a:r>
          </a:p>
        </p:txBody>
      </p:sp>
      <p:sp>
        <p:nvSpPr>
          <p:cNvPr id="83970" name="Text Box 4"/>
          <p:cNvSpPr txBox="1">
            <a:spLocks noChangeArrowheads="1"/>
          </p:cNvSpPr>
          <p:nvPr/>
        </p:nvSpPr>
        <p:spPr bwMode="auto">
          <a:xfrm>
            <a:off x="2438400" y="1677988"/>
            <a:ext cx="6605588" cy="1739900"/>
          </a:xfrm>
          <a:prstGeom prst="rect">
            <a:avLst/>
          </a:prstGeom>
          <a:noFill/>
          <a:ln w="9525">
            <a:noFill/>
            <a:miter lim="800000"/>
            <a:headEnd/>
            <a:tailEnd/>
          </a:ln>
        </p:spPr>
        <p:txBody>
          <a:bodyPr>
            <a:spAutoFit/>
          </a:bodyPr>
          <a:lstStyle/>
          <a:p>
            <a:pPr>
              <a:spcBef>
                <a:spcPct val="50000"/>
              </a:spcBef>
            </a:pPr>
            <a:r>
              <a:rPr lang="en-US" sz="1800">
                <a:solidFill>
                  <a:schemeClr val="bg1"/>
                </a:solidFill>
                <a:latin typeface="Verdana" pitchFamily="34" charset="0"/>
              </a:rPr>
              <a:t>This British company offers three interactive training CDs of total 15 hours duration and comprising self-contained units of approximately 15 minutes duration each. Major topic areas covered are organizing projects, planning projects and controlling projects. Extensive use is made of case studies.</a:t>
            </a:r>
            <a:endParaRPr lang="en-US" sz="1800">
              <a:solidFill>
                <a:srgbClr val="FFFF66"/>
              </a:solidFill>
              <a:latin typeface="Verdana" pitchFamily="34" charset="0"/>
            </a:endParaRPr>
          </a:p>
        </p:txBody>
      </p:sp>
      <p:sp>
        <p:nvSpPr>
          <p:cNvPr id="83971" name="Text Box 5"/>
          <p:cNvSpPr txBox="1">
            <a:spLocks noChangeArrowheads="1"/>
          </p:cNvSpPr>
          <p:nvPr/>
        </p:nvSpPr>
        <p:spPr bwMode="auto">
          <a:xfrm>
            <a:off x="2444750" y="1204913"/>
            <a:ext cx="5089525" cy="457200"/>
          </a:xfrm>
          <a:prstGeom prst="rect">
            <a:avLst/>
          </a:prstGeom>
          <a:noFill/>
          <a:ln w="9525">
            <a:noFill/>
            <a:miter lim="800000"/>
            <a:headEnd/>
            <a:tailEnd/>
          </a:ln>
        </p:spPr>
        <p:txBody>
          <a:bodyPr>
            <a:spAutoFit/>
          </a:bodyPr>
          <a:lstStyle/>
          <a:p>
            <a:pPr>
              <a:spcBef>
                <a:spcPct val="50000"/>
              </a:spcBef>
            </a:pPr>
            <a:r>
              <a:rPr lang="en-US" sz="2400" b="1">
                <a:solidFill>
                  <a:schemeClr val="bg1"/>
                </a:solidFill>
                <a:latin typeface="Verdana" pitchFamily="34" charset="0"/>
              </a:rPr>
              <a:t>GetAhead</a:t>
            </a:r>
          </a:p>
        </p:txBody>
      </p:sp>
      <p:pic>
        <p:nvPicPr>
          <p:cNvPr id="83972" name="Picture 9" descr="packrompm">
            <a:hlinkClick r:id="rId3"/>
          </p:cNvPr>
          <p:cNvPicPr>
            <a:picLocks noChangeAspect="1" noChangeArrowheads="1"/>
          </p:cNvPicPr>
          <p:nvPr/>
        </p:nvPicPr>
        <p:blipFill>
          <a:blip r:embed="rId4"/>
          <a:srcRect/>
          <a:stretch>
            <a:fillRect/>
          </a:stretch>
        </p:blipFill>
        <p:spPr bwMode="auto">
          <a:xfrm>
            <a:off x="577850" y="1249363"/>
            <a:ext cx="1524000" cy="2133600"/>
          </a:xfrm>
          <a:prstGeom prst="rect">
            <a:avLst/>
          </a:prstGeom>
          <a:noFill/>
          <a:ln w="9525">
            <a:noFill/>
            <a:miter lim="800000"/>
            <a:headEnd/>
            <a:tailEnd/>
          </a:ln>
        </p:spPr>
      </p:pic>
      <p:pic>
        <p:nvPicPr>
          <p:cNvPr id="83973" name="Picture 10" descr="focus_logo">
            <a:hlinkClick r:id="rId5"/>
          </p:cNvPr>
          <p:cNvPicPr>
            <a:picLocks noChangeAspect="1" noChangeArrowheads="1"/>
          </p:cNvPicPr>
          <p:nvPr/>
        </p:nvPicPr>
        <p:blipFill>
          <a:blip r:embed="rId6"/>
          <a:srcRect r="14113"/>
          <a:stretch>
            <a:fillRect/>
          </a:stretch>
        </p:blipFill>
        <p:spPr bwMode="auto">
          <a:xfrm>
            <a:off x="5935663" y="4983163"/>
            <a:ext cx="2705100" cy="1168400"/>
          </a:xfrm>
          <a:prstGeom prst="rect">
            <a:avLst/>
          </a:prstGeom>
          <a:noFill/>
          <a:ln w="9525">
            <a:noFill/>
            <a:miter lim="800000"/>
            <a:headEnd/>
            <a:tailEnd/>
          </a:ln>
        </p:spPr>
      </p:pic>
      <p:sp>
        <p:nvSpPr>
          <p:cNvPr id="83974" name="Text Box 12"/>
          <p:cNvSpPr txBox="1">
            <a:spLocks noChangeArrowheads="1"/>
          </p:cNvSpPr>
          <p:nvPr/>
        </p:nvSpPr>
        <p:spPr bwMode="auto">
          <a:xfrm>
            <a:off x="566738" y="4462463"/>
            <a:ext cx="4440237" cy="457200"/>
          </a:xfrm>
          <a:prstGeom prst="rect">
            <a:avLst/>
          </a:prstGeom>
          <a:noFill/>
          <a:ln w="9525">
            <a:noFill/>
            <a:miter lim="800000"/>
            <a:headEnd/>
            <a:tailEnd/>
          </a:ln>
        </p:spPr>
        <p:txBody>
          <a:bodyPr>
            <a:spAutoFit/>
          </a:bodyPr>
          <a:lstStyle/>
          <a:p>
            <a:pPr>
              <a:spcBef>
                <a:spcPct val="50000"/>
              </a:spcBef>
            </a:pPr>
            <a:r>
              <a:rPr lang="en-US" sz="2400" b="1">
                <a:solidFill>
                  <a:schemeClr val="bg1"/>
                </a:solidFill>
                <a:latin typeface="Verdana" pitchFamily="34" charset="0"/>
              </a:rPr>
              <a:t>Focus on Management</a:t>
            </a:r>
          </a:p>
        </p:txBody>
      </p:sp>
      <p:sp>
        <p:nvSpPr>
          <p:cNvPr id="83975" name="Text Box 13"/>
          <p:cNvSpPr txBox="1">
            <a:spLocks noChangeArrowheads="1"/>
          </p:cNvSpPr>
          <p:nvPr/>
        </p:nvSpPr>
        <p:spPr bwMode="auto">
          <a:xfrm>
            <a:off x="506413" y="5051425"/>
            <a:ext cx="5256212" cy="1190625"/>
          </a:xfrm>
          <a:prstGeom prst="rect">
            <a:avLst/>
          </a:prstGeom>
          <a:noFill/>
          <a:ln w="9525" algn="ctr">
            <a:noFill/>
            <a:miter lim="800000"/>
            <a:headEnd/>
            <a:tailEnd/>
          </a:ln>
        </p:spPr>
        <p:txBody>
          <a:bodyPr>
            <a:spAutoFit/>
          </a:bodyPr>
          <a:lstStyle/>
          <a:p>
            <a:pPr>
              <a:spcBef>
                <a:spcPct val="50000"/>
              </a:spcBef>
            </a:pPr>
            <a:r>
              <a:rPr lang="en-US" sz="1800">
                <a:solidFill>
                  <a:schemeClr val="bg1"/>
                </a:solidFill>
                <a:latin typeface="Verdana" pitchFamily="34" charset="0"/>
              </a:rPr>
              <a:t>Focus on Management offers a training course on CD along with written material which is aimed at preparing students for the PRINCE2 certification examination. </a:t>
            </a:r>
          </a:p>
        </p:txBody>
      </p:sp>
    </p:spTree>
  </p:cSld>
  <p:clrMapOvr>
    <a:masterClrMapping/>
  </p:clrMapOvr>
  <p:transition>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15"/>
          <p:cNvSpPr>
            <a:spLocks noChangeArrowheads="1"/>
          </p:cNvSpPr>
          <p:nvPr/>
        </p:nvSpPr>
        <p:spPr bwMode="auto">
          <a:xfrm>
            <a:off x="315913" y="3335338"/>
            <a:ext cx="8288337" cy="2924175"/>
          </a:xfrm>
          <a:prstGeom prst="rect">
            <a:avLst/>
          </a:prstGeom>
          <a:noFill/>
          <a:ln w="9525">
            <a:noFill/>
            <a:miter lim="800000"/>
            <a:headEnd/>
            <a:tailEnd/>
          </a:ln>
        </p:spPr>
        <p:txBody>
          <a:bodyPr>
            <a:spAutoFit/>
          </a:bodyPr>
          <a:lstStyle/>
          <a:p>
            <a:pPr>
              <a:defRPr/>
            </a:pPr>
            <a:r>
              <a:rPr lang="de-DE" b="1" dirty="0">
                <a:solidFill>
                  <a:schemeClr val="bg1"/>
                </a:solidFill>
              </a:rPr>
              <a:t>	</a:t>
            </a:r>
          </a:p>
          <a:p>
            <a:pPr>
              <a:defRPr/>
            </a:pPr>
            <a:r>
              <a:rPr lang="de-DE" sz="2800" b="1" dirty="0">
                <a:solidFill>
                  <a:schemeClr val="bg1"/>
                </a:solidFill>
                <a:latin typeface="+mn-lt"/>
              </a:rPr>
              <a:t>The Virtual Training </a:t>
            </a:r>
          </a:p>
          <a:p>
            <a:pPr>
              <a:defRPr/>
            </a:pPr>
            <a:r>
              <a:rPr lang="de-DE" sz="2800" b="1" dirty="0">
                <a:solidFill>
                  <a:schemeClr val="bg1"/>
                </a:solidFill>
                <a:latin typeface="+mn-lt"/>
              </a:rPr>
              <a:t>Company </a:t>
            </a:r>
          </a:p>
          <a:p>
            <a:pPr>
              <a:defRPr/>
            </a:pPr>
            <a:endParaRPr lang="de-DE" dirty="0">
              <a:solidFill>
                <a:schemeClr val="bg1"/>
              </a:solidFill>
            </a:endParaRPr>
          </a:p>
          <a:p>
            <a:pPr>
              <a:defRPr/>
            </a:pPr>
            <a:r>
              <a:rPr lang="de-DE" sz="2200" dirty="0">
                <a:solidFill>
                  <a:schemeClr val="bg1"/>
                </a:solidFill>
                <a:latin typeface="+mn-lt"/>
              </a:rPr>
              <a:t>The Virtual Training Company offers an 6-hour compre-hensive video / audio training CD on Microsoft Project 2007, as well as older training CDs on MS Project 2003 &amp; 2000 </a:t>
            </a:r>
          </a:p>
        </p:txBody>
      </p:sp>
      <p:pic>
        <p:nvPicPr>
          <p:cNvPr id="86018" name="Picture 14" descr="VTC">
            <a:hlinkClick r:id="rId3"/>
          </p:cNvPr>
          <p:cNvPicPr>
            <a:picLocks noGrp="1" noChangeAspect="1" noChangeArrowheads="1"/>
          </p:cNvPicPr>
          <p:nvPr>
            <p:ph sz="quarter" idx="2"/>
          </p:nvPr>
        </p:nvPicPr>
        <p:blipFill>
          <a:blip r:embed="rId4"/>
          <a:srcRect r="27013" b="2063"/>
          <a:stretch>
            <a:fillRect/>
          </a:stretch>
        </p:blipFill>
        <p:spPr>
          <a:xfrm>
            <a:off x="5481638" y="3663950"/>
            <a:ext cx="2947987" cy="625475"/>
          </a:xfrm>
        </p:spPr>
      </p:pic>
      <p:pic>
        <p:nvPicPr>
          <p:cNvPr id="86019" name="Picture 10" descr="Lynda">
            <a:hlinkClick r:id="rId5"/>
          </p:cNvPr>
          <p:cNvPicPr>
            <a:picLocks noChangeAspect="1" noChangeArrowheads="1"/>
          </p:cNvPicPr>
          <p:nvPr/>
        </p:nvPicPr>
        <p:blipFill>
          <a:blip r:embed="rId6"/>
          <a:srcRect/>
          <a:stretch>
            <a:fillRect/>
          </a:stretch>
        </p:blipFill>
        <p:spPr bwMode="auto">
          <a:xfrm>
            <a:off x="798513" y="1697038"/>
            <a:ext cx="1409700" cy="1409700"/>
          </a:xfrm>
          <a:prstGeom prst="rect">
            <a:avLst/>
          </a:prstGeom>
          <a:noFill/>
          <a:ln w="9525">
            <a:noFill/>
            <a:miter lim="800000"/>
            <a:headEnd/>
            <a:tailEnd/>
          </a:ln>
        </p:spPr>
      </p:pic>
      <p:sp>
        <p:nvSpPr>
          <p:cNvPr id="86020" name="Text Box 13"/>
          <p:cNvSpPr txBox="1">
            <a:spLocks noChangeArrowheads="1"/>
          </p:cNvSpPr>
          <p:nvPr/>
        </p:nvSpPr>
        <p:spPr bwMode="auto">
          <a:xfrm>
            <a:off x="2905125" y="1612900"/>
            <a:ext cx="5753100" cy="1446213"/>
          </a:xfrm>
          <a:prstGeom prst="rect">
            <a:avLst/>
          </a:prstGeom>
          <a:noFill/>
          <a:ln w="9525">
            <a:noFill/>
            <a:miter lim="800000"/>
            <a:headEnd/>
            <a:tailEnd/>
          </a:ln>
        </p:spPr>
        <p:txBody>
          <a:bodyPr>
            <a:spAutoFit/>
          </a:bodyPr>
          <a:lstStyle/>
          <a:p>
            <a:pPr>
              <a:spcBef>
                <a:spcPct val="50000"/>
              </a:spcBef>
            </a:pPr>
            <a:r>
              <a:rPr lang="de-DE" sz="2200">
                <a:solidFill>
                  <a:schemeClr val="bg1"/>
                </a:solidFill>
                <a:latin typeface="Verdana" pitchFamily="34" charset="0"/>
              </a:rPr>
              <a:t>Lynda.com, a leader in online software education, offers an 4-hour compre-hensive video / audio training CD on Microsoft Project 2007 </a:t>
            </a:r>
            <a:endParaRPr lang="en-US" sz="2200">
              <a:solidFill>
                <a:schemeClr val="bg1"/>
              </a:solidFill>
              <a:latin typeface="Verdana" pitchFamily="34" charset="0"/>
            </a:endParaRPr>
          </a:p>
        </p:txBody>
      </p:sp>
      <p:sp>
        <p:nvSpPr>
          <p:cNvPr id="9" name="TextBox 8"/>
          <p:cNvSpPr txBox="1"/>
          <p:nvPr/>
        </p:nvSpPr>
        <p:spPr>
          <a:xfrm>
            <a:off x="373063" y="963613"/>
            <a:ext cx="2517775" cy="522287"/>
          </a:xfrm>
          <a:prstGeom prst="rect">
            <a:avLst/>
          </a:prstGeom>
          <a:noFill/>
        </p:spPr>
        <p:txBody>
          <a:bodyPr>
            <a:spAutoFit/>
          </a:bodyPr>
          <a:lstStyle/>
          <a:p>
            <a:pPr>
              <a:defRPr/>
            </a:pPr>
            <a:r>
              <a:rPr lang="en-US" sz="2800" b="1" dirty="0">
                <a:solidFill>
                  <a:schemeClr val="bg1"/>
                </a:solidFill>
                <a:latin typeface="+mn-lt"/>
              </a:rPr>
              <a:t>Lynda.com</a:t>
            </a:r>
          </a:p>
        </p:txBody>
      </p:sp>
      <p:sp>
        <p:nvSpPr>
          <p:cNvPr id="86022" name="Rectangle 2"/>
          <p:cNvSpPr>
            <a:spLocks noGrp="1" noChangeArrowheads="1"/>
          </p:cNvSpPr>
          <p:nvPr>
            <p:ph type="title"/>
          </p:nvPr>
        </p:nvSpPr>
        <p:spPr>
          <a:xfrm>
            <a:off x="38100" y="0"/>
            <a:ext cx="9043988" cy="1143000"/>
          </a:xfrm>
        </p:spPr>
        <p:txBody>
          <a:bodyPr/>
          <a:lstStyle/>
          <a:p>
            <a:pPr eaLnBrk="1" hangingPunct="1"/>
            <a:r>
              <a:rPr lang="de-DE" smtClean="0"/>
              <a:t>MS Project 2003 / 2007 Training CDs </a:t>
            </a:r>
          </a:p>
        </p:txBody>
      </p:sp>
    </p:spTree>
  </p:cSld>
  <p:clrMapOvr>
    <a:masterClrMapping/>
  </p:clrMapOvr>
  <p:transition>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5" name="Picture 3" descr="TV.gif"/>
          <p:cNvPicPr>
            <a:picLocks noChangeAspect="1"/>
          </p:cNvPicPr>
          <p:nvPr/>
        </p:nvPicPr>
        <p:blipFill>
          <a:blip r:embed="rId4"/>
          <a:srcRect/>
          <a:stretch>
            <a:fillRect/>
          </a:stretch>
        </p:blipFill>
        <p:spPr bwMode="auto">
          <a:xfrm>
            <a:off x="2968625" y="873125"/>
            <a:ext cx="3168650" cy="2955925"/>
          </a:xfrm>
          <a:prstGeom prst="rect">
            <a:avLst/>
          </a:prstGeom>
          <a:noFill/>
          <a:ln w="9525">
            <a:noFill/>
            <a:miter lim="800000"/>
            <a:headEnd/>
            <a:tailEnd/>
          </a:ln>
        </p:spPr>
      </p:pic>
      <p:sp>
        <p:nvSpPr>
          <p:cNvPr id="88066" name="Text Box 3"/>
          <p:cNvSpPr txBox="1">
            <a:spLocks noChangeArrowheads="1"/>
          </p:cNvSpPr>
          <p:nvPr/>
        </p:nvSpPr>
        <p:spPr bwMode="auto">
          <a:xfrm>
            <a:off x="735013" y="3965575"/>
            <a:ext cx="7600950" cy="677863"/>
          </a:xfrm>
          <a:prstGeom prst="rect">
            <a:avLst/>
          </a:prstGeom>
          <a:noFill/>
          <a:ln w="9525">
            <a:noFill/>
            <a:miter lim="800000"/>
            <a:headEnd/>
            <a:tailEnd/>
          </a:ln>
        </p:spPr>
        <p:txBody>
          <a:bodyPr>
            <a:spAutoFit/>
          </a:bodyPr>
          <a:lstStyle/>
          <a:p>
            <a:pPr algn="ctr">
              <a:spcBef>
                <a:spcPct val="50000"/>
              </a:spcBef>
            </a:pPr>
            <a:r>
              <a:rPr lang="de-DE" sz="3800" b="1">
                <a:solidFill>
                  <a:srgbClr val="FF9900"/>
                </a:solidFill>
              </a:rPr>
              <a:t>TV Documentaries on Projects</a:t>
            </a:r>
          </a:p>
        </p:txBody>
      </p:sp>
      <p:sp>
        <p:nvSpPr>
          <p:cNvPr id="6" name="Text Box 7"/>
          <p:cNvSpPr txBox="1">
            <a:spLocks noChangeArrowheads="1"/>
          </p:cNvSpPr>
          <p:nvPr/>
        </p:nvSpPr>
        <p:spPr bwMode="auto">
          <a:xfrm>
            <a:off x="696913" y="5021263"/>
            <a:ext cx="7715250" cy="400050"/>
          </a:xfrm>
          <a:prstGeom prst="rect">
            <a:avLst/>
          </a:prstGeom>
          <a:noFill/>
          <a:ln w="9525">
            <a:noFill/>
            <a:miter lim="800000"/>
            <a:headEnd/>
            <a:tailEnd/>
          </a:ln>
        </p:spPr>
        <p:txBody>
          <a:bodyPr>
            <a:spAutoFit/>
          </a:bodyPr>
          <a:lstStyle/>
          <a:p>
            <a:pPr algn="ctr">
              <a:spcBef>
                <a:spcPct val="50000"/>
              </a:spcBef>
            </a:pPr>
            <a:r>
              <a:rPr lang="de-DE">
                <a:solidFill>
                  <a:schemeClr val="bg1"/>
                </a:solidFill>
              </a:rPr>
              <a:t>(Some graphics in this section contain embedded web-hyperlinks) </a:t>
            </a:r>
          </a:p>
        </p:txBody>
      </p:sp>
      <p:sp>
        <p:nvSpPr>
          <p:cNvPr id="7" name="TextBox 6"/>
          <p:cNvSpPr txBox="1">
            <a:spLocks noChangeArrowheads="1"/>
          </p:cNvSpPr>
          <p:nvPr/>
        </p:nvSpPr>
        <p:spPr bwMode="auto">
          <a:xfrm>
            <a:off x="2824163" y="5553075"/>
            <a:ext cx="3495675" cy="400050"/>
          </a:xfrm>
          <a:prstGeom prst="rect">
            <a:avLst/>
          </a:prstGeom>
          <a:noFill/>
          <a:ln w="9525">
            <a:noFill/>
            <a:miter lim="800000"/>
            <a:headEnd/>
            <a:tailEnd/>
          </a:ln>
        </p:spPr>
        <p:txBody>
          <a:bodyPr>
            <a:spAutoFit/>
          </a:bodyPr>
          <a:lstStyle/>
          <a:p>
            <a:pPr algn="ctr">
              <a:spcBef>
                <a:spcPct val="50000"/>
              </a:spcBef>
            </a:pPr>
            <a:r>
              <a:rPr lang="en-US">
                <a:solidFill>
                  <a:schemeClr val="bg1"/>
                </a:solidFill>
              </a:rPr>
              <a:t>Just Click on Them!</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1000" fill="hold"/>
                                        <p:tgtEl>
                                          <p:spTgt spid="6"/>
                                        </p:tgtEl>
                                        <p:attrNameLst>
                                          <p:attrName>ppt_y</p:attrName>
                                        </p:attrNameLst>
                                      </p:cBhvr>
                                      <p:tavLst>
                                        <p:tav tm="0">
                                          <p:val>
                                            <p:strVal val="#ppt_y"/>
                                          </p:val>
                                        </p:tav>
                                        <p:tav tm="100000">
                                          <p:val>
                                            <p:strVal val="#ppt_y"/>
                                          </p:val>
                                        </p:tav>
                                      </p:tavLst>
                                    </p:anim>
                                    <p:anim calcmode="lin" valueType="num">
                                      <p:cBhvr>
                                        <p:cTn id="9" dur="10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10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000" tmFilter="0,0; .5, 1; 1, 1"/>
                                        <p:tgtEl>
                                          <p:spTgt spid="6"/>
                                        </p:tgtEl>
                                      </p:cBhvr>
                                    </p:animEffect>
                                  </p:childTnLst>
                                </p:cTn>
                              </p:par>
                            </p:childTnLst>
                          </p:cTn>
                        </p:par>
                        <p:par>
                          <p:cTn id="12" fill="hold">
                            <p:stCondLst>
                              <p:cond delay="6500"/>
                            </p:stCondLst>
                            <p:childTnLst>
                              <p:par>
                                <p:cTn id="13" presetID="2" presetClass="entr" presetSubtype="4" fill="hold" grpId="0" nodeType="afterEffect">
                                  <p:stCondLst>
                                    <p:cond delay="0"/>
                                  </p:stCondLst>
                                  <p:iterate type="lt">
                                    <p:tmPct val="0"/>
                                  </p:iterate>
                                  <p:childTnLst>
                                    <p:set>
                                      <p:cBhvr>
                                        <p:cTn id="14" dur="1" fill="hold">
                                          <p:stCondLst>
                                            <p:cond delay="0"/>
                                          </p:stCondLst>
                                        </p:cTn>
                                        <p:tgtEl>
                                          <p:spTgt spid="7"/>
                                        </p:tgtEl>
                                        <p:attrNameLst>
                                          <p:attrName>style.visibility</p:attrName>
                                        </p:attrNameLst>
                                      </p:cBhvr>
                                      <p:to>
                                        <p:strVal val="visible"/>
                                      </p:to>
                                    </p:set>
                                    <p:anim calcmode="lin" valueType="num">
                                      <p:cBhvr additive="base">
                                        <p:cTn id="15" dur="1000" fill="hold"/>
                                        <p:tgtEl>
                                          <p:spTgt spid="7"/>
                                        </p:tgtEl>
                                        <p:attrNameLst>
                                          <p:attrName>ppt_x</p:attrName>
                                        </p:attrNameLst>
                                      </p:cBhvr>
                                      <p:tavLst>
                                        <p:tav tm="0">
                                          <p:val>
                                            <p:strVal val="#ppt_x"/>
                                          </p:val>
                                        </p:tav>
                                        <p:tav tm="100000">
                                          <p:val>
                                            <p:strVal val="#ppt_x"/>
                                          </p:val>
                                        </p:tav>
                                      </p:tavLst>
                                    </p:anim>
                                    <p:anim calcmode="lin" valueType="num">
                                      <p:cBhvr additive="base">
                                        <p:cTn id="16" dur="1000" fill="hold"/>
                                        <p:tgtEl>
                                          <p:spTgt spid="7"/>
                                        </p:tgtEl>
                                        <p:attrNameLst>
                                          <p:attrName>ppt_y</p:attrName>
                                        </p:attrNameLst>
                                      </p:cBhvr>
                                      <p:tavLst>
                                        <p:tav tm="0">
                                          <p:val>
                                            <p:strVal val="1+#ppt_h/2"/>
                                          </p:val>
                                        </p:tav>
                                        <p:tav tm="100000">
                                          <p:val>
                                            <p:strVal val="#ppt_y"/>
                                          </p:val>
                                        </p:tav>
                                      </p:tavLst>
                                    </p:anim>
                                  </p:childTnLst>
                                </p:cTn>
                              </p:par>
                            </p:childTnLst>
                          </p:cTn>
                        </p:par>
                        <p:par>
                          <p:cTn id="17" fill="hold">
                            <p:stCondLst>
                              <p:cond delay="7500"/>
                            </p:stCondLst>
                            <p:childTnLst>
                              <p:par>
                                <p:cTn id="18" presetID="41" presetClass="entr" presetSubtype="0" fill="hold" grpId="1" nodeType="afterEffect">
                                  <p:stCondLst>
                                    <p:cond delay="0"/>
                                  </p:stCondLst>
                                  <p:iterate type="lt">
                                    <p:tmPct val="10000"/>
                                  </p:iterate>
                                  <p:childTnLst>
                                    <p:set>
                                      <p:cBhvr>
                                        <p:cTn id="19" dur="1" fill="hold">
                                          <p:stCondLst>
                                            <p:cond delay="0"/>
                                          </p:stCondLst>
                                        </p:cTn>
                                        <p:tgtEl>
                                          <p:spTgt spid="7"/>
                                        </p:tgtEl>
                                        <p:attrNameLst>
                                          <p:attrName>style.visibility</p:attrName>
                                        </p:attrNameLst>
                                      </p:cBhvr>
                                      <p:to>
                                        <p:strVal val="visible"/>
                                      </p:to>
                                    </p:set>
                                    <p:anim calcmode="lin" valueType="num">
                                      <p:cBhvr>
                                        <p:cTn id="20" dur="10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21" dur="1000" fill="hold"/>
                                        <p:tgtEl>
                                          <p:spTgt spid="7"/>
                                        </p:tgtEl>
                                        <p:attrNameLst>
                                          <p:attrName>ppt_y</p:attrName>
                                        </p:attrNameLst>
                                      </p:cBhvr>
                                      <p:tavLst>
                                        <p:tav tm="0">
                                          <p:val>
                                            <p:strVal val="#ppt_y"/>
                                          </p:val>
                                        </p:tav>
                                        <p:tav tm="100000">
                                          <p:val>
                                            <p:strVal val="#ppt_y"/>
                                          </p:val>
                                        </p:tav>
                                      </p:tavLst>
                                    </p:anim>
                                    <p:anim calcmode="lin" valueType="num">
                                      <p:cBhvr>
                                        <p:cTn id="22" dur="10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23" dur="10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24" dur="1000" tmFilter="0,0; .5, 1; 1, 1"/>
                                        <p:tgtEl>
                                          <p:spTgt spid="7"/>
                                        </p:tgtEl>
                                      </p:cBhvr>
                                    </p:animEffect>
                                  </p:childTnLst>
                                  <p:subTnLst>
                                    <p:audio>
                                      <p:cMediaNode>
                                        <p:cTn display="0" masterRel="sameClick">
                                          <p:stCondLst>
                                            <p:cond evt="begin" delay="0">
                                              <p:tn val="18"/>
                                            </p:cond>
                                          </p:stCondLst>
                                          <p:endCondLst>
                                            <p:cond evt="onStopAudio" delay="0">
                                              <p:tgtEl>
                                                <p:sldTgt/>
                                              </p:tgtEl>
                                            </p:cond>
                                          </p:endCondLst>
                                        </p:cTn>
                                        <p:tgtEl>
                                          <p:sndTgt r:embed="rId3" name="click.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7" grpId="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3" name="Rectangle 6"/>
          <p:cNvSpPr>
            <a:spLocks noGrp="1" noChangeArrowheads="1"/>
          </p:cNvSpPr>
          <p:nvPr>
            <p:ph type="title"/>
          </p:nvPr>
        </p:nvSpPr>
        <p:spPr>
          <a:xfrm>
            <a:off x="38100" y="0"/>
            <a:ext cx="9043988" cy="1143000"/>
          </a:xfrm>
        </p:spPr>
        <p:txBody>
          <a:bodyPr/>
          <a:lstStyle/>
          <a:p>
            <a:pPr eaLnBrk="1" hangingPunct="1"/>
            <a:r>
              <a:rPr lang="de-DE" sz="2400" smtClean="0"/>
              <a:t>TV Documentaries on Major Projects</a:t>
            </a:r>
          </a:p>
        </p:txBody>
      </p:sp>
      <p:sp>
        <p:nvSpPr>
          <p:cNvPr id="90114" name="Rectangle 3"/>
          <p:cNvSpPr>
            <a:spLocks noGrp="1" noChangeArrowheads="1"/>
          </p:cNvSpPr>
          <p:nvPr>
            <p:ph idx="1"/>
          </p:nvPr>
        </p:nvSpPr>
        <p:spPr>
          <a:xfrm>
            <a:off x="390525" y="1162050"/>
            <a:ext cx="8286750" cy="2765425"/>
          </a:xfrm>
        </p:spPr>
        <p:txBody>
          <a:bodyPr/>
          <a:lstStyle/>
          <a:p>
            <a:pPr algn="ctr" eaLnBrk="1" hangingPunct="1">
              <a:lnSpc>
                <a:spcPts val="4000"/>
              </a:lnSpc>
              <a:buFontTx/>
              <a:buNone/>
            </a:pPr>
            <a:r>
              <a:rPr lang="de-DE" sz="2400" b="1" smtClean="0">
                <a:solidFill>
                  <a:schemeClr val="bg1"/>
                </a:solidFill>
              </a:rPr>
              <a:t>A number of interesting and insightful television documentary series have been filmed about large and complex projects in construction and engineering which have been undertaken across the globe. </a:t>
            </a:r>
          </a:p>
          <a:p>
            <a:pPr algn="ctr" eaLnBrk="1" hangingPunct="1">
              <a:lnSpc>
                <a:spcPts val="4000"/>
              </a:lnSpc>
              <a:buFontTx/>
              <a:buNone/>
            </a:pPr>
            <a:endParaRPr lang="de-DE" sz="2400" b="1" smtClean="0">
              <a:solidFill>
                <a:schemeClr val="bg1"/>
              </a:solidFill>
            </a:endParaRPr>
          </a:p>
          <a:p>
            <a:pPr algn="ctr" eaLnBrk="1" hangingPunct="1">
              <a:lnSpc>
                <a:spcPts val="4000"/>
              </a:lnSpc>
              <a:buFontTx/>
              <a:buNone/>
            </a:pPr>
            <a:r>
              <a:rPr lang="de-DE" sz="2400" b="1" smtClean="0">
                <a:solidFill>
                  <a:schemeClr val="bg1"/>
                </a:solidFill>
              </a:rPr>
              <a:t>These can be viewed on popular cable television channels such as National Geographic, Discovery and History.</a:t>
            </a:r>
          </a:p>
          <a:p>
            <a:pPr algn="ctr" eaLnBrk="1" hangingPunct="1">
              <a:lnSpc>
                <a:spcPts val="4000"/>
              </a:lnSpc>
              <a:buFontTx/>
              <a:buNone/>
            </a:pPr>
            <a:endParaRPr lang="de-DE" sz="2800" b="1" smtClean="0">
              <a:solidFill>
                <a:schemeClr val="bg1"/>
              </a:solidFill>
            </a:endParaRPr>
          </a:p>
          <a:p>
            <a:pPr algn="ctr" eaLnBrk="1" hangingPunct="1">
              <a:lnSpc>
                <a:spcPts val="4000"/>
              </a:lnSpc>
              <a:buFontTx/>
              <a:buNone/>
            </a:pPr>
            <a:endParaRPr lang="de-DE" sz="3200" b="1" smtClean="0">
              <a:solidFill>
                <a:schemeClr val="bg1"/>
              </a:solidFill>
            </a:endParaRPr>
          </a:p>
          <a:p>
            <a:pPr algn="ctr" eaLnBrk="1" hangingPunct="1">
              <a:lnSpc>
                <a:spcPts val="4000"/>
              </a:lnSpc>
              <a:buFontTx/>
              <a:buNone/>
            </a:pPr>
            <a:endParaRPr lang="de-DE" sz="3200" b="1" smtClean="0">
              <a:solidFill>
                <a:schemeClr val="bg1"/>
              </a:solidFill>
            </a:endParaRPr>
          </a:p>
          <a:p>
            <a:pPr algn="ctr" eaLnBrk="1" hangingPunct="1">
              <a:lnSpc>
                <a:spcPts val="4000"/>
              </a:lnSpc>
              <a:buFontTx/>
              <a:buNone/>
            </a:pPr>
            <a:endParaRPr lang="de-DE" sz="3200" b="1" smtClean="0">
              <a:solidFill>
                <a:schemeClr val="bg1"/>
              </a:solidFill>
            </a:endParaRPr>
          </a:p>
          <a:p>
            <a:pPr algn="ctr" eaLnBrk="1" hangingPunct="1">
              <a:lnSpc>
                <a:spcPts val="4000"/>
              </a:lnSpc>
              <a:buFontTx/>
              <a:buNone/>
            </a:pPr>
            <a:endParaRPr lang="de-DE" sz="3200" b="1" smtClean="0">
              <a:solidFill>
                <a:schemeClr val="bg1"/>
              </a:solidFill>
            </a:endParaRPr>
          </a:p>
        </p:txBody>
      </p:sp>
    </p:spTree>
  </p:cSld>
  <p:clrMapOvr>
    <a:masterClrMapping/>
  </p:clrMapOvr>
  <p:transition>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1" name="Content Placeholder 3"/>
          <p:cNvSpPr>
            <a:spLocks noGrp="1"/>
          </p:cNvSpPr>
          <p:nvPr>
            <p:ph sz="half" idx="2"/>
          </p:nvPr>
        </p:nvSpPr>
        <p:spPr>
          <a:xfrm>
            <a:off x="4159250" y="1123950"/>
            <a:ext cx="4521200" cy="4891088"/>
          </a:xfrm>
        </p:spPr>
        <p:txBody>
          <a:bodyPr/>
          <a:lstStyle/>
          <a:p>
            <a:pPr>
              <a:lnSpc>
                <a:spcPts val="4000"/>
              </a:lnSpc>
              <a:buFontTx/>
              <a:buNone/>
            </a:pPr>
            <a:r>
              <a:rPr lang="en-US" smtClean="0">
                <a:solidFill>
                  <a:schemeClr val="bg1"/>
                </a:solidFill>
              </a:rPr>
              <a:t>	More than fifty episodes of the documentary series </a:t>
            </a:r>
            <a:r>
              <a:rPr lang="en-US" i="1" smtClean="0">
                <a:solidFill>
                  <a:schemeClr val="bg1"/>
                </a:solidFill>
              </a:rPr>
              <a:t>Megastructures</a:t>
            </a:r>
            <a:r>
              <a:rPr lang="en-US" smtClean="0">
                <a:solidFill>
                  <a:schemeClr val="bg1"/>
                </a:solidFill>
              </a:rPr>
              <a:t> have been produced and broadcasted since 2004 by National Geographic, Channel Five (UK) and France 5 (France).</a:t>
            </a:r>
          </a:p>
          <a:p>
            <a:pPr>
              <a:lnSpc>
                <a:spcPts val="4000"/>
              </a:lnSpc>
            </a:pPr>
            <a:endParaRPr lang="en-US" smtClean="0">
              <a:solidFill>
                <a:schemeClr val="bg1"/>
              </a:solidFill>
            </a:endParaRPr>
          </a:p>
          <a:p>
            <a:pPr>
              <a:lnSpc>
                <a:spcPts val="4000"/>
              </a:lnSpc>
            </a:pPr>
            <a:endParaRPr lang="en-US" smtClean="0">
              <a:solidFill>
                <a:schemeClr val="bg1"/>
              </a:solidFill>
            </a:endParaRPr>
          </a:p>
        </p:txBody>
      </p:sp>
      <p:sp>
        <p:nvSpPr>
          <p:cNvPr id="92162" name="Title 1"/>
          <p:cNvSpPr>
            <a:spLocks noGrp="1"/>
          </p:cNvSpPr>
          <p:nvPr>
            <p:ph type="title"/>
          </p:nvPr>
        </p:nvSpPr>
        <p:spPr>
          <a:xfrm>
            <a:off x="457200" y="0"/>
            <a:ext cx="8229600" cy="1143000"/>
          </a:xfrm>
        </p:spPr>
        <p:txBody>
          <a:bodyPr/>
          <a:lstStyle/>
          <a:p>
            <a:r>
              <a:rPr lang="en-US" sz="2400" smtClean="0"/>
              <a:t>TV Documentary Series: Megastructures</a:t>
            </a:r>
          </a:p>
        </p:txBody>
      </p:sp>
      <p:pic>
        <p:nvPicPr>
          <p:cNvPr id="92163" name="Picture 5" descr="Megastructures.jpg">
            <a:hlinkClick r:id="rId3"/>
          </p:cNvPr>
          <p:cNvPicPr>
            <a:picLocks noChangeAspect="1"/>
          </p:cNvPicPr>
          <p:nvPr/>
        </p:nvPicPr>
        <p:blipFill>
          <a:blip r:embed="rId4"/>
          <a:srcRect/>
          <a:stretch>
            <a:fillRect/>
          </a:stretch>
        </p:blipFill>
        <p:spPr bwMode="auto">
          <a:xfrm>
            <a:off x="935038" y="1271588"/>
            <a:ext cx="2667000" cy="1782762"/>
          </a:xfrm>
          <a:prstGeom prst="rect">
            <a:avLst/>
          </a:prstGeom>
          <a:noFill/>
          <a:ln w="9525">
            <a:noFill/>
            <a:miter lim="800000"/>
            <a:headEnd/>
            <a:tailEnd/>
          </a:ln>
        </p:spPr>
      </p:pic>
      <p:pic>
        <p:nvPicPr>
          <p:cNvPr id="92164" name="Picture 2">
            <a:hlinkClick r:id="rId5"/>
          </p:cNvPr>
          <p:cNvPicPr>
            <a:picLocks noChangeAspect="1" noChangeArrowheads="1"/>
          </p:cNvPicPr>
          <p:nvPr/>
        </p:nvPicPr>
        <p:blipFill>
          <a:blip r:embed="rId6"/>
          <a:srcRect l="35320" t="9770" r="23267" b="34804"/>
          <a:stretch>
            <a:fillRect/>
          </a:stretch>
        </p:blipFill>
        <p:spPr bwMode="auto">
          <a:xfrm>
            <a:off x="936625" y="3359150"/>
            <a:ext cx="2693988" cy="2703513"/>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09" name="Content Placeholder 3"/>
          <p:cNvSpPr>
            <a:spLocks noGrp="1"/>
          </p:cNvSpPr>
          <p:nvPr>
            <p:ph sz="half" idx="2"/>
          </p:nvPr>
        </p:nvSpPr>
        <p:spPr>
          <a:xfrm>
            <a:off x="4648200" y="1235075"/>
            <a:ext cx="4038600" cy="4891088"/>
          </a:xfrm>
        </p:spPr>
        <p:txBody>
          <a:bodyPr/>
          <a:lstStyle/>
          <a:p>
            <a:pPr>
              <a:lnSpc>
                <a:spcPts val="4000"/>
              </a:lnSpc>
              <a:spcAft>
                <a:spcPts val="3000"/>
              </a:spcAft>
              <a:buFontTx/>
              <a:buNone/>
            </a:pPr>
            <a:r>
              <a:rPr lang="en-US" sz="3200" smtClean="0">
                <a:solidFill>
                  <a:schemeClr val="bg1"/>
                </a:solidFill>
              </a:rPr>
              <a:t>	</a:t>
            </a:r>
            <a:r>
              <a:rPr lang="en-US" sz="3200" i="1" smtClean="0">
                <a:solidFill>
                  <a:schemeClr val="bg1"/>
                </a:solidFill>
              </a:rPr>
              <a:t>Extreme Engineering</a:t>
            </a:r>
            <a:r>
              <a:rPr lang="en-US" sz="3200" smtClean="0">
                <a:solidFill>
                  <a:schemeClr val="bg1"/>
                </a:solidFill>
              </a:rPr>
              <a:t> is a TV documentary series broadcast by the Discovery Channel and the Science Channel. </a:t>
            </a:r>
          </a:p>
          <a:p>
            <a:pPr>
              <a:lnSpc>
                <a:spcPts val="4000"/>
              </a:lnSpc>
              <a:buFontTx/>
              <a:buNone/>
            </a:pPr>
            <a:r>
              <a:rPr lang="en-US" sz="3200" smtClean="0">
                <a:solidFill>
                  <a:schemeClr val="bg1"/>
                </a:solidFill>
              </a:rPr>
              <a:t>	It has aired six seasons. </a:t>
            </a:r>
          </a:p>
        </p:txBody>
      </p:sp>
      <p:sp>
        <p:nvSpPr>
          <p:cNvPr id="94210" name="Title 1"/>
          <p:cNvSpPr>
            <a:spLocks noGrp="1"/>
          </p:cNvSpPr>
          <p:nvPr>
            <p:ph type="title"/>
          </p:nvPr>
        </p:nvSpPr>
        <p:spPr>
          <a:xfrm>
            <a:off x="457200" y="0"/>
            <a:ext cx="8229600" cy="1143000"/>
          </a:xfrm>
        </p:spPr>
        <p:txBody>
          <a:bodyPr/>
          <a:lstStyle/>
          <a:p>
            <a:r>
              <a:rPr lang="en-US" sz="2400" smtClean="0"/>
              <a:t>TV Documentary Series: Extreme Engineering</a:t>
            </a:r>
          </a:p>
        </p:txBody>
      </p:sp>
      <p:pic>
        <p:nvPicPr>
          <p:cNvPr id="94211" name="Picture 11" descr="Extreme Engineering 1.jpg"/>
          <p:cNvPicPr>
            <a:picLocks noChangeAspect="1"/>
          </p:cNvPicPr>
          <p:nvPr/>
        </p:nvPicPr>
        <p:blipFill>
          <a:blip r:embed="rId3"/>
          <a:srcRect/>
          <a:stretch>
            <a:fillRect/>
          </a:stretch>
        </p:blipFill>
        <p:spPr bwMode="auto">
          <a:xfrm>
            <a:off x="3432175" y="3819525"/>
            <a:ext cx="1120775" cy="1120775"/>
          </a:xfrm>
          <a:prstGeom prst="rect">
            <a:avLst/>
          </a:prstGeom>
          <a:noFill/>
          <a:ln w="9525">
            <a:noFill/>
            <a:miter lim="800000"/>
            <a:headEnd/>
            <a:tailEnd/>
          </a:ln>
        </p:spPr>
      </p:pic>
      <p:pic>
        <p:nvPicPr>
          <p:cNvPr id="94212" name="Picture 12" descr="Extreme Engineering 2.jpg"/>
          <p:cNvPicPr>
            <a:picLocks noChangeAspect="1"/>
          </p:cNvPicPr>
          <p:nvPr/>
        </p:nvPicPr>
        <p:blipFill>
          <a:blip r:embed="rId4"/>
          <a:srcRect/>
          <a:stretch>
            <a:fillRect/>
          </a:stretch>
        </p:blipFill>
        <p:spPr bwMode="auto">
          <a:xfrm>
            <a:off x="1946275" y="3819525"/>
            <a:ext cx="1119188" cy="1120775"/>
          </a:xfrm>
          <a:prstGeom prst="rect">
            <a:avLst/>
          </a:prstGeom>
          <a:noFill/>
          <a:ln w="9525">
            <a:noFill/>
            <a:miter lim="800000"/>
            <a:headEnd/>
            <a:tailEnd/>
          </a:ln>
        </p:spPr>
      </p:pic>
      <p:pic>
        <p:nvPicPr>
          <p:cNvPr id="94213" name="Picture 13" descr="Extreme Engineering 3.jpg"/>
          <p:cNvPicPr>
            <a:picLocks noChangeAspect="1"/>
          </p:cNvPicPr>
          <p:nvPr/>
        </p:nvPicPr>
        <p:blipFill>
          <a:blip r:embed="rId5"/>
          <a:srcRect/>
          <a:stretch>
            <a:fillRect/>
          </a:stretch>
        </p:blipFill>
        <p:spPr bwMode="auto">
          <a:xfrm>
            <a:off x="458788" y="5111750"/>
            <a:ext cx="1120775" cy="1120775"/>
          </a:xfrm>
          <a:prstGeom prst="rect">
            <a:avLst/>
          </a:prstGeom>
          <a:noFill/>
          <a:ln w="9525">
            <a:noFill/>
            <a:miter lim="800000"/>
            <a:headEnd/>
            <a:tailEnd/>
          </a:ln>
        </p:spPr>
      </p:pic>
      <p:pic>
        <p:nvPicPr>
          <p:cNvPr id="94214" name="Picture 14" descr="Extreme Engineering 4.jpg"/>
          <p:cNvPicPr>
            <a:picLocks noChangeAspect="1"/>
          </p:cNvPicPr>
          <p:nvPr/>
        </p:nvPicPr>
        <p:blipFill>
          <a:blip r:embed="rId6"/>
          <a:srcRect/>
          <a:stretch>
            <a:fillRect/>
          </a:stretch>
        </p:blipFill>
        <p:spPr bwMode="auto">
          <a:xfrm>
            <a:off x="3432175" y="5111750"/>
            <a:ext cx="1120775" cy="1120775"/>
          </a:xfrm>
          <a:prstGeom prst="rect">
            <a:avLst/>
          </a:prstGeom>
          <a:noFill/>
          <a:ln w="9525">
            <a:noFill/>
            <a:miter lim="800000"/>
            <a:headEnd/>
            <a:tailEnd/>
          </a:ln>
        </p:spPr>
      </p:pic>
      <p:pic>
        <p:nvPicPr>
          <p:cNvPr id="94215" name="Picture 15" descr="Extreme Engineering 5.jpg"/>
          <p:cNvPicPr>
            <a:picLocks noChangeAspect="1"/>
          </p:cNvPicPr>
          <p:nvPr/>
        </p:nvPicPr>
        <p:blipFill>
          <a:blip r:embed="rId7"/>
          <a:srcRect/>
          <a:stretch>
            <a:fillRect/>
          </a:stretch>
        </p:blipFill>
        <p:spPr bwMode="auto">
          <a:xfrm>
            <a:off x="458788" y="3819525"/>
            <a:ext cx="1120775" cy="1120775"/>
          </a:xfrm>
          <a:prstGeom prst="rect">
            <a:avLst/>
          </a:prstGeom>
          <a:noFill/>
          <a:ln w="9525">
            <a:noFill/>
            <a:miter lim="800000"/>
            <a:headEnd/>
            <a:tailEnd/>
          </a:ln>
        </p:spPr>
      </p:pic>
      <p:pic>
        <p:nvPicPr>
          <p:cNvPr id="94216" name="Picture 16" descr="Extreme Engineering 6.jpg"/>
          <p:cNvPicPr>
            <a:picLocks noChangeAspect="1"/>
          </p:cNvPicPr>
          <p:nvPr/>
        </p:nvPicPr>
        <p:blipFill>
          <a:blip r:embed="rId8"/>
          <a:srcRect/>
          <a:stretch>
            <a:fillRect/>
          </a:stretch>
        </p:blipFill>
        <p:spPr bwMode="auto">
          <a:xfrm>
            <a:off x="1946275" y="5111750"/>
            <a:ext cx="1119188" cy="1120775"/>
          </a:xfrm>
          <a:prstGeom prst="rect">
            <a:avLst/>
          </a:prstGeom>
          <a:noFill/>
          <a:ln w="9525">
            <a:noFill/>
            <a:miter lim="800000"/>
            <a:headEnd/>
            <a:tailEnd/>
          </a:ln>
        </p:spPr>
      </p:pic>
      <p:pic>
        <p:nvPicPr>
          <p:cNvPr id="94217" name="Picture 2">
            <a:hlinkClick r:id="rId9"/>
          </p:cNvPr>
          <p:cNvPicPr>
            <a:picLocks noChangeAspect="1" noChangeArrowheads="1"/>
          </p:cNvPicPr>
          <p:nvPr/>
        </p:nvPicPr>
        <p:blipFill>
          <a:blip r:embed="rId10"/>
          <a:srcRect l="23756" t="48000" r="31331" b="13309"/>
          <a:stretch>
            <a:fillRect/>
          </a:stretch>
        </p:blipFill>
        <p:spPr bwMode="auto">
          <a:xfrm>
            <a:off x="600075" y="1235075"/>
            <a:ext cx="3735388" cy="2413000"/>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7" name="Content Placeholder 3"/>
          <p:cNvSpPr>
            <a:spLocks noGrp="1"/>
          </p:cNvSpPr>
          <p:nvPr>
            <p:ph sz="half" idx="2"/>
          </p:nvPr>
        </p:nvSpPr>
        <p:spPr>
          <a:xfrm>
            <a:off x="4337050" y="1235075"/>
            <a:ext cx="4348163" cy="4891088"/>
          </a:xfrm>
        </p:spPr>
        <p:txBody>
          <a:bodyPr/>
          <a:lstStyle/>
          <a:p>
            <a:pPr>
              <a:lnSpc>
                <a:spcPts val="4000"/>
              </a:lnSpc>
              <a:spcAft>
                <a:spcPts val="3000"/>
              </a:spcAft>
              <a:buFontTx/>
              <a:buNone/>
            </a:pPr>
            <a:r>
              <a:rPr lang="en-US" smtClean="0">
                <a:solidFill>
                  <a:schemeClr val="bg1"/>
                </a:solidFill>
              </a:rPr>
              <a:t>	</a:t>
            </a:r>
            <a:r>
              <a:rPr lang="en-US" i="1" smtClean="0">
                <a:solidFill>
                  <a:schemeClr val="bg1"/>
                </a:solidFill>
              </a:rPr>
              <a:t>Modern Marvels</a:t>
            </a:r>
            <a:r>
              <a:rPr lang="en-US" smtClean="0">
                <a:solidFill>
                  <a:schemeClr val="bg1"/>
                </a:solidFill>
              </a:rPr>
              <a:t> is a TV documentary series shown on the History Channel. </a:t>
            </a:r>
          </a:p>
          <a:p>
            <a:pPr>
              <a:lnSpc>
                <a:spcPts val="4000"/>
              </a:lnSpc>
              <a:spcAft>
                <a:spcPts val="3000"/>
              </a:spcAft>
              <a:buFontTx/>
              <a:buNone/>
            </a:pPr>
            <a:r>
              <a:rPr lang="en-US" smtClean="0">
                <a:solidFill>
                  <a:schemeClr val="bg1"/>
                </a:solidFill>
              </a:rPr>
              <a:t>	Over 520 episodes have been produced of this series which was first broadcast in January 1995. </a:t>
            </a:r>
          </a:p>
        </p:txBody>
      </p:sp>
      <p:sp>
        <p:nvSpPr>
          <p:cNvPr id="96258" name="Title 1"/>
          <p:cNvSpPr>
            <a:spLocks noGrp="1"/>
          </p:cNvSpPr>
          <p:nvPr>
            <p:ph type="title"/>
          </p:nvPr>
        </p:nvSpPr>
        <p:spPr>
          <a:xfrm>
            <a:off x="457200" y="0"/>
            <a:ext cx="8229600" cy="1143000"/>
          </a:xfrm>
        </p:spPr>
        <p:txBody>
          <a:bodyPr/>
          <a:lstStyle/>
          <a:p>
            <a:r>
              <a:rPr lang="en-US" sz="2400" smtClean="0"/>
              <a:t>TV Documentary Series: Modern Marvels</a:t>
            </a:r>
          </a:p>
        </p:txBody>
      </p:sp>
      <p:pic>
        <p:nvPicPr>
          <p:cNvPr id="96259" name="Picture 10" descr="Modern Marvels Main Image.jpg">
            <a:hlinkClick r:id="rId3"/>
          </p:cNvPr>
          <p:cNvPicPr>
            <a:picLocks noChangeAspect="1"/>
          </p:cNvPicPr>
          <p:nvPr/>
        </p:nvPicPr>
        <p:blipFill>
          <a:blip r:embed="rId4"/>
          <a:srcRect/>
          <a:stretch>
            <a:fillRect/>
          </a:stretch>
        </p:blipFill>
        <p:spPr bwMode="auto">
          <a:xfrm>
            <a:off x="458788" y="1235075"/>
            <a:ext cx="3810000" cy="2857500"/>
          </a:xfrm>
          <a:prstGeom prst="rect">
            <a:avLst/>
          </a:prstGeom>
          <a:noFill/>
          <a:ln w="9525">
            <a:noFill/>
            <a:miter lim="800000"/>
            <a:headEnd/>
            <a:tailEnd/>
          </a:ln>
        </p:spPr>
      </p:pic>
      <p:pic>
        <p:nvPicPr>
          <p:cNvPr id="96260" name="Picture 17" descr="Modern Marvels 5.jpg"/>
          <p:cNvPicPr>
            <a:picLocks noChangeAspect="1"/>
          </p:cNvPicPr>
          <p:nvPr/>
        </p:nvPicPr>
        <p:blipFill>
          <a:blip r:embed="rId5"/>
          <a:srcRect l="12109" r="2687"/>
          <a:stretch>
            <a:fillRect/>
          </a:stretch>
        </p:blipFill>
        <p:spPr bwMode="auto">
          <a:xfrm>
            <a:off x="455613" y="5260975"/>
            <a:ext cx="827087" cy="971550"/>
          </a:xfrm>
          <a:prstGeom prst="rect">
            <a:avLst/>
          </a:prstGeom>
          <a:noFill/>
          <a:ln w="9525">
            <a:noFill/>
            <a:miter lim="800000"/>
            <a:headEnd/>
            <a:tailEnd/>
          </a:ln>
        </p:spPr>
      </p:pic>
      <p:pic>
        <p:nvPicPr>
          <p:cNvPr id="96261" name="Picture 19" descr="ModernMarvels 4.jpg"/>
          <p:cNvPicPr>
            <a:picLocks noChangeAspect="1"/>
          </p:cNvPicPr>
          <p:nvPr/>
        </p:nvPicPr>
        <p:blipFill>
          <a:blip r:embed="rId6"/>
          <a:srcRect l="12946" r="7532"/>
          <a:stretch>
            <a:fillRect/>
          </a:stretch>
        </p:blipFill>
        <p:spPr bwMode="auto">
          <a:xfrm>
            <a:off x="1355725" y="5260975"/>
            <a:ext cx="773113" cy="971550"/>
          </a:xfrm>
          <a:prstGeom prst="rect">
            <a:avLst/>
          </a:prstGeom>
          <a:noFill/>
          <a:ln w="9525">
            <a:noFill/>
            <a:miter lim="800000"/>
            <a:headEnd/>
            <a:tailEnd/>
          </a:ln>
        </p:spPr>
      </p:pic>
      <p:pic>
        <p:nvPicPr>
          <p:cNvPr id="96262" name="Picture 20" descr="Modern Marvels 1.jpg"/>
          <p:cNvPicPr>
            <a:picLocks noChangeAspect="1"/>
          </p:cNvPicPr>
          <p:nvPr/>
        </p:nvPicPr>
        <p:blipFill>
          <a:blip r:embed="rId7"/>
          <a:srcRect/>
          <a:stretch>
            <a:fillRect/>
          </a:stretch>
        </p:blipFill>
        <p:spPr bwMode="auto">
          <a:xfrm>
            <a:off x="2303463" y="4271963"/>
            <a:ext cx="1960562" cy="1960562"/>
          </a:xfrm>
          <a:prstGeom prst="rect">
            <a:avLst/>
          </a:prstGeom>
          <a:noFill/>
          <a:ln w="9525">
            <a:noFill/>
            <a:miter lim="800000"/>
            <a:headEnd/>
            <a:tailEnd/>
          </a:ln>
        </p:spPr>
      </p:pic>
      <p:pic>
        <p:nvPicPr>
          <p:cNvPr id="96263" name="Picture 22" descr="Modern Marvels 3.jpg"/>
          <p:cNvPicPr>
            <a:picLocks noChangeAspect="1"/>
          </p:cNvPicPr>
          <p:nvPr/>
        </p:nvPicPr>
        <p:blipFill>
          <a:blip r:embed="rId8"/>
          <a:srcRect r="11108"/>
          <a:stretch>
            <a:fillRect/>
          </a:stretch>
        </p:blipFill>
        <p:spPr bwMode="auto">
          <a:xfrm>
            <a:off x="1355725" y="4225925"/>
            <a:ext cx="773113" cy="904875"/>
          </a:xfrm>
          <a:prstGeom prst="rect">
            <a:avLst/>
          </a:prstGeom>
          <a:noFill/>
          <a:ln w="9525">
            <a:noFill/>
            <a:miter lim="800000"/>
            <a:headEnd/>
            <a:tailEnd/>
          </a:ln>
        </p:spPr>
      </p:pic>
      <p:pic>
        <p:nvPicPr>
          <p:cNvPr id="96264" name="Picture 23" descr="Modern Marvels 2.jpg"/>
          <p:cNvPicPr>
            <a:picLocks noChangeAspect="1"/>
          </p:cNvPicPr>
          <p:nvPr/>
        </p:nvPicPr>
        <p:blipFill>
          <a:blip r:embed="rId9"/>
          <a:srcRect l="7761" r="3406"/>
          <a:stretch>
            <a:fillRect/>
          </a:stretch>
        </p:blipFill>
        <p:spPr bwMode="auto">
          <a:xfrm>
            <a:off x="455613" y="4210050"/>
            <a:ext cx="825500" cy="930275"/>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5" name="Rectangle 2"/>
          <p:cNvSpPr>
            <a:spLocks noGrp="1" noChangeArrowheads="1"/>
          </p:cNvSpPr>
          <p:nvPr>
            <p:ph type="title"/>
          </p:nvPr>
        </p:nvSpPr>
        <p:spPr>
          <a:xfrm>
            <a:off x="342900" y="179388"/>
            <a:ext cx="8229600" cy="876300"/>
          </a:xfrm>
        </p:spPr>
        <p:txBody>
          <a:bodyPr/>
          <a:lstStyle/>
          <a:p>
            <a:pPr eaLnBrk="1" hangingPunct="1"/>
            <a:r>
              <a:rPr lang="de-DE" smtClean="0"/>
              <a:t/>
            </a:r>
            <a:br>
              <a:rPr lang="de-DE" smtClean="0"/>
            </a:br>
            <a:endParaRPr lang="de-DE" smtClean="0"/>
          </a:p>
        </p:txBody>
      </p:sp>
      <p:sp>
        <p:nvSpPr>
          <p:cNvPr id="98306" name="Text Box 3"/>
          <p:cNvSpPr txBox="1">
            <a:spLocks noChangeArrowheads="1"/>
          </p:cNvSpPr>
          <p:nvPr/>
        </p:nvSpPr>
        <p:spPr bwMode="auto">
          <a:xfrm>
            <a:off x="422275" y="3752850"/>
            <a:ext cx="8301038" cy="1250950"/>
          </a:xfrm>
          <a:prstGeom prst="rect">
            <a:avLst/>
          </a:prstGeom>
          <a:noFill/>
          <a:ln w="9525">
            <a:noFill/>
            <a:miter lim="800000"/>
            <a:headEnd/>
            <a:tailEnd/>
          </a:ln>
        </p:spPr>
        <p:txBody>
          <a:bodyPr>
            <a:spAutoFit/>
          </a:bodyPr>
          <a:lstStyle/>
          <a:p>
            <a:pPr algn="ctr">
              <a:spcBef>
                <a:spcPct val="50000"/>
              </a:spcBef>
            </a:pPr>
            <a:r>
              <a:rPr lang="de-DE" sz="3800" b="1">
                <a:solidFill>
                  <a:srgbClr val="FF9900"/>
                </a:solidFill>
              </a:rPr>
              <a:t>Project Management Certification &amp; Degree Programmes</a:t>
            </a:r>
          </a:p>
        </p:txBody>
      </p:sp>
      <p:pic>
        <p:nvPicPr>
          <p:cNvPr id="98307" name="Picture 6" descr="graduate"/>
          <p:cNvPicPr>
            <a:picLocks noChangeAspect="1" noChangeArrowheads="1"/>
          </p:cNvPicPr>
          <p:nvPr/>
        </p:nvPicPr>
        <p:blipFill>
          <a:blip r:embed="rId4"/>
          <a:srcRect/>
          <a:stretch>
            <a:fillRect/>
          </a:stretch>
        </p:blipFill>
        <p:spPr bwMode="auto">
          <a:xfrm>
            <a:off x="2586038" y="1071563"/>
            <a:ext cx="3971925" cy="2584450"/>
          </a:xfrm>
          <a:prstGeom prst="rect">
            <a:avLst/>
          </a:prstGeom>
          <a:noFill/>
          <a:ln w="9525">
            <a:noFill/>
            <a:miter lim="800000"/>
            <a:headEnd/>
            <a:tailEnd/>
          </a:ln>
        </p:spPr>
      </p:pic>
      <p:sp>
        <p:nvSpPr>
          <p:cNvPr id="776199" name="Text Box 7"/>
          <p:cNvSpPr txBox="1">
            <a:spLocks noChangeArrowheads="1"/>
          </p:cNvSpPr>
          <p:nvPr/>
        </p:nvSpPr>
        <p:spPr bwMode="auto">
          <a:xfrm>
            <a:off x="714375" y="5295900"/>
            <a:ext cx="7715250" cy="396875"/>
          </a:xfrm>
          <a:prstGeom prst="rect">
            <a:avLst/>
          </a:prstGeom>
          <a:noFill/>
          <a:ln w="9525">
            <a:noFill/>
            <a:miter lim="800000"/>
            <a:headEnd/>
            <a:tailEnd/>
          </a:ln>
        </p:spPr>
        <p:txBody>
          <a:bodyPr>
            <a:spAutoFit/>
          </a:bodyPr>
          <a:lstStyle/>
          <a:p>
            <a:pPr algn="ctr">
              <a:spcBef>
                <a:spcPct val="50000"/>
              </a:spcBef>
            </a:pPr>
            <a:r>
              <a:rPr lang="de-DE">
                <a:solidFill>
                  <a:schemeClr val="bg1"/>
                </a:solidFill>
              </a:rPr>
              <a:t>(All graphics in this section contain embedded web-hyperlinks) </a:t>
            </a:r>
          </a:p>
        </p:txBody>
      </p:sp>
      <p:sp>
        <p:nvSpPr>
          <p:cNvPr id="6" name="TextBox 5"/>
          <p:cNvSpPr txBox="1">
            <a:spLocks noChangeArrowheads="1"/>
          </p:cNvSpPr>
          <p:nvPr/>
        </p:nvSpPr>
        <p:spPr bwMode="auto">
          <a:xfrm>
            <a:off x="2824163" y="5795963"/>
            <a:ext cx="3495675" cy="400050"/>
          </a:xfrm>
          <a:prstGeom prst="rect">
            <a:avLst/>
          </a:prstGeom>
          <a:noFill/>
          <a:ln w="9525">
            <a:noFill/>
            <a:miter lim="800000"/>
            <a:headEnd/>
            <a:tailEnd/>
          </a:ln>
        </p:spPr>
        <p:txBody>
          <a:bodyPr>
            <a:spAutoFit/>
          </a:bodyPr>
          <a:lstStyle/>
          <a:p>
            <a:pPr algn="ctr">
              <a:spcBef>
                <a:spcPct val="50000"/>
              </a:spcBef>
            </a:pPr>
            <a:r>
              <a:rPr lang="en-US">
                <a:solidFill>
                  <a:schemeClr val="bg1"/>
                </a:solidFill>
              </a:rPr>
              <a:t>Just Click on Them!</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776199"/>
                                        </p:tgtEl>
                                        <p:attrNameLst>
                                          <p:attrName>style.visibility</p:attrName>
                                        </p:attrNameLst>
                                      </p:cBhvr>
                                      <p:to>
                                        <p:strVal val="visible"/>
                                      </p:to>
                                    </p:set>
                                    <p:anim calcmode="lin" valueType="num">
                                      <p:cBhvr>
                                        <p:cTn id="7" dur="1000" fill="hold"/>
                                        <p:tgtEl>
                                          <p:spTgt spid="776199"/>
                                        </p:tgtEl>
                                        <p:attrNameLst>
                                          <p:attrName>ppt_x</p:attrName>
                                        </p:attrNameLst>
                                      </p:cBhvr>
                                      <p:tavLst>
                                        <p:tav tm="0">
                                          <p:val>
                                            <p:strVal val="#ppt_x"/>
                                          </p:val>
                                        </p:tav>
                                        <p:tav tm="50000">
                                          <p:val>
                                            <p:strVal val="#ppt_x+.1"/>
                                          </p:val>
                                        </p:tav>
                                        <p:tav tm="100000">
                                          <p:val>
                                            <p:strVal val="#ppt_x"/>
                                          </p:val>
                                        </p:tav>
                                      </p:tavLst>
                                    </p:anim>
                                    <p:anim calcmode="lin" valueType="num">
                                      <p:cBhvr>
                                        <p:cTn id="8" dur="1000" fill="hold"/>
                                        <p:tgtEl>
                                          <p:spTgt spid="776199"/>
                                        </p:tgtEl>
                                        <p:attrNameLst>
                                          <p:attrName>ppt_y</p:attrName>
                                        </p:attrNameLst>
                                      </p:cBhvr>
                                      <p:tavLst>
                                        <p:tav tm="0">
                                          <p:val>
                                            <p:strVal val="#ppt_y"/>
                                          </p:val>
                                        </p:tav>
                                        <p:tav tm="100000">
                                          <p:val>
                                            <p:strVal val="#ppt_y"/>
                                          </p:val>
                                        </p:tav>
                                      </p:tavLst>
                                    </p:anim>
                                    <p:anim calcmode="lin" valueType="num">
                                      <p:cBhvr>
                                        <p:cTn id="9" dur="1000" fill="hold"/>
                                        <p:tgtEl>
                                          <p:spTgt spid="776199"/>
                                        </p:tgtEl>
                                        <p:attrNameLst>
                                          <p:attrName>ppt_h</p:attrName>
                                        </p:attrNameLst>
                                      </p:cBhvr>
                                      <p:tavLst>
                                        <p:tav tm="0">
                                          <p:val>
                                            <p:strVal val="#ppt_h/10"/>
                                          </p:val>
                                        </p:tav>
                                        <p:tav tm="50000">
                                          <p:val>
                                            <p:strVal val="#ppt_h+.01"/>
                                          </p:val>
                                        </p:tav>
                                        <p:tav tm="100000">
                                          <p:val>
                                            <p:strVal val="#ppt_h"/>
                                          </p:val>
                                        </p:tav>
                                      </p:tavLst>
                                    </p:anim>
                                    <p:anim calcmode="lin" valueType="num">
                                      <p:cBhvr>
                                        <p:cTn id="10" dur="1000" fill="hold"/>
                                        <p:tgtEl>
                                          <p:spTgt spid="77619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000" tmFilter="0,0; .5, 1; 1, 1"/>
                                        <p:tgtEl>
                                          <p:spTgt spid="776199"/>
                                        </p:tgtEl>
                                      </p:cBhvr>
                                    </p:animEffect>
                                  </p:childTnLst>
                                </p:cTn>
                              </p:par>
                            </p:childTnLst>
                          </p:cTn>
                        </p:par>
                        <p:par>
                          <p:cTn id="12" fill="hold">
                            <p:stCondLst>
                              <p:cond delay="6400"/>
                            </p:stCondLst>
                            <p:childTnLst>
                              <p:par>
                                <p:cTn id="13" presetID="2" presetClass="entr" presetSubtype="4" fill="hold" grpId="0" nodeType="afterEffect">
                                  <p:stCondLst>
                                    <p:cond delay="0"/>
                                  </p:stCondLst>
                                  <p:iterate type="lt">
                                    <p:tmPct val="0"/>
                                  </p:iterate>
                                  <p:childTnLst>
                                    <p:set>
                                      <p:cBhvr>
                                        <p:cTn id="14" dur="1" fill="hold">
                                          <p:stCondLst>
                                            <p:cond delay="0"/>
                                          </p:stCondLst>
                                        </p:cTn>
                                        <p:tgtEl>
                                          <p:spTgt spid="6"/>
                                        </p:tgtEl>
                                        <p:attrNameLst>
                                          <p:attrName>style.visibility</p:attrName>
                                        </p:attrNameLst>
                                      </p:cBhvr>
                                      <p:to>
                                        <p:strVal val="visible"/>
                                      </p:to>
                                    </p:set>
                                    <p:anim calcmode="lin" valueType="num">
                                      <p:cBhvr additive="base">
                                        <p:cTn id="15" dur="1000" fill="hold"/>
                                        <p:tgtEl>
                                          <p:spTgt spid="6"/>
                                        </p:tgtEl>
                                        <p:attrNameLst>
                                          <p:attrName>ppt_x</p:attrName>
                                        </p:attrNameLst>
                                      </p:cBhvr>
                                      <p:tavLst>
                                        <p:tav tm="0">
                                          <p:val>
                                            <p:strVal val="#ppt_x"/>
                                          </p:val>
                                        </p:tav>
                                        <p:tav tm="100000">
                                          <p:val>
                                            <p:strVal val="#ppt_x"/>
                                          </p:val>
                                        </p:tav>
                                      </p:tavLst>
                                    </p:anim>
                                    <p:anim calcmode="lin" valueType="num">
                                      <p:cBhvr additive="base">
                                        <p:cTn id="16" dur="1000" fill="hold"/>
                                        <p:tgtEl>
                                          <p:spTgt spid="6"/>
                                        </p:tgtEl>
                                        <p:attrNameLst>
                                          <p:attrName>ppt_y</p:attrName>
                                        </p:attrNameLst>
                                      </p:cBhvr>
                                      <p:tavLst>
                                        <p:tav tm="0">
                                          <p:val>
                                            <p:strVal val="1+#ppt_h/2"/>
                                          </p:val>
                                        </p:tav>
                                        <p:tav tm="100000">
                                          <p:val>
                                            <p:strVal val="#ppt_y"/>
                                          </p:val>
                                        </p:tav>
                                      </p:tavLst>
                                    </p:anim>
                                  </p:childTnLst>
                                </p:cTn>
                              </p:par>
                            </p:childTnLst>
                          </p:cTn>
                        </p:par>
                        <p:par>
                          <p:cTn id="17" fill="hold">
                            <p:stCondLst>
                              <p:cond delay="7400"/>
                            </p:stCondLst>
                            <p:childTnLst>
                              <p:par>
                                <p:cTn id="18" presetID="41" presetClass="entr" presetSubtype="0" fill="hold" grpId="1"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 calcmode="lin" valueType="num">
                                      <p:cBhvr>
                                        <p:cTn id="20" dur="10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21" dur="1000" fill="hold"/>
                                        <p:tgtEl>
                                          <p:spTgt spid="6"/>
                                        </p:tgtEl>
                                        <p:attrNameLst>
                                          <p:attrName>ppt_y</p:attrName>
                                        </p:attrNameLst>
                                      </p:cBhvr>
                                      <p:tavLst>
                                        <p:tav tm="0">
                                          <p:val>
                                            <p:strVal val="#ppt_y"/>
                                          </p:val>
                                        </p:tav>
                                        <p:tav tm="100000">
                                          <p:val>
                                            <p:strVal val="#ppt_y"/>
                                          </p:val>
                                        </p:tav>
                                      </p:tavLst>
                                    </p:anim>
                                    <p:anim calcmode="lin" valueType="num">
                                      <p:cBhvr>
                                        <p:cTn id="22" dur="10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23" dur="10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24" dur="1000" tmFilter="0,0; .5, 1; 1, 1"/>
                                        <p:tgtEl>
                                          <p:spTgt spid="6"/>
                                        </p:tgtEl>
                                      </p:cBhvr>
                                    </p:animEffect>
                                  </p:childTnLst>
                                  <p:subTnLst>
                                    <p:audio>
                                      <p:cMediaNode>
                                        <p:cTn display="0" masterRel="sameClick">
                                          <p:stCondLst>
                                            <p:cond evt="begin" delay="0">
                                              <p:tn val="18"/>
                                            </p:cond>
                                          </p:stCondLst>
                                          <p:endCondLst>
                                            <p:cond evt="onStopAudio" delay="0">
                                              <p:tgtEl>
                                                <p:sldTgt/>
                                              </p:tgtEl>
                                            </p:cond>
                                          </p:endCondLst>
                                        </p:cTn>
                                        <p:tgtEl>
                                          <p:sndTgt r:embed="rId3" name="click.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6199" grpId="0"/>
      <p:bldP spid="6" grpId="0"/>
      <p:bldP spid="6" grpId="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3" name="Title 1"/>
          <p:cNvSpPr>
            <a:spLocks noGrp="1"/>
          </p:cNvSpPr>
          <p:nvPr>
            <p:ph type="title"/>
          </p:nvPr>
        </p:nvSpPr>
        <p:spPr>
          <a:xfrm>
            <a:off x="457200" y="0"/>
            <a:ext cx="8229600" cy="1143000"/>
          </a:xfrm>
        </p:spPr>
        <p:txBody>
          <a:bodyPr/>
          <a:lstStyle/>
          <a:p>
            <a:r>
              <a:rPr lang="en-US" smtClean="0"/>
              <a:t>Project Management Education</a:t>
            </a:r>
          </a:p>
        </p:txBody>
      </p:sp>
      <p:pic>
        <p:nvPicPr>
          <p:cNvPr id="3" name="Picture 4" descr="unbenannt"/>
          <p:cNvPicPr>
            <a:picLocks noChangeAspect="1" noChangeArrowheads="1"/>
          </p:cNvPicPr>
          <p:nvPr/>
        </p:nvPicPr>
        <p:blipFill>
          <a:blip r:embed="rId3"/>
          <a:srcRect/>
          <a:stretch>
            <a:fillRect/>
          </a:stretch>
        </p:blipFill>
        <p:spPr bwMode="auto">
          <a:xfrm>
            <a:off x="325438" y="1439863"/>
            <a:ext cx="1355725" cy="1085850"/>
          </a:xfrm>
          <a:prstGeom prst="rect">
            <a:avLst/>
          </a:prstGeom>
          <a:noFill/>
          <a:ln w="9525">
            <a:noFill/>
            <a:miter lim="800000"/>
            <a:headEnd/>
            <a:tailEnd/>
          </a:ln>
        </p:spPr>
      </p:pic>
      <p:pic>
        <p:nvPicPr>
          <p:cNvPr id="4" name="Picture 4" descr="unbenannt"/>
          <p:cNvPicPr>
            <a:picLocks noChangeAspect="1" noChangeArrowheads="1"/>
          </p:cNvPicPr>
          <p:nvPr/>
        </p:nvPicPr>
        <p:blipFill>
          <a:blip r:embed="rId3"/>
          <a:srcRect/>
          <a:stretch>
            <a:fillRect/>
          </a:stretch>
        </p:blipFill>
        <p:spPr bwMode="auto">
          <a:xfrm>
            <a:off x="325438" y="3144838"/>
            <a:ext cx="1355725" cy="1084262"/>
          </a:xfrm>
          <a:prstGeom prst="rect">
            <a:avLst/>
          </a:prstGeom>
          <a:noFill/>
          <a:ln w="9525">
            <a:noFill/>
            <a:miter lim="800000"/>
            <a:headEnd/>
            <a:tailEnd/>
          </a:ln>
        </p:spPr>
      </p:pic>
      <p:pic>
        <p:nvPicPr>
          <p:cNvPr id="5" name="Picture 4" descr="unbenannt"/>
          <p:cNvPicPr>
            <a:picLocks noChangeAspect="1" noChangeArrowheads="1"/>
          </p:cNvPicPr>
          <p:nvPr/>
        </p:nvPicPr>
        <p:blipFill>
          <a:blip r:embed="rId3"/>
          <a:srcRect/>
          <a:stretch>
            <a:fillRect/>
          </a:stretch>
        </p:blipFill>
        <p:spPr bwMode="auto">
          <a:xfrm>
            <a:off x="325438" y="4783138"/>
            <a:ext cx="1355725" cy="1085850"/>
          </a:xfrm>
          <a:prstGeom prst="rect">
            <a:avLst/>
          </a:prstGeom>
          <a:noFill/>
          <a:ln w="9525">
            <a:noFill/>
            <a:miter lim="800000"/>
            <a:headEnd/>
            <a:tailEnd/>
          </a:ln>
        </p:spPr>
      </p:pic>
      <p:sp>
        <p:nvSpPr>
          <p:cNvPr id="6" name="Text Box 7"/>
          <p:cNvSpPr txBox="1">
            <a:spLocks noChangeArrowheads="1"/>
          </p:cNvSpPr>
          <p:nvPr/>
        </p:nvSpPr>
        <p:spPr bwMode="auto">
          <a:xfrm>
            <a:off x="1976438" y="1093788"/>
            <a:ext cx="6826250" cy="1754187"/>
          </a:xfrm>
          <a:prstGeom prst="rect">
            <a:avLst/>
          </a:prstGeom>
          <a:noFill/>
          <a:ln w="9525">
            <a:noFill/>
            <a:miter lim="800000"/>
            <a:headEnd/>
            <a:tailEnd/>
          </a:ln>
        </p:spPr>
        <p:txBody>
          <a:bodyPr>
            <a:spAutoFit/>
          </a:bodyPr>
          <a:lstStyle/>
          <a:p>
            <a:pPr>
              <a:spcBef>
                <a:spcPct val="20000"/>
              </a:spcBef>
              <a:buClr>
                <a:srgbClr val="FFFF00"/>
              </a:buClr>
              <a:buFont typeface="Wingdings" pitchFamily="2" charset="2"/>
              <a:buNone/>
            </a:pPr>
            <a:r>
              <a:rPr lang="de-DE" sz="1800">
                <a:solidFill>
                  <a:schemeClr val="bg1"/>
                </a:solidFill>
              </a:rPr>
              <a:t>Business schools, colleges and universities across the globe have adopted project management as an integral and mandatory subject - or as a field of specialization - in their undergraduate or graduate degree programmes. Many educational institutions offer (on-line, on-campus) master programmes, and doctoral pro-grammes in project management. </a:t>
            </a:r>
          </a:p>
        </p:txBody>
      </p:sp>
      <p:sp>
        <p:nvSpPr>
          <p:cNvPr id="7" name="Text Box 9"/>
          <p:cNvSpPr txBox="1">
            <a:spLocks noChangeArrowheads="1"/>
          </p:cNvSpPr>
          <p:nvPr/>
        </p:nvSpPr>
        <p:spPr bwMode="auto">
          <a:xfrm>
            <a:off x="1976438" y="3081338"/>
            <a:ext cx="6791325" cy="1200150"/>
          </a:xfrm>
          <a:prstGeom prst="rect">
            <a:avLst/>
          </a:prstGeom>
          <a:noFill/>
          <a:ln w="9525">
            <a:noFill/>
            <a:miter lim="800000"/>
            <a:headEnd/>
            <a:tailEnd/>
          </a:ln>
        </p:spPr>
        <p:txBody>
          <a:bodyPr>
            <a:spAutoFit/>
          </a:bodyPr>
          <a:lstStyle/>
          <a:p>
            <a:pPr>
              <a:spcBef>
                <a:spcPct val="50000"/>
              </a:spcBef>
            </a:pPr>
            <a:r>
              <a:rPr lang="de-DE" sz="1800">
                <a:solidFill>
                  <a:schemeClr val="bg1"/>
                </a:solidFill>
              </a:rPr>
              <a:t>A large number of educational institutions and commercial organizations offer short-term project management professional certification courses. CDs &amp; DVDs and the World Wide Web are increasingly being used for teaching project management.  </a:t>
            </a:r>
          </a:p>
        </p:txBody>
      </p:sp>
      <p:sp>
        <p:nvSpPr>
          <p:cNvPr id="8" name="Text Box 9"/>
          <p:cNvSpPr txBox="1">
            <a:spLocks noChangeArrowheads="1"/>
          </p:cNvSpPr>
          <p:nvPr/>
        </p:nvSpPr>
        <p:spPr bwMode="auto">
          <a:xfrm>
            <a:off x="1976438" y="4602163"/>
            <a:ext cx="6824662" cy="1476375"/>
          </a:xfrm>
          <a:prstGeom prst="rect">
            <a:avLst/>
          </a:prstGeom>
          <a:noFill/>
          <a:ln w="9525">
            <a:noFill/>
            <a:miter lim="800000"/>
            <a:headEnd/>
            <a:tailEnd/>
          </a:ln>
        </p:spPr>
        <p:txBody>
          <a:bodyPr>
            <a:spAutoFit/>
          </a:bodyPr>
          <a:lstStyle/>
          <a:p>
            <a:pPr>
              <a:spcBef>
                <a:spcPct val="50000"/>
              </a:spcBef>
            </a:pPr>
            <a:r>
              <a:rPr lang="de-DE" sz="1800">
                <a:solidFill>
                  <a:schemeClr val="bg1"/>
                </a:solidFill>
              </a:rPr>
              <a:t>Conferences, congresses, seminars, symposia, workshops and other event activities on project management themes are regularly being organized throughout the world by academics, consultants, professional project management associations, and other institutions. </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200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1000"/>
                                        <p:tgtEl>
                                          <p:spTgt spid="3"/>
                                        </p:tgtEl>
                                      </p:cBhvr>
                                    </p:animEffect>
                                  </p:childTnLst>
                                </p:cTn>
                              </p:par>
                            </p:childTnLst>
                          </p:cTn>
                        </p:par>
                        <p:par>
                          <p:cTn id="8" fill="hold">
                            <p:stCondLst>
                              <p:cond delay="3000"/>
                            </p:stCondLst>
                            <p:childTnLst>
                              <p:par>
                                <p:cTn id="9" presetID="22" presetClass="entr" presetSubtype="8"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2000"/>
                                        <p:tgtEl>
                                          <p:spTgt spid="6"/>
                                        </p:tgtEl>
                                      </p:cBhvr>
                                    </p:animEffect>
                                  </p:childTnLst>
                                </p:cTn>
                              </p:par>
                            </p:childTnLst>
                          </p:cTn>
                        </p:par>
                        <p:par>
                          <p:cTn id="12" fill="hold">
                            <p:stCondLst>
                              <p:cond delay="5000"/>
                            </p:stCondLst>
                            <p:childTnLst>
                              <p:par>
                                <p:cTn id="13" presetID="9" presetClass="entr" presetSubtype="0"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dissolve">
                                      <p:cBhvr>
                                        <p:cTn id="15" dur="1000"/>
                                        <p:tgtEl>
                                          <p:spTgt spid="4"/>
                                        </p:tgtEl>
                                      </p:cBhvr>
                                    </p:animEffect>
                                  </p:childTnLst>
                                </p:cTn>
                              </p:par>
                            </p:childTnLst>
                          </p:cTn>
                        </p:par>
                        <p:par>
                          <p:cTn id="16" fill="hold">
                            <p:stCondLst>
                              <p:cond delay="6000"/>
                            </p:stCondLst>
                            <p:childTnLst>
                              <p:par>
                                <p:cTn id="17" presetID="22" presetClass="entr" presetSubtype="8"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2000"/>
                                        <p:tgtEl>
                                          <p:spTgt spid="7"/>
                                        </p:tgtEl>
                                      </p:cBhvr>
                                    </p:animEffect>
                                  </p:childTnLst>
                                </p:cTn>
                              </p:par>
                            </p:childTnLst>
                          </p:cTn>
                        </p:par>
                        <p:par>
                          <p:cTn id="20" fill="hold">
                            <p:stCondLst>
                              <p:cond delay="8000"/>
                            </p:stCondLst>
                            <p:childTnLst>
                              <p:par>
                                <p:cTn id="21" presetID="9" presetClass="entr" presetSubtype="0" fill="hold"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dissolve">
                                      <p:cBhvr>
                                        <p:cTn id="23" dur="1000"/>
                                        <p:tgtEl>
                                          <p:spTgt spid="5"/>
                                        </p:tgtEl>
                                      </p:cBhvr>
                                    </p:animEffect>
                                  </p:childTnLst>
                                </p:cTn>
                              </p:par>
                            </p:childTnLst>
                          </p:cTn>
                        </p:par>
                        <p:par>
                          <p:cTn id="24" fill="hold">
                            <p:stCondLst>
                              <p:cond delay="9000"/>
                            </p:stCondLst>
                            <p:childTnLst>
                              <p:par>
                                <p:cTn id="25" presetID="22" presetClass="entr" presetSubtype="8"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left)">
                                      <p:cBhvr>
                                        <p:cTn id="2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1" name="Rectangle 4"/>
          <p:cNvSpPr>
            <a:spLocks noGrp="1" noChangeArrowheads="1"/>
          </p:cNvSpPr>
          <p:nvPr>
            <p:ph type="title"/>
          </p:nvPr>
        </p:nvSpPr>
        <p:spPr>
          <a:xfrm>
            <a:off x="457200" y="0"/>
            <a:ext cx="8229600" cy="1143000"/>
          </a:xfrm>
        </p:spPr>
        <p:txBody>
          <a:bodyPr/>
          <a:lstStyle/>
          <a:p>
            <a:pPr eaLnBrk="1" hangingPunct="1"/>
            <a:r>
              <a:rPr lang="en-US" sz="2400" smtClean="0"/>
              <a:t>Certification &amp; Preparation Courses </a:t>
            </a:r>
          </a:p>
        </p:txBody>
      </p:sp>
      <p:pic>
        <p:nvPicPr>
          <p:cNvPr id="102402" name="Picture 5" descr="Boston University">
            <a:hlinkClick r:id="rId3"/>
          </p:cNvPr>
          <p:cNvPicPr>
            <a:picLocks noChangeAspect="1" noChangeArrowheads="1"/>
          </p:cNvPicPr>
          <p:nvPr/>
        </p:nvPicPr>
        <p:blipFill>
          <a:blip r:embed="rId4"/>
          <a:srcRect/>
          <a:stretch>
            <a:fillRect/>
          </a:stretch>
        </p:blipFill>
        <p:spPr bwMode="auto">
          <a:xfrm>
            <a:off x="458788" y="1235075"/>
            <a:ext cx="1447800" cy="676275"/>
          </a:xfrm>
          <a:prstGeom prst="rect">
            <a:avLst/>
          </a:prstGeom>
          <a:noFill/>
          <a:ln w="9525">
            <a:noFill/>
            <a:miter lim="800000"/>
            <a:headEnd/>
            <a:tailEnd/>
          </a:ln>
        </p:spPr>
      </p:pic>
      <p:pic>
        <p:nvPicPr>
          <p:cNvPr id="102403" name="Picture 6" descr="Villanova University">
            <a:hlinkClick r:id="rId5"/>
          </p:cNvPr>
          <p:cNvPicPr>
            <a:picLocks noChangeAspect="1" noChangeArrowheads="1"/>
          </p:cNvPicPr>
          <p:nvPr/>
        </p:nvPicPr>
        <p:blipFill>
          <a:blip r:embed="rId6"/>
          <a:srcRect r="57074" b="-1831"/>
          <a:stretch>
            <a:fillRect/>
          </a:stretch>
        </p:blipFill>
        <p:spPr bwMode="auto">
          <a:xfrm>
            <a:off x="458788" y="2605088"/>
            <a:ext cx="3140075" cy="882650"/>
          </a:xfrm>
          <a:prstGeom prst="rect">
            <a:avLst/>
          </a:prstGeom>
          <a:noFill/>
          <a:ln w="9525">
            <a:noFill/>
            <a:miter lim="800000"/>
            <a:headEnd/>
            <a:tailEnd/>
          </a:ln>
        </p:spPr>
      </p:pic>
      <p:pic>
        <p:nvPicPr>
          <p:cNvPr id="102404" name="Picture 7" descr="Remote Course">
            <a:hlinkClick r:id="rId7"/>
          </p:cNvPr>
          <p:cNvPicPr>
            <a:picLocks noChangeAspect="1" noChangeArrowheads="1"/>
          </p:cNvPicPr>
          <p:nvPr/>
        </p:nvPicPr>
        <p:blipFill>
          <a:blip r:embed="rId8"/>
          <a:srcRect/>
          <a:stretch>
            <a:fillRect/>
          </a:stretch>
        </p:blipFill>
        <p:spPr bwMode="auto">
          <a:xfrm>
            <a:off x="2633663" y="1235075"/>
            <a:ext cx="2857500" cy="714375"/>
          </a:xfrm>
          <a:prstGeom prst="rect">
            <a:avLst/>
          </a:prstGeom>
          <a:noFill/>
          <a:ln w="9525">
            <a:noFill/>
            <a:miter lim="800000"/>
            <a:headEnd/>
            <a:tailEnd/>
          </a:ln>
        </p:spPr>
      </p:pic>
      <p:pic>
        <p:nvPicPr>
          <p:cNvPr id="102405" name="Picture 8" descr="4pm">
            <a:hlinkClick r:id="rId9"/>
          </p:cNvPr>
          <p:cNvPicPr>
            <a:picLocks noChangeAspect="1" noChangeArrowheads="1"/>
          </p:cNvPicPr>
          <p:nvPr/>
        </p:nvPicPr>
        <p:blipFill>
          <a:blip r:embed="rId10"/>
          <a:srcRect/>
          <a:stretch>
            <a:fillRect/>
          </a:stretch>
        </p:blipFill>
        <p:spPr bwMode="auto">
          <a:xfrm>
            <a:off x="458788" y="5076825"/>
            <a:ext cx="1247775" cy="390525"/>
          </a:xfrm>
          <a:prstGeom prst="rect">
            <a:avLst/>
          </a:prstGeom>
          <a:noFill/>
          <a:ln w="9525">
            <a:noFill/>
            <a:miter lim="800000"/>
            <a:headEnd/>
            <a:tailEnd/>
          </a:ln>
        </p:spPr>
      </p:pic>
      <p:pic>
        <p:nvPicPr>
          <p:cNvPr id="102406" name="Picture 9" descr="RMC">
            <a:hlinkClick r:id="rId11"/>
          </p:cNvPr>
          <p:cNvPicPr>
            <a:picLocks noChangeAspect="1" noChangeArrowheads="1"/>
          </p:cNvPicPr>
          <p:nvPr/>
        </p:nvPicPr>
        <p:blipFill>
          <a:blip r:embed="rId12"/>
          <a:srcRect/>
          <a:stretch>
            <a:fillRect/>
          </a:stretch>
        </p:blipFill>
        <p:spPr bwMode="auto">
          <a:xfrm>
            <a:off x="458788" y="3663950"/>
            <a:ext cx="5067300" cy="1152525"/>
          </a:xfrm>
          <a:prstGeom prst="rect">
            <a:avLst/>
          </a:prstGeom>
          <a:noFill/>
          <a:ln w="9525">
            <a:noFill/>
            <a:miter lim="800000"/>
            <a:headEnd/>
            <a:tailEnd/>
          </a:ln>
        </p:spPr>
      </p:pic>
      <p:pic>
        <p:nvPicPr>
          <p:cNvPr id="102407" name="Picture 10" descr="IIL">
            <a:hlinkClick r:id="rId13"/>
          </p:cNvPr>
          <p:cNvPicPr>
            <a:picLocks noChangeAspect="1" noChangeArrowheads="1"/>
          </p:cNvPicPr>
          <p:nvPr/>
        </p:nvPicPr>
        <p:blipFill>
          <a:blip r:embed="rId14"/>
          <a:srcRect/>
          <a:stretch>
            <a:fillRect/>
          </a:stretch>
        </p:blipFill>
        <p:spPr bwMode="auto">
          <a:xfrm>
            <a:off x="4883150" y="4927600"/>
            <a:ext cx="2028825" cy="542925"/>
          </a:xfrm>
          <a:prstGeom prst="rect">
            <a:avLst/>
          </a:prstGeom>
          <a:noFill/>
          <a:ln w="9525">
            <a:noFill/>
            <a:miter lim="800000"/>
            <a:headEnd/>
            <a:tailEnd/>
          </a:ln>
        </p:spPr>
      </p:pic>
      <p:pic>
        <p:nvPicPr>
          <p:cNvPr id="102408" name="Picture 11" descr="AMCI">
            <a:hlinkClick r:id="rId15"/>
          </p:cNvPr>
          <p:cNvPicPr>
            <a:picLocks noChangeAspect="1" noChangeArrowheads="1"/>
          </p:cNvPicPr>
          <p:nvPr/>
        </p:nvPicPr>
        <p:blipFill>
          <a:blip r:embed="rId16"/>
          <a:srcRect t="-2283" r="51555"/>
          <a:stretch>
            <a:fillRect/>
          </a:stretch>
        </p:blipFill>
        <p:spPr bwMode="auto">
          <a:xfrm>
            <a:off x="5224463" y="2689225"/>
            <a:ext cx="3460750" cy="711200"/>
          </a:xfrm>
          <a:prstGeom prst="rect">
            <a:avLst/>
          </a:prstGeom>
          <a:noFill/>
          <a:ln w="9525">
            <a:noFill/>
            <a:miter lim="800000"/>
            <a:headEnd/>
            <a:tailEnd/>
          </a:ln>
        </p:spPr>
      </p:pic>
      <p:pic>
        <p:nvPicPr>
          <p:cNvPr id="102409" name="Picture 12" descr="PM Training Online">
            <a:hlinkClick r:id="rId17"/>
          </p:cNvPr>
          <p:cNvPicPr>
            <a:picLocks noChangeAspect="1" noChangeArrowheads="1"/>
          </p:cNvPicPr>
          <p:nvPr/>
        </p:nvPicPr>
        <p:blipFill>
          <a:blip r:embed="rId18"/>
          <a:srcRect b="18831"/>
          <a:stretch>
            <a:fillRect/>
          </a:stretch>
        </p:blipFill>
        <p:spPr bwMode="auto">
          <a:xfrm>
            <a:off x="1082675" y="5637213"/>
            <a:ext cx="6962775" cy="595312"/>
          </a:xfrm>
          <a:prstGeom prst="rect">
            <a:avLst/>
          </a:prstGeom>
          <a:noFill/>
          <a:ln w="9525">
            <a:noFill/>
            <a:miter lim="800000"/>
            <a:headEnd/>
            <a:tailEnd/>
          </a:ln>
        </p:spPr>
      </p:pic>
      <p:pic>
        <p:nvPicPr>
          <p:cNvPr id="102410" name="Picture 13" descr="Global Knowledge">
            <a:hlinkClick r:id="rId19"/>
          </p:cNvPr>
          <p:cNvPicPr>
            <a:picLocks noChangeAspect="1" noChangeArrowheads="1"/>
          </p:cNvPicPr>
          <p:nvPr/>
        </p:nvPicPr>
        <p:blipFill>
          <a:blip r:embed="rId20"/>
          <a:srcRect/>
          <a:stretch>
            <a:fillRect/>
          </a:stretch>
        </p:blipFill>
        <p:spPr bwMode="auto">
          <a:xfrm>
            <a:off x="7113588" y="3621088"/>
            <a:ext cx="1571625" cy="857250"/>
          </a:xfrm>
          <a:prstGeom prst="rect">
            <a:avLst/>
          </a:prstGeom>
          <a:noFill/>
          <a:ln w="9525">
            <a:noFill/>
            <a:miter lim="800000"/>
            <a:headEnd/>
            <a:tailEnd/>
          </a:ln>
        </p:spPr>
      </p:pic>
      <p:pic>
        <p:nvPicPr>
          <p:cNvPr id="102411" name="Picture 15" descr="SAPM">
            <a:hlinkClick r:id="rId21"/>
          </p:cNvPr>
          <p:cNvPicPr>
            <a:picLocks noChangeAspect="1" noChangeArrowheads="1"/>
          </p:cNvPicPr>
          <p:nvPr/>
        </p:nvPicPr>
        <p:blipFill>
          <a:blip r:embed="rId22"/>
          <a:srcRect/>
          <a:stretch>
            <a:fillRect/>
          </a:stretch>
        </p:blipFill>
        <p:spPr bwMode="auto">
          <a:xfrm>
            <a:off x="458788" y="2136775"/>
            <a:ext cx="5413375" cy="277813"/>
          </a:xfrm>
          <a:prstGeom prst="rect">
            <a:avLst/>
          </a:prstGeom>
          <a:noFill/>
          <a:ln w="9525">
            <a:noFill/>
            <a:miter lim="800000"/>
            <a:headEnd/>
            <a:tailEnd/>
          </a:ln>
        </p:spPr>
      </p:pic>
      <p:pic>
        <p:nvPicPr>
          <p:cNvPr id="102412" name="Picture 16" descr="ESI">
            <a:hlinkClick r:id="rId23"/>
          </p:cNvPr>
          <p:cNvPicPr>
            <a:picLocks noChangeAspect="1" noChangeArrowheads="1"/>
          </p:cNvPicPr>
          <p:nvPr/>
        </p:nvPicPr>
        <p:blipFill>
          <a:blip r:embed="rId24"/>
          <a:srcRect/>
          <a:stretch>
            <a:fillRect/>
          </a:stretch>
        </p:blipFill>
        <p:spPr bwMode="auto">
          <a:xfrm>
            <a:off x="3892550" y="2516188"/>
            <a:ext cx="1143000" cy="952500"/>
          </a:xfrm>
          <a:prstGeom prst="rect">
            <a:avLst/>
          </a:prstGeom>
          <a:noFill/>
          <a:ln w="9525">
            <a:noFill/>
            <a:miter lim="800000"/>
            <a:headEnd/>
            <a:tailEnd/>
          </a:ln>
        </p:spPr>
      </p:pic>
      <p:pic>
        <p:nvPicPr>
          <p:cNvPr id="102413" name="Picture 17" descr="Houston College of Technology">
            <a:hlinkClick r:id="rId25"/>
          </p:cNvPr>
          <p:cNvPicPr>
            <a:picLocks noChangeAspect="1" noChangeArrowheads="1"/>
          </p:cNvPicPr>
          <p:nvPr/>
        </p:nvPicPr>
        <p:blipFill>
          <a:blip r:embed="rId26"/>
          <a:srcRect/>
          <a:stretch>
            <a:fillRect/>
          </a:stretch>
        </p:blipFill>
        <p:spPr bwMode="auto">
          <a:xfrm>
            <a:off x="6151563" y="1235075"/>
            <a:ext cx="2533650" cy="695325"/>
          </a:xfrm>
          <a:prstGeom prst="rect">
            <a:avLst/>
          </a:prstGeom>
          <a:noFill/>
          <a:ln w="9525">
            <a:noFill/>
            <a:miter lim="800000"/>
            <a:headEnd/>
            <a:tailEnd/>
          </a:ln>
        </p:spPr>
      </p:pic>
      <p:pic>
        <p:nvPicPr>
          <p:cNvPr id="102414" name="Picture 18" descr="UC Berkeley Extension">
            <a:hlinkClick r:id="rId27"/>
          </p:cNvPr>
          <p:cNvPicPr>
            <a:picLocks noChangeAspect="1" noChangeArrowheads="1"/>
          </p:cNvPicPr>
          <p:nvPr/>
        </p:nvPicPr>
        <p:blipFill>
          <a:blip r:embed="rId28"/>
          <a:srcRect/>
          <a:stretch>
            <a:fillRect/>
          </a:stretch>
        </p:blipFill>
        <p:spPr bwMode="auto">
          <a:xfrm>
            <a:off x="6494463" y="2032000"/>
            <a:ext cx="2190750" cy="381000"/>
          </a:xfrm>
          <a:prstGeom prst="rect">
            <a:avLst/>
          </a:prstGeom>
          <a:noFill/>
          <a:ln w="9525">
            <a:noFill/>
            <a:miter lim="800000"/>
            <a:headEnd/>
            <a:tailEnd/>
          </a:ln>
        </p:spPr>
      </p:pic>
      <p:pic>
        <p:nvPicPr>
          <p:cNvPr id="102415" name="Picture 19">
            <a:hlinkClick r:id="rId29"/>
          </p:cNvPr>
          <p:cNvPicPr>
            <a:picLocks noChangeAspect="1" noChangeArrowheads="1"/>
          </p:cNvPicPr>
          <p:nvPr/>
        </p:nvPicPr>
        <p:blipFill>
          <a:blip r:embed="rId30"/>
          <a:srcRect l="10742" r="70906" b="90640"/>
          <a:stretch>
            <a:fillRect/>
          </a:stretch>
        </p:blipFill>
        <p:spPr bwMode="auto">
          <a:xfrm>
            <a:off x="5607050" y="3770313"/>
            <a:ext cx="1431925" cy="547687"/>
          </a:xfrm>
          <a:prstGeom prst="rect">
            <a:avLst/>
          </a:prstGeom>
          <a:noFill/>
          <a:ln w="9525">
            <a:noFill/>
            <a:miter lim="800000"/>
            <a:headEnd/>
            <a:tailEnd/>
          </a:ln>
        </p:spPr>
      </p:pic>
      <p:pic>
        <p:nvPicPr>
          <p:cNvPr id="102416" name="Picture 23" descr="PM01_OnlineMBA_RegisUniversity">
            <a:hlinkClick r:id="rId31"/>
          </p:cNvPr>
          <p:cNvPicPr>
            <a:picLocks noChangeAspect="1" noChangeArrowheads="1"/>
          </p:cNvPicPr>
          <p:nvPr/>
        </p:nvPicPr>
        <p:blipFill>
          <a:blip r:embed="rId32"/>
          <a:srcRect l="65927"/>
          <a:stretch>
            <a:fillRect/>
          </a:stretch>
        </p:blipFill>
        <p:spPr bwMode="auto">
          <a:xfrm>
            <a:off x="7056438" y="4738688"/>
            <a:ext cx="1628775" cy="727075"/>
          </a:xfrm>
          <a:prstGeom prst="rect">
            <a:avLst/>
          </a:prstGeom>
          <a:noFill/>
          <a:ln w="9525">
            <a:noFill/>
            <a:miter lim="800000"/>
            <a:headEnd/>
            <a:tailEnd/>
          </a:ln>
        </p:spPr>
      </p:pic>
      <p:pic>
        <p:nvPicPr>
          <p:cNvPr id="102417" name="Picture 7" descr="PM01_Accreditation_UniversityOfTexasDallas">
            <a:hlinkClick r:id="rId33"/>
          </p:cNvPr>
          <p:cNvPicPr>
            <a:picLocks noChangeAspect="1" noChangeArrowheads="1"/>
          </p:cNvPicPr>
          <p:nvPr/>
        </p:nvPicPr>
        <p:blipFill>
          <a:blip r:embed="rId34"/>
          <a:srcRect/>
          <a:stretch>
            <a:fillRect/>
          </a:stretch>
        </p:blipFill>
        <p:spPr bwMode="auto">
          <a:xfrm>
            <a:off x="2089150" y="4940300"/>
            <a:ext cx="2058988" cy="612775"/>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49" name="Rectangle 2"/>
          <p:cNvSpPr>
            <a:spLocks noGrp="1" noChangeArrowheads="1"/>
          </p:cNvSpPr>
          <p:nvPr>
            <p:ph type="ctrTitle"/>
          </p:nvPr>
        </p:nvSpPr>
        <p:spPr>
          <a:xfrm>
            <a:off x="0" y="0"/>
            <a:ext cx="9144000" cy="990600"/>
          </a:xfrm>
        </p:spPr>
        <p:txBody>
          <a:bodyPr/>
          <a:lstStyle/>
          <a:p>
            <a:pPr eaLnBrk="1" hangingPunct="1"/>
            <a:r>
              <a:rPr lang="en-US" sz="2400" smtClean="0"/>
              <a:t>On-Line Degree Programs </a:t>
            </a:r>
          </a:p>
        </p:txBody>
      </p:sp>
      <p:pic>
        <p:nvPicPr>
          <p:cNvPr id="104450" name="Picture 4" descr="PM01_OnlineDegree_ITTTechnicalInstitute">
            <a:hlinkClick r:id="rId3"/>
          </p:cNvPr>
          <p:cNvPicPr>
            <a:picLocks noChangeAspect="1" noChangeArrowheads="1"/>
          </p:cNvPicPr>
          <p:nvPr/>
        </p:nvPicPr>
        <p:blipFill>
          <a:blip r:embed="rId4"/>
          <a:srcRect/>
          <a:stretch>
            <a:fillRect/>
          </a:stretch>
        </p:blipFill>
        <p:spPr bwMode="auto">
          <a:xfrm>
            <a:off x="458788" y="1235075"/>
            <a:ext cx="2819400" cy="465138"/>
          </a:xfrm>
          <a:prstGeom prst="rect">
            <a:avLst/>
          </a:prstGeom>
          <a:noFill/>
          <a:ln w="9525">
            <a:noFill/>
            <a:miter lim="800000"/>
            <a:headEnd/>
            <a:tailEnd/>
          </a:ln>
        </p:spPr>
      </p:pic>
      <p:pic>
        <p:nvPicPr>
          <p:cNvPr id="104451" name="Picture 5" descr="PM01_OnlineDegree_JonesInternationalUniversity">
            <a:hlinkClick r:id="rId5"/>
          </p:cNvPr>
          <p:cNvPicPr>
            <a:picLocks noChangeAspect="1" noChangeArrowheads="1"/>
          </p:cNvPicPr>
          <p:nvPr/>
        </p:nvPicPr>
        <p:blipFill>
          <a:blip r:embed="rId6"/>
          <a:srcRect/>
          <a:stretch>
            <a:fillRect/>
          </a:stretch>
        </p:blipFill>
        <p:spPr bwMode="auto">
          <a:xfrm>
            <a:off x="1676400" y="1958975"/>
            <a:ext cx="1158875" cy="1171575"/>
          </a:xfrm>
          <a:prstGeom prst="rect">
            <a:avLst/>
          </a:prstGeom>
          <a:noFill/>
          <a:ln w="9525">
            <a:noFill/>
            <a:miter lim="800000"/>
            <a:headEnd/>
            <a:tailEnd/>
          </a:ln>
        </p:spPr>
      </p:pic>
      <p:pic>
        <p:nvPicPr>
          <p:cNvPr id="104452" name="Picture 6" descr="PM01_OnlineDegree_NewYorkInstituteOfTechnology">
            <a:hlinkClick r:id="rId7"/>
          </p:cNvPr>
          <p:cNvPicPr>
            <a:picLocks noChangeAspect="1" noChangeArrowheads="1"/>
          </p:cNvPicPr>
          <p:nvPr/>
        </p:nvPicPr>
        <p:blipFill>
          <a:blip r:embed="rId8"/>
          <a:srcRect/>
          <a:stretch>
            <a:fillRect/>
          </a:stretch>
        </p:blipFill>
        <p:spPr bwMode="auto">
          <a:xfrm>
            <a:off x="6934200" y="3279775"/>
            <a:ext cx="1704975" cy="428625"/>
          </a:xfrm>
          <a:prstGeom prst="rect">
            <a:avLst/>
          </a:prstGeom>
          <a:noFill/>
          <a:ln w="9525">
            <a:noFill/>
            <a:miter lim="800000"/>
            <a:headEnd/>
            <a:tailEnd/>
          </a:ln>
        </p:spPr>
      </p:pic>
      <p:pic>
        <p:nvPicPr>
          <p:cNvPr id="104453" name="Picture 7" descr="PM01_OnlineDegree_PennsylvaniaStateUniversity">
            <a:hlinkClick r:id="rId9"/>
          </p:cNvPr>
          <p:cNvPicPr>
            <a:picLocks noChangeAspect="1" noChangeArrowheads="1"/>
          </p:cNvPicPr>
          <p:nvPr/>
        </p:nvPicPr>
        <p:blipFill>
          <a:blip r:embed="rId10"/>
          <a:srcRect/>
          <a:stretch>
            <a:fillRect/>
          </a:stretch>
        </p:blipFill>
        <p:spPr bwMode="auto">
          <a:xfrm>
            <a:off x="458788" y="5500688"/>
            <a:ext cx="2133600" cy="731837"/>
          </a:xfrm>
          <a:prstGeom prst="rect">
            <a:avLst/>
          </a:prstGeom>
          <a:noFill/>
          <a:ln w="9525">
            <a:noFill/>
            <a:miter lim="800000"/>
            <a:headEnd/>
            <a:tailEnd/>
          </a:ln>
        </p:spPr>
      </p:pic>
      <p:pic>
        <p:nvPicPr>
          <p:cNvPr id="104454" name="Picture 8" descr="PM01_OnlineDegree_AIU1">
            <a:hlinkClick r:id="rId11"/>
          </p:cNvPr>
          <p:cNvPicPr>
            <a:picLocks noChangeAspect="1" noChangeArrowheads="1"/>
          </p:cNvPicPr>
          <p:nvPr/>
        </p:nvPicPr>
        <p:blipFill>
          <a:blip r:embed="rId12"/>
          <a:srcRect/>
          <a:stretch>
            <a:fillRect/>
          </a:stretch>
        </p:blipFill>
        <p:spPr bwMode="auto">
          <a:xfrm>
            <a:off x="2051050" y="4489450"/>
            <a:ext cx="1143000" cy="504825"/>
          </a:xfrm>
          <a:prstGeom prst="rect">
            <a:avLst/>
          </a:prstGeom>
          <a:noFill/>
          <a:ln w="9525">
            <a:noFill/>
            <a:miter lim="800000"/>
            <a:headEnd/>
            <a:tailEnd/>
          </a:ln>
        </p:spPr>
      </p:pic>
      <p:pic>
        <p:nvPicPr>
          <p:cNvPr id="104455" name="Picture 9" descr="PM01_OnlineDegree_BostonUniversity">
            <a:hlinkClick r:id="rId13"/>
          </p:cNvPr>
          <p:cNvPicPr>
            <a:picLocks noChangeAspect="1" noChangeArrowheads="1"/>
          </p:cNvPicPr>
          <p:nvPr/>
        </p:nvPicPr>
        <p:blipFill>
          <a:blip r:embed="rId14"/>
          <a:srcRect r="1508" b="-4347"/>
          <a:stretch>
            <a:fillRect/>
          </a:stretch>
        </p:blipFill>
        <p:spPr bwMode="auto">
          <a:xfrm>
            <a:off x="4951413" y="2117725"/>
            <a:ext cx="3733800" cy="228600"/>
          </a:xfrm>
          <a:prstGeom prst="rect">
            <a:avLst/>
          </a:prstGeom>
          <a:noFill/>
          <a:ln w="9525">
            <a:noFill/>
            <a:miter lim="800000"/>
            <a:headEnd/>
            <a:tailEnd/>
          </a:ln>
        </p:spPr>
      </p:pic>
      <p:pic>
        <p:nvPicPr>
          <p:cNvPr id="104456" name="Picture 10" descr="PM01_OnlineDegree_BreyerSateUniversity">
            <a:hlinkClick r:id="rId15"/>
          </p:cNvPr>
          <p:cNvPicPr>
            <a:picLocks noChangeAspect="1" noChangeArrowheads="1"/>
          </p:cNvPicPr>
          <p:nvPr/>
        </p:nvPicPr>
        <p:blipFill>
          <a:blip r:embed="rId16"/>
          <a:srcRect/>
          <a:stretch>
            <a:fillRect/>
          </a:stretch>
        </p:blipFill>
        <p:spPr bwMode="auto">
          <a:xfrm>
            <a:off x="4568825" y="1235075"/>
            <a:ext cx="4197350" cy="747713"/>
          </a:xfrm>
          <a:prstGeom prst="rect">
            <a:avLst/>
          </a:prstGeom>
          <a:noFill/>
          <a:ln w="9525">
            <a:noFill/>
            <a:miter lim="800000"/>
            <a:headEnd/>
            <a:tailEnd/>
          </a:ln>
        </p:spPr>
      </p:pic>
      <p:pic>
        <p:nvPicPr>
          <p:cNvPr id="104457" name="Picture 11" descr="PM01_OnlineDegree_CapellaUniversity">
            <a:hlinkClick r:id="rId17"/>
          </p:cNvPr>
          <p:cNvPicPr>
            <a:picLocks noChangeAspect="1" noChangeArrowheads="1"/>
          </p:cNvPicPr>
          <p:nvPr/>
        </p:nvPicPr>
        <p:blipFill>
          <a:blip r:embed="rId18"/>
          <a:srcRect/>
          <a:stretch>
            <a:fillRect/>
          </a:stretch>
        </p:blipFill>
        <p:spPr bwMode="auto">
          <a:xfrm>
            <a:off x="458788" y="4424363"/>
            <a:ext cx="1295400" cy="647700"/>
          </a:xfrm>
          <a:prstGeom prst="rect">
            <a:avLst/>
          </a:prstGeom>
          <a:noFill/>
          <a:ln w="9525">
            <a:noFill/>
            <a:miter lim="800000"/>
            <a:headEnd/>
            <a:tailEnd/>
          </a:ln>
        </p:spPr>
      </p:pic>
      <p:pic>
        <p:nvPicPr>
          <p:cNvPr id="104458" name="Picture 12" descr="PM01_OnlineDegree_ColoradaTechnicalUniversity">
            <a:hlinkClick r:id="rId19"/>
          </p:cNvPr>
          <p:cNvPicPr>
            <a:picLocks noChangeAspect="1" noChangeArrowheads="1"/>
          </p:cNvPicPr>
          <p:nvPr/>
        </p:nvPicPr>
        <p:blipFill>
          <a:blip r:embed="rId20"/>
          <a:srcRect/>
          <a:stretch>
            <a:fillRect/>
          </a:stretch>
        </p:blipFill>
        <p:spPr bwMode="auto">
          <a:xfrm>
            <a:off x="458788" y="3292475"/>
            <a:ext cx="1447800" cy="639763"/>
          </a:xfrm>
          <a:prstGeom prst="rect">
            <a:avLst/>
          </a:prstGeom>
          <a:noFill/>
          <a:ln w="9525">
            <a:noFill/>
            <a:miter lim="800000"/>
            <a:headEnd/>
            <a:tailEnd/>
          </a:ln>
        </p:spPr>
      </p:pic>
      <p:pic>
        <p:nvPicPr>
          <p:cNvPr id="104459" name="Picture 14" descr="PM01_OnlineDegree_GranthamUniversity">
            <a:hlinkClick r:id="rId21"/>
          </p:cNvPr>
          <p:cNvPicPr>
            <a:picLocks noChangeAspect="1" noChangeArrowheads="1"/>
          </p:cNvPicPr>
          <p:nvPr/>
        </p:nvPicPr>
        <p:blipFill>
          <a:blip r:embed="rId22"/>
          <a:srcRect/>
          <a:stretch>
            <a:fillRect/>
          </a:stretch>
        </p:blipFill>
        <p:spPr bwMode="auto">
          <a:xfrm>
            <a:off x="2695575" y="5546725"/>
            <a:ext cx="1371600" cy="685800"/>
          </a:xfrm>
          <a:prstGeom prst="rect">
            <a:avLst/>
          </a:prstGeom>
          <a:noFill/>
          <a:ln w="9525">
            <a:noFill/>
            <a:miter lim="800000"/>
            <a:headEnd/>
            <a:tailEnd/>
          </a:ln>
        </p:spPr>
      </p:pic>
      <p:pic>
        <p:nvPicPr>
          <p:cNvPr id="104460" name="Picture 15" descr="PM01_OnlineDegree_UniversityOfWisconsin">
            <a:hlinkClick r:id="rId23"/>
          </p:cNvPr>
          <p:cNvPicPr>
            <a:picLocks noChangeAspect="1" noChangeArrowheads="1"/>
          </p:cNvPicPr>
          <p:nvPr/>
        </p:nvPicPr>
        <p:blipFill>
          <a:blip r:embed="rId24"/>
          <a:srcRect/>
          <a:stretch>
            <a:fillRect/>
          </a:stretch>
        </p:blipFill>
        <p:spPr bwMode="auto">
          <a:xfrm>
            <a:off x="3467100" y="4100513"/>
            <a:ext cx="1101725" cy="1101725"/>
          </a:xfrm>
          <a:prstGeom prst="rect">
            <a:avLst/>
          </a:prstGeom>
          <a:noFill/>
          <a:ln w="9525">
            <a:noFill/>
            <a:miter lim="800000"/>
            <a:headEnd/>
            <a:tailEnd/>
          </a:ln>
        </p:spPr>
      </p:pic>
      <p:pic>
        <p:nvPicPr>
          <p:cNvPr id="104461" name="Picture 16" descr="PM01_OnlineDegree_WaldenUniversity">
            <a:hlinkClick r:id="rId25"/>
          </p:cNvPr>
          <p:cNvPicPr>
            <a:picLocks noChangeAspect="1" noChangeArrowheads="1"/>
          </p:cNvPicPr>
          <p:nvPr/>
        </p:nvPicPr>
        <p:blipFill>
          <a:blip r:embed="rId26"/>
          <a:srcRect/>
          <a:stretch>
            <a:fillRect/>
          </a:stretch>
        </p:blipFill>
        <p:spPr bwMode="auto">
          <a:xfrm>
            <a:off x="6680200" y="2566988"/>
            <a:ext cx="1095375" cy="381000"/>
          </a:xfrm>
          <a:prstGeom prst="rect">
            <a:avLst/>
          </a:prstGeom>
          <a:noFill/>
          <a:ln w="9525">
            <a:noFill/>
            <a:miter lim="800000"/>
            <a:headEnd/>
            <a:tailEnd/>
          </a:ln>
        </p:spPr>
      </p:pic>
      <p:pic>
        <p:nvPicPr>
          <p:cNvPr id="104462" name="Picture 17" descr="PM01_OnlineDegree_WesternCarolinaUniversity">
            <a:hlinkClick r:id="rId27"/>
          </p:cNvPr>
          <p:cNvPicPr>
            <a:picLocks noChangeAspect="1" noChangeArrowheads="1"/>
          </p:cNvPicPr>
          <p:nvPr/>
        </p:nvPicPr>
        <p:blipFill>
          <a:blip r:embed="rId28"/>
          <a:srcRect/>
          <a:stretch>
            <a:fillRect/>
          </a:stretch>
        </p:blipFill>
        <p:spPr bwMode="auto">
          <a:xfrm>
            <a:off x="6932613" y="5592763"/>
            <a:ext cx="1752600" cy="639762"/>
          </a:xfrm>
          <a:prstGeom prst="rect">
            <a:avLst/>
          </a:prstGeom>
          <a:noFill/>
          <a:ln w="9525">
            <a:noFill/>
            <a:miter lim="800000"/>
            <a:headEnd/>
            <a:tailEnd/>
          </a:ln>
        </p:spPr>
      </p:pic>
      <p:pic>
        <p:nvPicPr>
          <p:cNvPr id="104463" name="Picture 18" descr="PM01_OnlineMBA_NorwichUniversity">
            <a:hlinkClick r:id="rId29"/>
          </p:cNvPr>
          <p:cNvPicPr>
            <a:picLocks noChangeAspect="1" noChangeArrowheads="1"/>
          </p:cNvPicPr>
          <p:nvPr/>
        </p:nvPicPr>
        <p:blipFill>
          <a:blip r:embed="rId30"/>
          <a:srcRect l="8989" t="16243" r="10112" b="22842"/>
          <a:stretch>
            <a:fillRect/>
          </a:stretch>
        </p:blipFill>
        <p:spPr bwMode="auto">
          <a:xfrm>
            <a:off x="3478213" y="1235075"/>
            <a:ext cx="868362" cy="723900"/>
          </a:xfrm>
          <a:prstGeom prst="rect">
            <a:avLst/>
          </a:prstGeom>
          <a:noFill/>
          <a:ln w="9525">
            <a:noFill/>
            <a:miter lim="800000"/>
            <a:headEnd/>
            <a:tailEnd/>
          </a:ln>
        </p:spPr>
      </p:pic>
      <p:pic>
        <p:nvPicPr>
          <p:cNvPr id="104464" name="Picture 19" descr="PM01_OnlineMBA_AthabascaUniversity">
            <a:hlinkClick r:id="rId31"/>
          </p:cNvPr>
          <p:cNvPicPr>
            <a:picLocks noChangeAspect="1" noChangeArrowheads="1"/>
          </p:cNvPicPr>
          <p:nvPr/>
        </p:nvPicPr>
        <p:blipFill>
          <a:blip r:embed="rId32"/>
          <a:srcRect/>
          <a:stretch>
            <a:fillRect/>
          </a:stretch>
        </p:blipFill>
        <p:spPr bwMode="auto">
          <a:xfrm>
            <a:off x="4999038" y="2570163"/>
            <a:ext cx="1571625" cy="390525"/>
          </a:xfrm>
          <a:prstGeom prst="rect">
            <a:avLst/>
          </a:prstGeom>
          <a:solidFill>
            <a:schemeClr val="bg1"/>
          </a:solidFill>
          <a:ln w="9525">
            <a:noFill/>
            <a:miter lim="800000"/>
            <a:headEnd/>
            <a:tailEnd/>
          </a:ln>
        </p:spPr>
      </p:pic>
      <p:pic>
        <p:nvPicPr>
          <p:cNvPr id="104465" name="Picture 20" descr="PM01_Online_ColumbiaSouthernUniversity">
            <a:hlinkClick r:id="rId33"/>
          </p:cNvPr>
          <p:cNvPicPr>
            <a:picLocks noChangeAspect="1" noChangeArrowheads="1"/>
          </p:cNvPicPr>
          <p:nvPr/>
        </p:nvPicPr>
        <p:blipFill>
          <a:blip r:embed="rId34"/>
          <a:srcRect t="1515" r="86037"/>
          <a:stretch>
            <a:fillRect/>
          </a:stretch>
        </p:blipFill>
        <p:spPr bwMode="auto">
          <a:xfrm>
            <a:off x="458788" y="1997075"/>
            <a:ext cx="1033462" cy="928688"/>
          </a:xfrm>
          <a:prstGeom prst="rect">
            <a:avLst/>
          </a:prstGeom>
          <a:noFill/>
          <a:ln w="9525">
            <a:noFill/>
            <a:miter lim="800000"/>
            <a:headEnd/>
            <a:tailEnd/>
          </a:ln>
        </p:spPr>
      </p:pic>
      <p:pic>
        <p:nvPicPr>
          <p:cNvPr id="104466" name="Picture 21" descr="PM01_OnlineMBA_UniversityNewEngland">
            <a:hlinkClick r:id="rId35"/>
          </p:cNvPr>
          <p:cNvPicPr>
            <a:picLocks noChangeAspect="1" noChangeArrowheads="1"/>
          </p:cNvPicPr>
          <p:nvPr/>
        </p:nvPicPr>
        <p:blipFill>
          <a:blip r:embed="rId36"/>
          <a:srcRect/>
          <a:stretch>
            <a:fillRect/>
          </a:stretch>
        </p:blipFill>
        <p:spPr bwMode="auto">
          <a:xfrm>
            <a:off x="7866063" y="2498725"/>
            <a:ext cx="819150" cy="533400"/>
          </a:xfrm>
          <a:prstGeom prst="rect">
            <a:avLst/>
          </a:prstGeom>
          <a:noFill/>
          <a:ln w="9525">
            <a:noFill/>
            <a:miter lim="800000"/>
            <a:headEnd/>
            <a:tailEnd/>
          </a:ln>
        </p:spPr>
      </p:pic>
      <p:pic>
        <p:nvPicPr>
          <p:cNvPr id="104467" name="Picture 22" descr="PM01_OnlineMBA_BakerCollege">
            <a:hlinkClick r:id="rId37"/>
          </p:cNvPr>
          <p:cNvPicPr>
            <a:picLocks noChangeAspect="1" noChangeArrowheads="1"/>
          </p:cNvPicPr>
          <p:nvPr/>
        </p:nvPicPr>
        <p:blipFill>
          <a:blip r:embed="rId38"/>
          <a:srcRect/>
          <a:stretch>
            <a:fillRect/>
          </a:stretch>
        </p:blipFill>
        <p:spPr bwMode="auto">
          <a:xfrm>
            <a:off x="2898775" y="3355975"/>
            <a:ext cx="1654175" cy="549275"/>
          </a:xfrm>
          <a:prstGeom prst="rect">
            <a:avLst/>
          </a:prstGeom>
          <a:noFill/>
          <a:ln w="9525">
            <a:noFill/>
            <a:miter lim="800000"/>
            <a:headEnd/>
            <a:tailEnd/>
          </a:ln>
        </p:spPr>
      </p:pic>
      <p:pic>
        <p:nvPicPr>
          <p:cNvPr id="104468" name="Picture 23" descr="PM01_OnlineMBA_RegisUniversity">
            <a:hlinkClick r:id="rId39"/>
          </p:cNvPr>
          <p:cNvPicPr>
            <a:picLocks noChangeAspect="1" noChangeArrowheads="1"/>
          </p:cNvPicPr>
          <p:nvPr/>
        </p:nvPicPr>
        <p:blipFill>
          <a:blip r:embed="rId40"/>
          <a:srcRect l="65927"/>
          <a:stretch>
            <a:fillRect/>
          </a:stretch>
        </p:blipFill>
        <p:spPr bwMode="auto">
          <a:xfrm>
            <a:off x="2940050" y="2173288"/>
            <a:ext cx="1628775" cy="727075"/>
          </a:xfrm>
          <a:prstGeom prst="rect">
            <a:avLst/>
          </a:prstGeom>
          <a:noFill/>
          <a:ln w="9525">
            <a:noFill/>
            <a:miter lim="800000"/>
            <a:headEnd/>
            <a:tailEnd/>
          </a:ln>
        </p:spPr>
      </p:pic>
      <p:pic>
        <p:nvPicPr>
          <p:cNvPr id="104469" name="Picture 24" descr="PM01_OnlineMBA_AmericanSentinelUniversity">
            <a:hlinkClick r:id="rId41"/>
          </p:cNvPr>
          <p:cNvPicPr>
            <a:picLocks noChangeAspect="1" noChangeArrowheads="1"/>
          </p:cNvPicPr>
          <p:nvPr/>
        </p:nvPicPr>
        <p:blipFill>
          <a:blip r:embed="rId42"/>
          <a:srcRect/>
          <a:stretch>
            <a:fillRect/>
          </a:stretch>
        </p:blipFill>
        <p:spPr bwMode="auto">
          <a:xfrm>
            <a:off x="4552950" y="5461000"/>
            <a:ext cx="771525" cy="771525"/>
          </a:xfrm>
          <a:prstGeom prst="rect">
            <a:avLst/>
          </a:prstGeom>
          <a:noFill/>
          <a:ln w="9525">
            <a:noFill/>
            <a:miter lim="800000"/>
            <a:headEnd/>
            <a:tailEnd/>
          </a:ln>
        </p:spPr>
      </p:pic>
      <p:pic>
        <p:nvPicPr>
          <p:cNvPr id="104470" name="Picture 26" descr="PM01_OnlineMBA_RobertGordonUniversity">
            <a:hlinkClick r:id="rId43"/>
          </p:cNvPr>
          <p:cNvPicPr>
            <a:picLocks noChangeAspect="1" noChangeArrowheads="1"/>
          </p:cNvPicPr>
          <p:nvPr/>
        </p:nvPicPr>
        <p:blipFill>
          <a:blip r:embed="rId44"/>
          <a:srcRect/>
          <a:stretch>
            <a:fillRect/>
          </a:stretch>
        </p:blipFill>
        <p:spPr bwMode="auto">
          <a:xfrm>
            <a:off x="5621338" y="5546725"/>
            <a:ext cx="676275" cy="685800"/>
          </a:xfrm>
          <a:prstGeom prst="rect">
            <a:avLst/>
          </a:prstGeom>
          <a:noFill/>
          <a:ln w="9525">
            <a:noFill/>
            <a:miter lim="800000"/>
            <a:headEnd/>
            <a:tailEnd/>
          </a:ln>
        </p:spPr>
      </p:pic>
      <p:pic>
        <p:nvPicPr>
          <p:cNvPr id="104471" name="Picture 25" descr="Missouri State University.gif">
            <a:hlinkClick r:id="rId45"/>
          </p:cNvPr>
          <p:cNvPicPr>
            <a:picLocks noChangeAspect="1"/>
          </p:cNvPicPr>
          <p:nvPr/>
        </p:nvPicPr>
        <p:blipFill>
          <a:blip r:embed="rId46"/>
          <a:srcRect/>
          <a:stretch>
            <a:fillRect/>
          </a:stretch>
        </p:blipFill>
        <p:spPr bwMode="auto">
          <a:xfrm>
            <a:off x="5999163" y="4759325"/>
            <a:ext cx="2686050" cy="666750"/>
          </a:xfrm>
          <a:prstGeom prst="rect">
            <a:avLst/>
          </a:prstGeom>
          <a:noFill/>
          <a:ln w="9525">
            <a:noFill/>
            <a:miter lim="800000"/>
            <a:headEnd/>
            <a:tailEnd/>
          </a:ln>
        </p:spPr>
      </p:pic>
      <p:pic>
        <p:nvPicPr>
          <p:cNvPr id="104472" name="Picture 26" descr="Keller Graduate School of Management.gif">
            <a:hlinkClick r:id="rId47"/>
          </p:cNvPr>
          <p:cNvPicPr>
            <a:picLocks noChangeAspect="1"/>
          </p:cNvPicPr>
          <p:nvPr/>
        </p:nvPicPr>
        <p:blipFill>
          <a:blip r:embed="rId48"/>
          <a:srcRect l="69424" b="1350"/>
          <a:stretch>
            <a:fillRect/>
          </a:stretch>
        </p:blipFill>
        <p:spPr bwMode="auto">
          <a:xfrm>
            <a:off x="4700588" y="3132138"/>
            <a:ext cx="2120900" cy="1014412"/>
          </a:xfrm>
          <a:prstGeom prst="rect">
            <a:avLst/>
          </a:prstGeom>
          <a:noFill/>
          <a:ln w="9525">
            <a:noFill/>
            <a:miter lim="800000"/>
            <a:headEnd/>
            <a:tailEnd/>
          </a:ln>
        </p:spPr>
      </p:pic>
      <p:pic>
        <p:nvPicPr>
          <p:cNvPr id="104473" name="Picture 8" descr="PM01_Accreditation_BostonUniversityMetropolitanCollege">
            <a:hlinkClick r:id="rId13"/>
          </p:cNvPr>
          <p:cNvPicPr>
            <a:picLocks noChangeAspect="1" noChangeArrowheads="1"/>
          </p:cNvPicPr>
          <p:nvPr/>
        </p:nvPicPr>
        <p:blipFill>
          <a:blip r:embed="rId49"/>
          <a:srcRect/>
          <a:stretch>
            <a:fillRect/>
          </a:stretch>
        </p:blipFill>
        <p:spPr bwMode="auto">
          <a:xfrm>
            <a:off x="7380288" y="3979863"/>
            <a:ext cx="1304925" cy="647700"/>
          </a:xfrm>
          <a:prstGeom prst="rect">
            <a:avLst/>
          </a:prstGeom>
          <a:noFill/>
          <a:ln w="9525">
            <a:noFill/>
            <a:miter lim="800000"/>
            <a:headEnd/>
            <a:tailEnd/>
          </a:ln>
        </p:spPr>
      </p:pic>
      <p:pic>
        <p:nvPicPr>
          <p:cNvPr id="104474" name="Picture 2">
            <a:hlinkClick r:id="rId50"/>
          </p:cNvPr>
          <p:cNvPicPr>
            <a:picLocks noChangeAspect="1" noChangeArrowheads="1"/>
          </p:cNvPicPr>
          <p:nvPr/>
        </p:nvPicPr>
        <p:blipFill>
          <a:blip r:embed="rId51"/>
          <a:srcRect l="16357" t="29240" r="71182" b="55756"/>
          <a:stretch>
            <a:fillRect/>
          </a:stretch>
        </p:blipFill>
        <p:spPr bwMode="auto">
          <a:xfrm>
            <a:off x="4775200" y="4391025"/>
            <a:ext cx="811213" cy="731838"/>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7" name="Title 1"/>
          <p:cNvSpPr>
            <a:spLocks noGrp="1"/>
          </p:cNvSpPr>
          <p:nvPr>
            <p:ph type="title"/>
          </p:nvPr>
        </p:nvSpPr>
        <p:spPr>
          <a:xfrm>
            <a:off x="457200" y="0"/>
            <a:ext cx="8229600" cy="1143000"/>
          </a:xfrm>
        </p:spPr>
        <p:txBody>
          <a:bodyPr/>
          <a:lstStyle/>
          <a:p>
            <a:r>
              <a:rPr lang="de-DE" sz="2400" smtClean="0"/>
              <a:t>On-Campus Master Degree Programmes </a:t>
            </a:r>
            <a:br>
              <a:rPr lang="de-DE" sz="2400" smtClean="0"/>
            </a:br>
            <a:r>
              <a:rPr lang="de-DE" sz="2400" smtClean="0"/>
              <a:t>(North America)</a:t>
            </a:r>
            <a:endParaRPr lang="en-US" sz="2400" smtClean="0"/>
          </a:p>
        </p:txBody>
      </p:sp>
      <p:pic>
        <p:nvPicPr>
          <p:cNvPr id="106498" name="Picture 12" descr="University Calgary">
            <a:hlinkClick r:id="rId3"/>
          </p:cNvPr>
          <p:cNvPicPr>
            <a:picLocks noChangeAspect="1" noChangeArrowheads="1"/>
          </p:cNvPicPr>
          <p:nvPr/>
        </p:nvPicPr>
        <p:blipFill>
          <a:blip r:embed="rId4"/>
          <a:srcRect/>
          <a:stretch>
            <a:fillRect/>
          </a:stretch>
        </p:blipFill>
        <p:spPr bwMode="auto">
          <a:xfrm>
            <a:off x="2706688" y="4381500"/>
            <a:ext cx="1531937" cy="495300"/>
          </a:xfrm>
          <a:prstGeom prst="rect">
            <a:avLst/>
          </a:prstGeom>
          <a:noFill/>
          <a:ln w="9525">
            <a:noFill/>
            <a:miter lim="800000"/>
            <a:headEnd/>
            <a:tailEnd/>
          </a:ln>
        </p:spPr>
      </p:pic>
      <p:pic>
        <p:nvPicPr>
          <p:cNvPr id="106499" name="Picture 14" descr="George Washington University">
            <a:hlinkClick r:id="rId5"/>
          </p:cNvPr>
          <p:cNvPicPr>
            <a:picLocks noChangeAspect="1" noChangeArrowheads="1"/>
          </p:cNvPicPr>
          <p:nvPr/>
        </p:nvPicPr>
        <p:blipFill>
          <a:blip r:embed="rId6"/>
          <a:srcRect/>
          <a:stretch>
            <a:fillRect/>
          </a:stretch>
        </p:blipFill>
        <p:spPr bwMode="auto">
          <a:xfrm>
            <a:off x="458788" y="1235075"/>
            <a:ext cx="1428750" cy="647700"/>
          </a:xfrm>
          <a:prstGeom prst="rect">
            <a:avLst/>
          </a:prstGeom>
          <a:noFill/>
          <a:ln w="9525">
            <a:noFill/>
            <a:miter lim="800000"/>
            <a:headEnd/>
            <a:tailEnd/>
          </a:ln>
        </p:spPr>
      </p:pic>
      <p:pic>
        <p:nvPicPr>
          <p:cNvPr id="106500" name="Picture 3" descr="Northwestern University">
            <a:hlinkClick r:id="rId7"/>
          </p:cNvPr>
          <p:cNvPicPr>
            <a:picLocks noChangeAspect="1" noChangeArrowheads="1"/>
          </p:cNvPicPr>
          <p:nvPr/>
        </p:nvPicPr>
        <p:blipFill>
          <a:blip r:embed="rId8"/>
          <a:srcRect/>
          <a:stretch>
            <a:fillRect/>
          </a:stretch>
        </p:blipFill>
        <p:spPr bwMode="auto">
          <a:xfrm>
            <a:off x="4646613" y="1235075"/>
            <a:ext cx="4038600" cy="569913"/>
          </a:xfrm>
          <a:prstGeom prst="rect">
            <a:avLst/>
          </a:prstGeom>
          <a:noFill/>
          <a:ln w="9525">
            <a:noFill/>
            <a:miter lim="800000"/>
            <a:headEnd/>
            <a:tailEnd/>
          </a:ln>
        </p:spPr>
      </p:pic>
      <p:pic>
        <p:nvPicPr>
          <p:cNvPr id="106501" name="Picture 9">
            <a:hlinkClick r:id="rId9"/>
          </p:cNvPr>
          <p:cNvPicPr>
            <a:picLocks noChangeAspect="1" noChangeArrowheads="1"/>
          </p:cNvPicPr>
          <p:nvPr/>
        </p:nvPicPr>
        <p:blipFill>
          <a:blip r:embed="rId10"/>
          <a:srcRect l="1180" t="27988" r="49529" b="54402"/>
          <a:stretch>
            <a:fillRect/>
          </a:stretch>
        </p:blipFill>
        <p:spPr bwMode="auto">
          <a:xfrm>
            <a:off x="2359025" y="1258888"/>
            <a:ext cx="1990725" cy="533400"/>
          </a:xfrm>
          <a:prstGeom prst="rect">
            <a:avLst/>
          </a:prstGeom>
          <a:noFill/>
          <a:ln w="9525">
            <a:noFill/>
            <a:miter lim="800000"/>
            <a:headEnd/>
            <a:tailEnd/>
          </a:ln>
        </p:spPr>
      </p:pic>
      <p:pic>
        <p:nvPicPr>
          <p:cNvPr id="106502" name="Picture 8" descr="Saint Mary's University of Minnesota.gif">
            <a:hlinkClick r:id="rId11"/>
          </p:cNvPr>
          <p:cNvPicPr>
            <a:picLocks noChangeAspect="1"/>
          </p:cNvPicPr>
          <p:nvPr/>
        </p:nvPicPr>
        <p:blipFill>
          <a:blip r:embed="rId12"/>
          <a:srcRect/>
          <a:stretch>
            <a:fillRect/>
          </a:stretch>
        </p:blipFill>
        <p:spPr bwMode="auto">
          <a:xfrm>
            <a:off x="458788" y="4264025"/>
            <a:ext cx="1828800" cy="571500"/>
          </a:xfrm>
          <a:prstGeom prst="rect">
            <a:avLst/>
          </a:prstGeom>
          <a:noFill/>
          <a:ln w="9525">
            <a:noFill/>
            <a:miter lim="800000"/>
            <a:headEnd/>
            <a:tailEnd/>
          </a:ln>
        </p:spPr>
      </p:pic>
      <p:grpSp>
        <p:nvGrpSpPr>
          <p:cNvPr id="106503" name="Group 12"/>
          <p:cNvGrpSpPr>
            <a:grpSpLocks/>
          </p:cNvGrpSpPr>
          <p:nvPr/>
        </p:nvGrpSpPr>
        <p:grpSpPr bwMode="auto">
          <a:xfrm>
            <a:off x="458788" y="5073650"/>
            <a:ext cx="1333500" cy="1158875"/>
            <a:chOff x="1674" y="3174"/>
            <a:chExt cx="840" cy="730"/>
          </a:xfrm>
        </p:grpSpPr>
        <p:pic>
          <p:nvPicPr>
            <p:cNvPr id="106515" name="Picture 13" descr="PM01_Accreditation_UniversityOfMaryland">
              <a:hlinkClick r:id="rId13"/>
            </p:cNvPr>
            <p:cNvPicPr>
              <a:picLocks noChangeAspect="1" noChangeArrowheads="1"/>
            </p:cNvPicPr>
            <p:nvPr/>
          </p:nvPicPr>
          <p:blipFill>
            <a:blip r:embed="rId14"/>
            <a:srcRect l="10667" t="12871" r="27110"/>
            <a:stretch>
              <a:fillRect/>
            </a:stretch>
          </p:blipFill>
          <p:spPr bwMode="auto">
            <a:xfrm>
              <a:off x="1674" y="3174"/>
              <a:ext cx="840" cy="528"/>
            </a:xfrm>
            <a:prstGeom prst="rect">
              <a:avLst/>
            </a:prstGeom>
            <a:noFill/>
            <a:ln w="9525">
              <a:noFill/>
              <a:miter lim="800000"/>
              <a:headEnd/>
              <a:tailEnd/>
            </a:ln>
          </p:spPr>
        </p:pic>
        <p:pic>
          <p:nvPicPr>
            <p:cNvPr id="106516" name="Picture 14" descr="umd">
              <a:hlinkClick r:id="rId15"/>
            </p:cNvPr>
            <p:cNvPicPr>
              <a:picLocks noChangeAspect="1" noChangeArrowheads="1"/>
            </p:cNvPicPr>
            <p:nvPr/>
          </p:nvPicPr>
          <p:blipFill>
            <a:blip r:embed="rId16"/>
            <a:srcRect l="10667" t="-1785" r="27110" b="39285"/>
            <a:stretch>
              <a:fillRect/>
            </a:stretch>
          </p:blipFill>
          <p:spPr bwMode="auto">
            <a:xfrm>
              <a:off x="1674" y="3694"/>
              <a:ext cx="840" cy="210"/>
            </a:xfrm>
            <a:prstGeom prst="rect">
              <a:avLst/>
            </a:prstGeom>
            <a:noFill/>
            <a:ln w="9525">
              <a:noFill/>
              <a:miter lim="800000"/>
              <a:headEnd/>
              <a:tailEnd/>
            </a:ln>
          </p:spPr>
        </p:pic>
      </p:grpSp>
      <p:pic>
        <p:nvPicPr>
          <p:cNvPr id="106504" name="Picture 16" descr="PM01_Accreditation_UniversityOfQuebec">
            <a:hlinkClick r:id="rId17"/>
          </p:cNvPr>
          <p:cNvPicPr>
            <a:picLocks noChangeAspect="1" noChangeArrowheads="1" noCrop="1"/>
          </p:cNvPicPr>
          <p:nvPr/>
        </p:nvPicPr>
        <p:blipFill>
          <a:blip r:embed="rId18"/>
          <a:srcRect/>
          <a:stretch>
            <a:fillRect/>
          </a:stretch>
        </p:blipFill>
        <p:spPr bwMode="auto">
          <a:xfrm>
            <a:off x="2122488" y="5237163"/>
            <a:ext cx="2943225" cy="447675"/>
          </a:xfrm>
          <a:prstGeom prst="rect">
            <a:avLst/>
          </a:prstGeom>
          <a:noFill/>
          <a:ln w="9525">
            <a:noFill/>
            <a:miter lim="800000"/>
            <a:headEnd/>
            <a:tailEnd/>
          </a:ln>
        </p:spPr>
      </p:pic>
      <p:pic>
        <p:nvPicPr>
          <p:cNvPr id="106505" name="Picture 17" descr="Howe School of Technology">
            <a:hlinkClick r:id="rId19"/>
          </p:cNvPr>
          <p:cNvPicPr>
            <a:picLocks noChangeAspect="1" noChangeArrowheads="1"/>
          </p:cNvPicPr>
          <p:nvPr/>
        </p:nvPicPr>
        <p:blipFill>
          <a:blip r:embed="rId20"/>
          <a:srcRect/>
          <a:stretch>
            <a:fillRect/>
          </a:stretch>
        </p:blipFill>
        <p:spPr bwMode="auto">
          <a:xfrm>
            <a:off x="6303963" y="2455863"/>
            <a:ext cx="2381250" cy="638175"/>
          </a:xfrm>
          <a:prstGeom prst="rect">
            <a:avLst/>
          </a:prstGeom>
          <a:noFill/>
          <a:ln w="9525">
            <a:noFill/>
            <a:miter lim="800000"/>
            <a:headEnd/>
            <a:tailEnd/>
          </a:ln>
        </p:spPr>
      </p:pic>
      <p:pic>
        <p:nvPicPr>
          <p:cNvPr id="106506" name="Picture 22" descr="University of Houston.gif">
            <a:hlinkClick r:id="rId21"/>
          </p:cNvPr>
          <p:cNvPicPr>
            <a:picLocks noChangeAspect="1"/>
          </p:cNvPicPr>
          <p:nvPr/>
        </p:nvPicPr>
        <p:blipFill>
          <a:blip r:embed="rId22"/>
          <a:srcRect/>
          <a:stretch>
            <a:fillRect/>
          </a:stretch>
        </p:blipFill>
        <p:spPr bwMode="auto">
          <a:xfrm>
            <a:off x="1849438" y="2566988"/>
            <a:ext cx="2533650" cy="695325"/>
          </a:xfrm>
          <a:prstGeom prst="rect">
            <a:avLst/>
          </a:prstGeom>
          <a:noFill/>
          <a:ln w="9525">
            <a:noFill/>
            <a:miter lim="800000"/>
            <a:headEnd/>
            <a:tailEnd/>
          </a:ln>
        </p:spPr>
      </p:pic>
      <p:pic>
        <p:nvPicPr>
          <p:cNvPr id="106507" name="Picture 19" descr="Southern New Hampshire University.gif">
            <a:hlinkClick r:id="rId23"/>
          </p:cNvPr>
          <p:cNvPicPr>
            <a:picLocks noChangeAspect="1"/>
          </p:cNvPicPr>
          <p:nvPr/>
        </p:nvPicPr>
        <p:blipFill>
          <a:blip r:embed="rId24"/>
          <a:srcRect/>
          <a:stretch>
            <a:fillRect/>
          </a:stretch>
        </p:blipFill>
        <p:spPr bwMode="auto">
          <a:xfrm>
            <a:off x="5522913" y="5149850"/>
            <a:ext cx="3162300" cy="476250"/>
          </a:xfrm>
          <a:prstGeom prst="rect">
            <a:avLst/>
          </a:prstGeom>
          <a:noFill/>
          <a:ln w="9525">
            <a:noFill/>
            <a:miter lim="800000"/>
            <a:headEnd/>
            <a:tailEnd/>
          </a:ln>
        </p:spPr>
      </p:pic>
      <p:pic>
        <p:nvPicPr>
          <p:cNvPr id="106508" name="Picture 20" descr="University of Denver.gif">
            <a:hlinkClick r:id="rId25"/>
          </p:cNvPr>
          <p:cNvPicPr>
            <a:picLocks noChangeAspect="1"/>
          </p:cNvPicPr>
          <p:nvPr/>
        </p:nvPicPr>
        <p:blipFill>
          <a:blip r:embed="rId26"/>
          <a:srcRect/>
          <a:stretch>
            <a:fillRect/>
          </a:stretch>
        </p:blipFill>
        <p:spPr bwMode="auto">
          <a:xfrm>
            <a:off x="1320800" y="2051050"/>
            <a:ext cx="2743200" cy="190500"/>
          </a:xfrm>
          <a:prstGeom prst="rect">
            <a:avLst/>
          </a:prstGeom>
          <a:noFill/>
          <a:ln w="9525">
            <a:noFill/>
            <a:miter lim="800000"/>
            <a:headEnd/>
            <a:tailEnd/>
          </a:ln>
        </p:spPr>
      </p:pic>
      <p:pic>
        <p:nvPicPr>
          <p:cNvPr id="106509" name="Picture 21" descr="University of Alaska.gif">
            <a:hlinkClick r:id="rId27"/>
          </p:cNvPr>
          <p:cNvPicPr>
            <a:picLocks noChangeAspect="1"/>
          </p:cNvPicPr>
          <p:nvPr/>
        </p:nvPicPr>
        <p:blipFill>
          <a:blip r:embed="rId28"/>
          <a:srcRect/>
          <a:stretch>
            <a:fillRect/>
          </a:stretch>
        </p:blipFill>
        <p:spPr bwMode="auto">
          <a:xfrm>
            <a:off x="2894013" y="5927725"/>
            <a:ext cx="5791200" cy="304800"/>
          </a:xfrm>
          <a:prstGeom prst="rect">
            <a:avLst/>
          </a:prstGeom>
          <a:noFill/>
          <a:ln w="9525">
            <a:noFill/>
            <a:miter lim="800000"/>
            <a:headEnd/>
            <a:tailEnd/>
          </a:ln>
        </p:spPr>
      </p:pic>
      <p:pic>
        <p:nvPicPr>
          <p:cNvPr id="106510" name="Picture 24" descr="University of San Francisco.gif">
            <a:hlinkClick r:id="rId29"/>
          </p:cNvPr>
          <p:cNvPicPr>
            <a:picLocks noChangeAspect="1"/>
          </p:cNvPicPr>
          <p:nvPr/>
        </p:nvPicPr>
        <p:blipFill>
          <a:blip r:embed="rId30"/>
          <a:srcRect/>
          <a:stretch>
            <a:fillRect/>
          </a:stretch>
        </p:blipFill>
        <p:spPr bwMode="auto">
          <a:xfrm>
            <a:off x="458788" y="2444750"/>
            <a:ext cx="1184275" cy="865188"/>
          </a:xfrm>
          <a:prstGeom prst="rect">
            <a:avLst/>
          </a:prstGeom>
          <a:noFill/>
          <a:ln w="9525">
            <a:noFill/>
            <a:miter lim="800000"/>
            <a:headEnd/>
            <a:tailEnd/>
          </a:ln>
        </p:spPr>
      </p:pic>
      <p:pic>
        <p:nvPicPr>
          <p:cNvPr id="106511" name="Picture 15" descr="PM01_Accreditation_EasternMichiganUniversity">
            <a:hlinkClick r:id="rId31"/>
          </p:cNvPr>
          <p:cNvPicPr>
            <a:picLocks noChangeAspect="1" noChangeArrowheads="1"/>
          </p:cNvPicPr>
          <p:nvPr/>
        </p:nvPicPr>
        <p:blipFill>
          <a:blip r:embed="rId32"/>
          <a:srcRect/>
          <a:stretch>
            <a:fillRect/>
          </a:stretch>
        </p:blipFill>
        <p:spPr bwMode="auto">
          <a:xfrm>
            <a:off x="4552950" y="2103438"/>
            <a:ext cx="3829050" cy="133350"/>
          </a:xfrm>
          <a:prstGeom prst="rect">
            <a:avLst/>
          </a:prstGeom>
          <a:noFill/>
          <a:ln w="9525">
            <a:noFill/>
            <a:miter lim="800000"/>
            <a:headEnd/>
            <a:tailEnd/>
          </a:ln>
        </p:spPr>
      </p:pic>
      <p:pic>
        <p:nvPicPr>
          <p:cNvPr id="106512" name="Picture 2">
            <a:hlinkClick r:id="rId33"/>
          </p:cNvPr>
          <p:cNvPicPr>
            <a:picLocks noChangeAspect="1" noChangeArrowheads="1"/>
          </p:cNvPicPr>
          <p:nvPr/>
        </p:nvPicPr>
        <p:blipFill>
          <a:blip r:embed="rId34"/>
          <a:srcRect l="14252" t="20168" r="40569" b="65639"/>
          <a:stretch>
            <a:fillRect/>
          </a:stretch>
        </p:blipFill>
        <p:spPr bwMode="auto">
          <a:xfrm>
            <a:off x="5746750" y="4378325"/>
            <a:ext cx="2938463" cy="692150"/>
          </a:xfrm>
          <a:prstGeom prst="rect">
            <a:avLst/>
          </a:prstGeom>
          <a:noFill/>
          <a:ln w="9525">
            <a:noFill/>
            <a:miter lim="800000"/>
            <a:headEnd/>
            <a:tailEnd/>
          </a:ln>
        </p:spPr>
      </p:pic>
      <p:pic>
        <p:nvPicPr>
          <p:cNvPr id="106513" name="Picture 3">
            <a:hlinkClick r:id="rId35"/>
          </p:cNvPr>
          <p:cNvPicPr>
            <a:picLocks noChangeAspect="1" noChangeArrowheads="1"/>
          </p:cNvPicPr>
          <p:nvPr/>
        </p:nvPicPr>
        <p:blipFill>
          <a:blip r:embed="rId36"/>
          <a:srcRect l="11609" t="18500" r="14140" b="67999"/>
          <a:stretch>
            <a:fillRect/>
          </a:stretch>
        </p:blipFill>
        <p:spPr bwMode="auto">
          <a:xfrm>
            <a:off x="458788" y="3451225"/>
            <a:ext cx="4827587" cy="657225"/>
          </a:xfrm>
          <a:prstGeom prst="rect">
            <a:avLst/>
          </a:prstGeom>
          <a:noFill/>
          <a:ln w="9525">
            <a:noFill/>
            <a:miter lim="800000"/>
            <a:headEnd/>
            <a:tailEnd/>
          </a:ln>
        </p:spPr>
      </p:pic>
      <p:pic>
        <p:nvPicPr>
          <p:cNvPr id="106514" name="Picture 5" descr="PM01_Accreditation_WesternCarolinaUniversity">
            <a:hlinkClick r:id="rId37"/>
          </p:cNvPr>
          <p:cNvPicPr>
            <a:picLocks noChangeAspect="1" noChangeArrowheads="1"/>
          </p:cNvPicPr>
          <p:nvPr/>
        </p:nvPicPr>
        <p:blipFill>
          <a:blip r:embed="rId38"/>
          <a:srcRect/>
          <a:stretch>
            <a:fillRect/>
          </a:stretch>
        </p:blipFill>
        <p:spPr bwMode="auto">
          <a:xfrm>
            <a:off x="5903913" y="3282950"/>
            <a:ext cx="2781300" cy="1016000"/>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8545" name="Group 3"/>
          <p:cNvGrpSpPr>
            <a:grpSpLocks/>
          </p:cNvGrpSpPr>
          <p:nvPr/>
        </p:nvGrpSpPr>
        <p:grpSpPr bwMode="auto">
          <a:xfrm>
            <a:off x="3146425" y="1319213"/>
            <a:ext cx="2813050" cy="752475"/>
            <a:chOff x="248" y="1305"/>
            <a:chExt cx="1772" cy="474"/>
          </a:xfrm>
        </p:grpSpPr>
        <p:sp>
          <p:nvSpPr>
            <p:cNvPr id="108565" name="Rectangle 4"/>
            <p:cNvSpPr>
              <a:spLocks noChangeArrowheads="1"/>
            </p:cNvSpPr>
            <p:nvPr/>
          </p:nvSpPr>
          <p:spPr bwMode="auto">
            <a:xfrm>
              <a:off x="248" y="1305"/>
              <a:ext cx="1772" cy="474"/>
            </a:xfrm>
            <a:prstGeom prst="rect">
              <a:avLst/>
            </a:prstGeom>
            <a:solidFill>
              <a:schemeClr val="accent1"/>
            </a:solidFill>
            <a:ln w="9525">
              <a:solidFill>
                <a:schemeClr val="tx1"/>
              </a:solidFill>
              <a:miter lim="800000"/>
              <a:headEnd/>
              <a:tailEnd/>
            </a:ln>
          </p:spPr>
          <p:txBody>
            <a:bodyPr wrap="none" anchor="ctr"/>
            <a:lstStyle/>
            <a:p>
              <a:endParaRPr lang="en-US"/>
            </a:p>
          </p:txBody>
        </p:sp>
        <p:pic>
          <p:nvPicPr>
            <p:cNvPr id="108566" name="Picture 5" descr="Lancaster">
              <a:hlinkClick r:id="rId3"/>
            </p:cNvPr>
            <p:cNvPicPr>
              <a:picLocks noChangeAspect="1" noChangeArrowheads="1"/>
            </p:cNvPicPr>
            <p:nvPr/>
          </p:nvPicPr>
          <p:blipFill>
            <a:blip r:embed="rId4"/>
            <a:srcRect/>
            <a:stretch>
              <a:fillRect/>
            </a:stretch>
          </p:blipFill>
          <p:spPr bwMode="auto">
            <a:xfrm>
              <a:off x="359" y="1327"/>
              <a:ext cx="1572" cy="354"/>
            </a:xfrm>
            <a:prstGeom prst="rect">
              <a:avLst/>
            </a:prstGeom>
            <a:noFill/>
            <a:ln w="9525">
              <a:noFill/>
              <a:miter lim="800000"/>
              <a:headEnd/>
              <a:tailEnd/>
            </a:ln>
          </p:spPr>
        </p:pic>
      </p:grpSp>
      <p:pic>
        <p:nvPicPr>
          <p:cNvPr id="108546" name="Picture 6" descr="RGU">
            <a:hlinkClick r:id="rId5"/>
          </p:cNvPr>
          <p:cNvPicPr>
            <a:picLocks noChangeAspect="1" noChangeArrowheads="1"/>
          </p:cNvPicPr>
          <p:nvPr/>
        </p:nvPicPr>
        <p:blipFill>
          <a:blip r:embed="rId6"/>
          <a:srcRect/>
          <a:stretch>
            <a:fillRect/>
          </a:stretch>
        </p:blipFill>
        <p:spPr bwMode="auto">
          <a:xfrm>
            <a:off x="5824538" y="3694113"/>
            <a:ext cx="676275" cy="685800"/>
          </a:xfrm>
          <a:prstGeom prst="rect">
            <a:avLst/>
          </a:prstGeom>
          <a:noFill/>
          <a:ln w="9525">
            <a:noFill/>
            <a:miter lim="800000"/>
            <a:headEnd/>
            <a:tailEnd/>
          </a:ln>
        </p:spPr>
      </p:pic>
      <p:pic>
        <p:nvPicPr>
          <p:cNvPr id="108547" name="Picture 7" descr="QMUL">
            <a:hlinkClick r:id="rId7"/>
          </p:cNvPr>
          <p:cNvPicPr>
            <a:picLocks noChangeAspect="1" noChangeArrowheads="1"/>
          </p:cNvPicPr>
          <p:nvPr/>
        </p:nvPicPr>
        <p:blipFill>
          <a:blip r:embed="rId8"/>
          <a:srcRect/>
          <a:stretch>
            <a:fillRect/>
          </a:stretch>
        </p:blipFill>
        <p:spPr bwMode="auto">
          <a:xfrm>
            <a:off x="2713038" y="2632075"/>
            <a:ext cx="2133600" cy="590550"/>
          </a:xfrm>
          <a:prstGeom prst="rect">
            <a:avLst/>
          </a:prstGeom>
          <a:noFill/>
          <a:ln w="9525">
            <a:noFill/>
            <a:miter lim="800000"/>
            <a:headEnd/>
            <a:tailEnd/>
          </a:ln>
        </p:spPr>
      </p:pic>
      <p:grpSp>
        <p:nvGrpSpPr>
          <p:cNvPr id="108548" name="Group 8"/>
          <p:cNvGrpSpPr>
            <a:grpSpLocks/>
          </p:cNvGrpSpPr>
          <p:nvPr/>
        </p:nvGrpSpPr>
        <p:grpSpPr bwMode="auto">
          <a:xfrm>
            <a:off x="458788" y="2598738"/>
            <a:ext cx="1993900" cy="666750"/>
            <a:chOff x="2237" y="1145"/>
            <a:chExt cx="1256" cy="420"/>
          </a:xfrm>
        </p:grpSpPr>
        <p:sp>
          <p:nvSpPr>
            <p:cNvPr id="108563" name="Rectangle 9"/>
            <p:cNvSpPr>
              <a:spLocks noChangeArrowheads="1"/>
            </p:cNvSpPr>
            <p:nvPr/>
          </p:nvSpPr>
          <p:spPr bwMode="auto">
            <a:xfrm>
              <a:off x="2238" y="1145"/>
              <a:ext cx="1255" cy="415"/>
            </a:xfrm>
            <a:prstGeom prst="rect">
              <a:avLst/>
            </a:prstGeom>
            <a:solidFill>
              <a:schemeClr val="bg1"/>
            </a:solidFill>
            <a:ln w="9525">
              <a:solidFill>
                <a:schemeClr val="tx1"/>
              </a:solidFill>
              <a:miter lim="800000"/>
              <a:headEnd/>
              <a:tailEnd/>
            </a:ln>
          </p:spPr>
          <p:txBody>
            <a:bodyPr wrap="none" anchor="ctr"/>
            <a:lstStyle/>
            <a:p>
              <a:endParaRPr lang="en-US"/>
            </a:p>
          </p:txBody>
        </p:sp>
        <p:pic>
          <p:nvPicPr>
            <p:cNvPr id="108564" name="Picture 10" descr="Coventry">
              <a:hlinkClick r:id="rId9"/>
            </p:cNvPr>
            <p:cNvPicPr>
              <a:picLocks noChangeAspect="1" noChangeArrowheads="1"/>
            </p:cNvPicPr>
            <p:nvPr/>
          </p:nvPicPr>
          <p:blipFill>
            <a:blip r:embed="rId10"/>
            <a:srcRect r="24687"/>
            <a:stretch>
              <a:fillRect/>
            </a:stretch>
          </p:blipFill>
          <p:spPr bwMode="auto">
            <a:xfrm>
              <a:off x="2237" y="1151"/>
              <a:ext cx="1202" cy="414"/>
            </a:xfrm>
            <a:prstGeom prst="rect">
              <a:avLst/>
            </a:prstGeom>
            <a:noFill/>
            <a:ln w="9525">
              <a:noFill/>
              <a:miter lim="800000"/>
              <a:headEnd/>
              <a:tailEnd/>
            </a:ln>
          </p:spPr>
        </p:pic>
      </p:grpSp>
      <p:pic>
        <p:nvPicPr>
          <p:cNvPr id="108549" name="Picture 11" descr="Limerick">
            <a:hlinkClick r:id="rId11"/>
          </p:cNvPr>
          <p:cNvPicPr>
            <a:picLocks noChangeAspect="1" noChangeArrowheads="1"/>
          </p:cNvPicPr>
          <p:nvPr/>
        </p:nvPicPr>
        <p:blipFill>
          <a:blip r:embed="rId12"/>
          <a:srcRect/>
          <a:stretch>
            <a:fillRect/>
          </a:stretch>
        </p:blipFill>
        <p:spPr bwMode="auto">
          <a:xfrm>
            <a:off x="458788" y="3705225"/>
            <a:ext cx="3309937" cy="584200"/>
          </a:xfrm>
          <a:prstGeom prst="rect">
            <a:avLst/>
          </a:prstGeom>
          <a:noFill/>
          <a:ln w="9525">
            <a:noFill/>
            <a:miter lim="800000"/>
            <a:headEnd/>
            <a:tailEnd/>
          </a:ln>
        </p:spPr>
      </p:pic>
      <p:pic>
        <p:nvPicPr>
          <p:cNvPr id="108550" name="Picture 13">
            <a:hlinkClick r:id="rId13"/>
          </p:cNvPr>
          <p:cNvPicPr>
            <a:picLocks noChangeAspect="1" noChangeArrowheads="1"/>
          </p:cNvPicPr>
          <p:nvPr/>
        </p:nvPicPr>
        <p:blipFill>
          <a:blip r:embed="rId14"/>
          <a:srcRect l="264" t="18584" r="84641" b="71893"/>
          <a:stretch>
            <a:fillRect/>
          </a:stretch>
        </p:blipFill>
        <p:spPr bwMode="auto">
          <a:xfrm>
            <a:off x="6153150" y="1404938"/>
            <a:ext cx="1177925" cy="557212"/>
          </a:xfrm>
          <a:prstGeom prst="rect">
            <a:avLst/>
          </a:prstGeom>
          <a:noFill/>
          <a:ln w="9525">
            <a:noFill/>
            <a:miter lim="800000"/>
            <a:headEnd/>
            <a:tailEnd/>
          </a:ln>
        </p:spPr>
      </p:pic>
      <p:pic>
        <p:nvPicPr>
          <p:cNvPr id="108551" name="Picture 14" descr="Heriot Watt University">
            <a:hlinkClick r:id="rId15"/>
          </p:cNvPr>
          <p:cNvPicPr>
            <a:picLocks noChangeAspect="1" noChangeArrowheads="1"/>
          </p:cNvPicPr>
          <p:nvPr/>
        </p:nvPicPr>
        <p:blipFill>
          <a:blip r:embed="rId16"/>
          <a:srcRect/>
          <a:stretch>
            <a:fillRect/>
          </a:stretch>
        </p:blipFill>
        <p:spPr bwMode="auto">
          <a:xfrm>
            <a:off x="7551738" y="1235075"/>
            <a:ext cx="1133475" cy="857250"/>
          </a:xfrm>
          <a:prstGeom prst="rect">
            <a:avLst/>
          </a:prstGeom>
          <a:noFill/>
          <a:ln w="9525">
            <a:noFill/>
            <a:miter lim="800000"/>
            <a:headEnd/>
            <a:tailEnd/>
          </a:ln>
        </p:spPr>
      </p:pic>
      <p:pic>
        <p:nvPicPr>
          <p:cNvPr id="108552" name="Picture 15" descr="University Bradford">
            <a:hlinkClick r:id="rId17"/>
          </p:cNvPr>
          <p:cNvPicPr>
            <a:picLocks noChangeAspect="1" noChangeArrowheads="1"/>
          </p:cNvPicPr>
          <p:nvPr/>
        </p:nvPicPr>
        <p:blipFill>
          <a:blip r:embed="rId18"/>
          <a:srcRect/>
          <a:stretch>
            <a:fillRect/>
          </a:stretch>
        </p:blipFill>
        <p:spPr bwMode="auto">
          <a:xfrm>
            <a:off x="6646863" y="3703638"/>
            <a:ext cx="2038350" cy="619125"/>
          </a:xfrm>
          <a:prstGeom prst="rect">
            <a:avLst/>
          </a:prstGeom>
          <a:noFill/>
          <a:ln w="9525">
            <a:noFill/>
            <a:miter lim="800000"/>
            <a:headEnd/>
            <a:tailEnd/>
          </a:ln>
        </p:spPr>
      </p:pic>
      <p:pic>
        <p:nvPicPr>
          <p:cNvPr id="108553" name="Picture 16" descr="University Central Lancashire">
            <a:hlinkClick r:id="rId19"/>
          </p:cNvPr>
          <p:cNvPicPr>
            <a:picLocks noChangeAspect="1" noChangeArrowheads="1"/>
          </p:cNvPicPr>
          <p:nvPr/>
        </p:nvPicPr>
        <p:blipFill>
          <a:blip r:embed="rId20"/>
          <a:srcRect/>
          <a:stretch>
            <a:fillRect/>
          </a:stretch>
        </p:blipFill>
        <p:spPr bwMode="auto">
          <a:xfrm>
            <a:off x="5073650" y="2670175"/>
            <a:ext cx="3611563" cy="590550"/>
          </a:xfrm>
          <a:prstGeom prst="rect">
            <a:avLst/>
          </a:prstGeom>
          <a:noFill/>
          <a:ln w="9525">
            <a:noFill/>
            <a:miter lim="800000"/>
            <a:headEnd/>
            <a:tailEnd/>
          </a:ln>
        </p:spPr>
      </p:pic>
      <p:pic>
        <p:nvPicPr>
          <p:cNvPr id="108554" name="Picture 17" descr="University Leeds">
            <a:hlinkClick r:id="rId21"/>
          </p:cNvPr>
          <p:cNvPicPr>
            <a:picLocks noChangeAspect="1" noChangeArrowheads="1"/>
          </p:cNvPicPr>
          <p:nvPr/>
        </p:nvPicPr>
        <p:blipFill>
          <a:blip r:embed="rId22"/>
          <a:srcRect/>
          <a:stretch>
            <a:fillRect/>
          </a:stretch>
        </p:blipFill>
        <p:spPr bwMode="auto">
          <a:xfrm>
            <a:off x="458788" y="1235075"/>
            <a:ext cx="2571750" cy="952500"/>
          </a:xfrm>
          <a:prstGeom prst="rect">
            <a:avLst/>
          </a:prstGeom>
          <a:noFill/>
          <a:ln w="9525">
            <a:noFill/>
            <a:miter lim="800000"/>
            <a:headEnd/>
            <a:tailEnd/>
          </a:ln>
        </p:spPr>
      </p:pic>
      <p:pic>
        <p:nvPicPr>
          <p:cNvPr id="108555" name="Picture 18" descr="Manchster Metropolitan University">
            <a:hlinkClick r:id="rId23"/>
          </p:cNvPr>
          <p:cNvPicPr>
            <a:picLocks noChangeAspect="1" noChangeArrowheads="1"/>
          </p:cNvPicPr>
          <p:nvPr/>
        </p:nvPicPr>
        <p:blipFill>
          <a:blip r:embed="rId24"/>
          <a:srcRect/>
          <a:stretch>
            <a:fillRect/>
          </a:stretch>
        </p:blipFill>
        <p:spPr bwMode="auto">
          <a:xfrm>
            <a:off x="5227638" y="4699000"/>
            <a:ext cx="3457575" cy="647700"/>
          </a:xfrm>
          <a:prstGeom prst="rect">
            <a:avLst/>
          </a:prstGeom>
          <a:noFill/>
          <a:ln w="9525">
            <a:noFill/>
            <a:miter lim="800000"/>
            <a:headEnd/>
            <a:tailEnd/>
          </a:ln>
        </p:spPr>
      </p:pic>
      <p:pic>
        <p:nvPicPr>
          <p:cNvPr id="108556" name="Picture 19" descr="London South Bank University">
            <a:hlinkClick r:id="rId25"/>
          </p:cNvPr>
          <p:cNvPicPr>
            <a:picLocks noChangeAspect="1" noChangeArrowheads="1"/>
          </p:cNvPicPr>
          <p:nvPr/>
        </p:nvPicPr>
        <p:blipFill>
          <a:blip r:embed="rId26"/>
          <a:srcRect/>
          <a:stretch>
            <a:fillRect/>
          </a:stretch>
        </p:blipFill>
        <p:spPr bwMode="auto">
          <a:xfrm>
            <a:off x="2508250" y="4713288"/>
            <a:ext cx="2476500" cy="600075"/>
          </a:xfrm>
          <a:prstGeom prst="rect">
            <a:avLst/>
          </a:prstGeom>
          <a:noFill/>
          <a:ln w="9525">
            <a:noFill/>
            <a:miter lim="800000"/>
            <a:headEnd/>
            <a:tailEnd/>
          </a:ln>
        </p:spPr>
      </p:pic>
      <p:pic>
        <p:nvPicPr>
          <p:cNvPr id="108557" name="Picture 20" descr="University Portsmouth">
            <a:hlinkClick r:id="rId27"/>
          </p:cNvPr>
          <p:cNvPicPr>
            <a:picLocks noChangeAspect="1" noChangeArrowheads="1"/>
          </p:cNvPicPr>
          <p:nvPr/>
        </p:nvPicPr>
        <p:blipFill>
          <a:blip r:embed="rId28"/>
          <a:srcRect/>
          <a:stretch>
            <a:fillRect/>
          </a:stretch>
        </p:blipFill>
        <p:spPr bwMode="auto">
          <a:xfrm>
            <a:off x="2447925" y="5861050"/>
            <a:ext cx="2105025" cy="371475"/>
          </a:xfrm>
          <a:prstGeom prst="rect">
            <a:avLst/>
          </a:prstGeom>
          <a:noFill/>
          <a:ln w="9525">
            <a:noFill/>
            <a:miter lim="800000"/>
            <a:headEnd/>
            <a:tailEnd/>
          </a:ln>
        </p:spPr>
      </p:pic>
      <p:pic>
        <p:nvPicPr>
          <p:cNvPr id="108558" name="Picture 21" descr="University Ulster">
            <a:hlinkClick r:id="rId29"/>
          </p:cNvPr>
          <p:cNvPicPr>
            <a:picLocks noChangeAspect="1" noChangeArrowheads="1"/>
          </p:cNvPicPr>
          <p:nvPr/>
        </p:nvPicPr>
        <p:blipFill>
          <a:blip r:embed="rId30"/>
          <a:srcRect/>
          <a:stretch>
            <a:fillRect/>
          </a:stretch>
        </p:blipFill>
        <p:spPr bwMode="auto">
          <a:xfrm>
            <a:off x="5026025" y="5730875"/>
            <a:ext cx="2314575" cy="501650"/>
          </a:xfrm>
          <a:prstGeom prst="rect">
            <a:avLst/>
          </a:prstGeom>
          <a:noFill/>
          <a:ln w="9525">
            <a:noFill/>
            <a:miter lim="800000"/>
            <a:headEnd/>
            <a:tailEnd/>
          </a:ln>
        </p:spPr>
      </p:pic>
      <p:pic>
        <p:nvPicPr>
          <p:cNvPr id="108559" name="Picture 22">
            <a:hlinkClick r:id="rId31"/>
          </p:cNvPr>
          <p:cNvPicPr>
            <a:picLocks noChangeAspect="1" noChangeArrowheads="1"/>
          </p:cNvPicPr>
          <p:nvPr/>
        </p:nvPicPr>
        <p:blipFill>
          <a:blip r:embed="rId32"/>
          <a:srcRect l="8078" t="19643" r="69684" b="69450"/>
          <a:stretch>
            <a:fillRect/>
          </a:stretch>
        </p:blipFill>
        <p:spPr bwMode="auto">
          <a:xfrm>
            <a:off x="458788" y="4668838"/>
            <a:ext cx="1735137" cy="638175"/>
          </a:xfrm>
          <a:prstGeom prst="rect">
            <a:avLst/>
          </a:prstGeom>
          <a:noFill/>
          <a:ln w="9525">
            <a:noFill/>
            <a:miter lim="800000"/>
            <a:headEnd/>
            <a:tailEnd/>
          </a:ln>
        </p:spPr>
      </p:pic>
      <p:sp>
        <p:nvSpPr>
          <p:cNvPr id="108560" name="Title 1"/>
          <p:cNvSpPr>
            <a:spLocks noGrp="1"/>
          </p:cNvSpPr>
          <p:nvPr>
            <p:ph type="title"/>
          </p:nvPr>
        </p:nvSpPr>
        <p:spPr>
          <a:xfrm>
            <a:off x="457200" y="0"/>
            <a:ext cx="8229600" cy="1143000"/>
          </a:xfrm>
        </p:spPr>
        <p:txBody>
          <a:bodyPr/>
          <a:lstStyle/>
          <a:p>
            <a:r>
              <a:rPr lang="de-DE" sz="2400" smtClean="0"/>
              <a:t>On-Campus Master Degree Programmes </a:t>
            </a:r>
            <a:br>
              <a:rPr lang="de-DE" sz="2400" smtClean="0"/>
            </a:br>
            <a:r>
              <a:rPr lang="de-DE" sz="2400" smtClean="0"/>
              <a:t>(United Kingdom &amp; Irish Republic)</a:t>
            </a:r>
            <a:endParaRPr lang="en-US" sz="2400" smtClean="0"/>
          </a:p>
        </p:txBody>
      </p:sp>
      <p:pic>
        <p:nvPicPr>
          <p:cNvPr id="108561" name="Picture 4">
            <a:hlinkClick r:id="rId33"/>
          </p:cNvPr>
          <p:cNvPicPr>
            <a:picLocks noChangeAspect="1" noChangeArrowheads="1"/>
          </p:cNvPicPr>
          <p:nvPr/>
        </p:nvPicPr>
        <p:blipFill>
          <a:blip r:embed="rId34"/>
          <a:srcRect l="7996" t="-787" r="69542" b="91670"/>
          <a:stretch>
            <a:fillRect/>
          </a:stretch>
        </p:blipFill>
        <p:spPr bwMode="auto">
          <a:xfrm>
            <a:off x="3916363" y="3725863"/>
            <a:ext cx="1752600" cy="533400"/>
          </a:xfrm>
          <a:prstGeom prst="rect">
            <a:avLst/>
          </a:prstGeom>
          <a:noFill/>
          <a:ln w="9525">
            <a:noFill/>
            <a:miter lim="800000"/>
            <a:headEnd/>
            <a:tailEnd/>
          </a:ln>
        </p:spPr>
      </p:pic>
      <p:pic>
        <p:nvPicPr>
          <p:cNvPr id="108562" name="Picture 22" descr="Open University UK.gif">
            <a:hlinkClick r:id="rId35"/>
          </p:cNvPr>
          <p:cNvPicPr>
            <a:picLocks noChangeAspect="1"/>
          </p:cNvPicPr>
          <p:nvPr/>
        </p:nvPicPr>
        <p:blipFill>
          <a:blip r:embed="rId36"/>
          <a:srcRect/>
          <a:stretch>
            <a:fillRect/>
          </a:stretch>
        </p:blipFill>
        <p:spPr bwMode="auto">
          <a:xfrm>
            <a:off x="1322388" y="5454650"/>
            <a:ext cx="473075" cy="777875"/>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0593" name="Picture 4" descr="University Nottingham">
            <a:hlinkClick r:id="rId3"/>
          </p:cNvPr>
          <p:cNvPicPr>
            <a:picLocks noChangeAspect="1" noChangeArrowheads="1"/>
          </p:cNvPicPr>
          <p:nvPr/>
        </p:nvPicPr>
        <p:blipFill>
          <a:blip r:embed="rId4"/>
          <a:srcRect/>
          <a:stretch>
            <a:fillRect/>
          </a:stretch>
        </p:blipFill>
        <p:spPr bwMode="auto">
          <a:xfrm>
            <a:off x="3616325" y="2198688"/>
            <a:ext cx="1905000" cy="571500"/>
          </a:xfrm>
          <a:prstGeom prst="rect">
            <a:avLst/>
          </a:prstGeom>
          <a:noFill/>
          <a:ln w="9525">
            <a:noFill/>
            <a:miter lim="800000"/>
            <a:headEnd/>
            <a:tailEnd/>
          </a:ln>
        </p:spPr>
      </p:pic>
      <p:pic>
        <p:nvPicPr>
          <p:cNvPr id="110594" name="Picture 7">
            <a:hlinkClick r:id="rId5"/>
          </p:cNvPr>
          <p:cNvPicPr>
            <a:picLocks noChangeAspect="1" noChangeArrowheads="1"/>
          </p:cNvPicPr>
          <p:nvPr/>
        </p:nvPicPr>
        <p:blipFill>
          <a:blip r:embed="rId6"/>
          <a:srcRect t="21541" r="87000" b="67010"/>
          <a:stretch>
            <a:fillRect/>
          </a:stretch>
        </p:blipFill>
        <p:spPr bwMode="auto">
          <a:xfrm>
            <a:off x="5802313" y="2160588"/>
            <a:ext cx="1014412" cy="669925"/>
          </a:xfrm>
          <a:prstGeom prst="rect">
            <a:avLst/>
          </a:prstGeom>
          <a:noFill/>
          <a:ln w="9525">
            <a:noFill/>
            <a:miter lim="800000"/>
            <a:headEnd/>
            <a:tailEnd/>
          </a:ln>
        </p:spPr>
      </p:pic>
      <p:pic>
        <p:nvPicPr>
          <p:cNvPr id="110595" name="Picture 8" descr="Birmingham City University">
            <a:hlinkClick r:id="rId7"/>
          </p:cNvPr>
          <p:cNvPicPr>
            <a:picLocks noChangeAspect="1" noChangeArrowheads="1"/>
          </p:cNvPicPr>
          <p:nvPr/>
        </p:nvPicPr>
        <p:blipFill>
          <a:blip r:embed="rId8"/>
          <a:srcRect/>
          <a:stretch>
            <a:fillRect/>
          </a:stretch>
        </p:blipFill>
        <p:spPr bwMode="auto">
          <a:xfrm>
            <a:off x="458788" y="1235075"/>
            <a:ext cx="7439025" cy="647700"/>
          </a:xfrm>
          <a:prstGeom prst="rect">
            <a:avLst/>
          </a:prstGeom>
          <a:noFill/>
          <a:ln w="9525">
            <a:noFill/>
            <a:miter lim="800000"/>
            <a:headEnd/>
            <a:tailEnd/>
          </a:ln>
        </p:spPr>
      </p:pic>
      <p:pic>
        <p:nvPicPr>
          <p:cNvPr id="110596" name="Picture 9" descr="University Manchester">
            <a:hlinkClick r:id="rId9"/>
          </p:cNvPr>
          <p:cNvPicPr>
            <a:picLocks noChangeAspect="1" noChangeArrowheads="1"/>
          </p:cNvPicPr>
          <p:nvPr/>
        </p:nvPicPr>
        <p:blipFill>
          <a:blip r:embed="rId10"/>
          <a:srcRect/>
          <a:stretch>
            <a:fillRect/>
          </a:stretch>
        </p:blipFill>
        <p:spPr bwMode="auto">
          <a:xfrm>
            <a:off x="5794375" y="3073400"/>
            <a:ext cx="1228725" cy="419100"/>
          </a:xfrm>
          <a:prstGeom prst="rect">
            <a:avLst/>
          </a:prstGeom>
          <a:noFill/>
          <a:ln w="9525">
            <a:noFill/>
            <a:miter lim="800000"/>
            <a:headEnd/>
            <a:tailEnd/>
          </a:ln>
        </p:spPr>
      </p:pic>
      <p:pic>
        <p:nvPicPr>
          <p:cNvPr id="110597" name="Picture 10">
            <a:hlinkClick r:id="rId11"/>
          </p:cNvPr>
          <p:cNvPicPr>
            <a:picLocks noChangeAspect="1" noChangeArrowheads="1"/>
          </p:cNvPicPr>
          <p:nvPr/>
        </p:nvPicPr>
        <p:blipFill>
          <a:blip r:embed="rId12"/>
          <a:srcRect l="83337" t="18585" r="2625" b="74144"/>
          <a:stretch>
            <a:fillRect/>
          </a:stretch>
        </p:blipFill>
        <p:spPr bwMode="auto">
          <a:xfrm>
            <a:off x="4765675" y="3767138"/>
            <a:ext cx="1095375" cy="425450"/>
          </a:xfrm>
          <a:prstGeom prst="rect">
            <a:avLst/>
          </a:prstGeom>
          <a:noFill/>
          <a:ln w="9525">
            <a:noFill/>
            <a:miter lim="800000"/>
            <a:headEnd/>
            <a:tailEnd/>
          </a:ln>
        </p:spPr>
      </p:pic>
      <p:pic>
        <p:nvPicPr>
          <p:cNvPr id="110598" name="Picture 11">
            <a:hlinkClick r:id="rId13"/>
          </p:cNvPr>
          <p:cNvPicPr>
            <a:picLocks noChangeAspect="1" noChangeArrowheads="1"/>
          </p:cNvPicPr>
          <p:nvPr/>
        </p:nvPicPr>
        <p:blipFill>
          <a:blip r:embed="rId14"/>
          <a:srcRect l="11964" t="18584" r="67853" b="71893"/>
          <a:stretch>
            <a:fillRect/>
          </a:stretch>
        </p:blipFill>
        <p:spPr bwMode="auto">
          <a:xfrm>
            <a:off x="7110413" y="2243138"/>
            <a:ext cx="1574800" cy="557212"/>
          </a:xfrm>
          <a:prstGeom prst="rect">
            <a:avLst/>
          </a:prstGeom>
          <a:noFill/>
          <a:ln w="9525">
            <a:noFill/>
            <a:miter lim="800000"/>
            <a:headEnd/>
            <a:tailEnd/>
          </a:ln>
        </p:spPr>
      </p:pic>
      <p:pic>
        <p:nvPicPr>
          <p:cNvPr id="110599" name="Picture 15" descr="Bournemouth University">
            <a:hlinkClick r:id="rId15"/>
          </p:cNvPr>
          <p:cNvPicPr>
            <a:picLocks noChangeAspect="1" noChangeArrowheads="1"/>
          </p:cNvPicPr>
          <p:nvPr/>
        </p:nvPicPr>
        <p:blipFill>
          <a:blip r:embed="rId16"/>
          <a:srcRect/>
          <a:stretch>
            <a:fillRect/>
          </a:stretch>
        </p:blipFill>
        <p:spPr bwMode="auto">
          <a:xfrm>
            <a:off x="458788" y="3067050"/>
            <a:ext cx="5016500" cy="323850"/>
          </a:xfrm>
          <a:prstGeom prst="rect">
            <a:avLst/>
          </a:prstGeom>
          <a:noFill/>
          <a:ln w="9525">
            <a:noFill/>
            <a:miter lim="800000"/>
            <a:headEnd/>
            <a:tailEnd/>
          </a:ln>
        </p:spPr>
      </p:pic>
      <p:sp>
        <p:nvSpPr>
          <p:cNvPr id="110600" name="Title 1"/>
          <p:cNvSpPr>
            <a:spLocks noGrp="1"/>
          </p:cNvSpPr>
          <p:nvPr>
            <p:ph type="title"/>
          </p:nvPr>
        </p:nvSpPr>
        <p:spPr>
          <a:xfrm>
            <a:off x="457200" y="0"/>
            <a:ext cx="8229600" cy="1143000"/>
          </a:xfrm>
        </p:spPr>
        <p:txBody>
          <a:bodyPr/>
          <a:lstStyle/>
          <a:p>
            <a:r>
              <a:rPr lang="de-DE" sz="2400" smtClean="0"/>
              <a:t>On-Campus Master Degree Programmes </a:t>
            </a:r>
            <a:br>
              <a:rPr lang="de-DE" sz="2400" smtClean="0"/>
            </a:br>
            <a:r>
              <a:rPr lang="de-DE" sz="2400" smtClean="0"/>
              <a:t>(United Kingdom &amp; Irish Republic)</a:t>
            </a:r>
            <a:endParaRPr lang="en-US" sz="2400" smtClean="0"/>
          </a:p>
        </p:txBody>
      </p:sp>
      <p:pic>
        <p:nvPicPr>
          <p:cNvPr id="110601" name="Picture 4" descr="Glasgow Caledonian University">
            <a:hlinkClick r:id="rId17"/>
          </p:cNvPr>
          <p:cNvPicPr>
            <a:picLocks noGrp="1" noChangeAspect="1" noChangeArrowheads="1"/>
          </p:cNvPicPr>
          <p:nvPr>
            <p:ph sz="quarter" idx="3"/>
          </p:nvPr>
        </p:nvPicPr>
        <p:blipFill>
          <a:blip r:embed="rId18"/>
          <a:srcRect/>
          <a:stretch>
            <a:fillRect/>
          </a:stretch>
        </p:blipFill>
        <p:spPr>
          <a:xfrm>
            <a:off x="4764088" y="4416425"/>
            <a:ext cx="1400175" cy="352425"/>
          </a:xfrm>
        </p:spPr>
      </p:pic>
      <p:pic>
        <p:nvPicPr>
          <p:cNvPr id="110602" name="Picture 8">
            <a:hlinkClick r:id="rId19"/>
          </p:cNvPr>
          <p:cNvPicPr>
            <a:picLocks noChangeAspect="1" noChangeArrowheads="1"/>
          </p:cNvPicPr>
          <p:nvPr/>
        </p:nvPicPr>
        <p:blipFill>
          <a:blip r:embed="rId20"/>
          <a:srcRect l="1172" t="27605" r="70964" b="64235"/>
          <a:stretch>
            <a:fillRect/>
          </a:stretch>
        </p:blipFill>
        <p:spPr bwMode="auto">
          <a:xfrm>
            <a:off x="458788" y="2168525"/>
            <a:ext cx="2717800" cy="596900"/>
          </a:xfrm>
          <a:prstGeom prst="rect">
            <a:avLst/>
          </a:prstGeom>
          <a:noFill/>
          <a:ln w="9525">
            <a:noFill/>
            <a:miter lim="800000"/>
            <a:headEnd/>
            <a:tailEnd/>
          </a:ln>
        </p:spPr>
      </p:pic>
      <p:pic>
        <p:nvPicPr>
          <p:cNvPr id="110603" name="Picture 9" descr="University of Greenwich">
            <a:hlinkClick r:id="rId21"/>
          </p:cNvPr>
          <p:cNvPicPr>
            <a:picLocks noChangeAspect="1" noChangeArrowheads="1"/>
          </p:cNvPicPr>
          <p:nvPr/>
        </p:nvPicPr>
        <p:blipFill>
          <a:blip r:embed="rId22"/>
          <a:srcRect/>
          <a:stretch>
            <a:fillRect/>
          </a:stretch>
        </p:blipFill>
        <p:spPr bwMode="auto">
          <a:xfrm>
            <a:off x="7256463" y="4181475"/>
            <a:ext cx="1428750" cy="752475"/>
          </a:xfrm>
          <a:prstGeom prst="rect">
            <a:avLst/>
          </a:prstGeom>
          <a:noFill/>
          <a:ln w="9525">
            <a:noFill/>
            <a:miter lim="800000"/>
            <a:headEnd/>
            <a:tailEnd/>
          </a:ln>
        </p:spPr>
      </p:pic>
      <p:pic>
        <p:nvPicPr>
          <p:cNvPr id="110604" name="Picture 6" descr="WAterford Institute of Technology">
            <a:hlinkClick r:id="rId23"/>
          </p:cNvPr>
          <p:cNvPicPr>
            <a:picLocks noChangeAspect="1" noChangeArrowheads="1"/>
          </p:cNvPicPr>
          <p:nvPr/>
        </p:nvPicPr>
        <p:blipFill>
          <a:blip r:embed="rId24"/>
          <a:srcRect/>
          <a:stretch>
            <a:fillRect/>
          </a:stretch>
        </p:blipFill>
        <p:spPr bwMode="auto">
          <a:xfrm>
            <a:off x="762000" y="5299075"/>
            <a:ext cx="7581900" cy="933450"/>
          </a:xfrm>
          <a:prstGeom prst="rect">
            <a:avLst/>
          </a:prstGeom>
          <a:noFill/>
          <a:ln w="9525">
            <a:noFill/>
            <a:miter lim="800000"/>
            <a:headEnd/>
            <a:tailEnd/>
          </a:ln>
        </p:spPr>
      </p:pic>
      <p:pic>
        <p:nvPicPr>
          <p:cNvPr id="110605" name="Picture 21" descr="University College Dublin">
            <a:hlinkClick r:id="rId25"/>
          </p:cNvPr>
          <p:cNvPicPr>
            <a:picLocks noChangeAspect="1" noChangeArrowheads="1"/>
          </p:cNvPicPr>
          <p:nvPr/>
        </p:nvPicPr>
        <p:blipFill>
          <a:blip r:embed="rId26"/>
          <a:srcRect/>
          <a:stretch>
            <a:fillRect/>
          </a:stretch>
        </p:blipFill>
        <p:spPr bwMode="auto">
          <a:xfrm>
            <a:off x="458788" y="3736975"/>
            <a:ext cx="4000500" cy="1057275"/>
          </a:xfrm>
          <a:prstGeom prst="rect">
            <a:avLst/>
          </a:prstGeom>
          <a:noFill/>
          <a:ln w="9525">
            <a:noFill/>
            <a:miter lim="800000"/>
            <a:headEnd/>
            <a:tailEnd/>
          </a:ln>
        </p:spPr>
      </p:pic>
      <p:pic>
        <p:nvPicPr>
          <p:cNvPr id="110606" name="Picture 23" descr="University of Teeside">
            <a:hlinkClick r:id="rId27"/>
          </p:cNvPr>
          <p:cNvPicPr>
            <a:picLocks noChangeAspect="1" noChangeArrowheads="1"/>
          </p:cNvPicPr>
          <p:nvPr/>
        </p:nvPicPr>
        <p:blipFill>
          <a:blip r:embed="rId28"/>
          <a:srcRect/>
          <a:stretch>
            <a:fillRect/>
          </a:stretch>
        </p:blipFill>
        <p:spPr bwMode="auto">
          <a:xfrm>
            <a:off x="7189788" y="3067050"/>
            <a:ext cx="1495425" cy="876300"/>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41" name="Picture 15" descr="Ecole des Mines de Nantes">
            <a:hlinkClick r:id="rId3"/>
          </p:cNvPr>
          <p:cNvPicPr>
            <a:picLocks noChangeAspect="1" noChangeArrowheads="1"/>
          </p:cNvPicPr>
          <p:nvPr/>
        </p:nvPicPr>
        <p:blipFill>
          <a:blip r:embed="rId4"/>
          <a:srcRect b="30386"/>
          <a:stretch>
            <a:fillRect/>
          </a:stretch>
        </p:blipFill>
        <p:spPr bwMode="auto">
          <a:xfrm>
            <a:off x="5762625" y="3557588"/>
            <a:ext cx="1295400" cy="1200150"/>
          </a:xfrm>
          <a:prstGeom prst="rect">
            <a:avLst/>
          </a:prstGeom>
          <a:noFill/>
          <a:ln w="9525">
            <a:noFill/>
            <a:miter lim="800000"/>
            <a:headEnd/>
            <a:tailEnd/>
          </a:ln>
        </p:spPr>
      </p:pic>
      <p:pic>
        <p:nvPicPr>
          <p:cNvPr id="112642" name="Picture 5">
            <a:hlinkClick r:id="rId5"/>
          </p:cNvPr>
          <p:cNvPicPr>
            <a:picLocks noChangeAspect="1" noChangeArrowheads="1"/>
          </p:cNvPicPr>
          <p:nvPr/>
        </p:nvPicPr>
        <p:blipFill>
          <a:blip r:embed="rId6"/>
          <a:srcRect l="10925" t="21350" r="70518" b="74744"/>
          <a:stretch>
            <a:fillRect/>
          </a:stretch>
        </p:blipFill>
        <p:spPr bwMode="auto">
          <a:xfrm>
            <a:off x="3829050" y="1571625"/>
            <a:ext cx="1447800" cy="228600"/>
          </a:xfrm>
          <a:prstGeom prst="rect">
            <a:avLst/>
          </a:prstGeom>
          <a:noFill/>
          <a:ln w="9525">
            <a:noFill/>
            <a:miter lim="800000"/>
            <a:headEnd/>
            <a:tailEnd/>
          </a:ln>
        </p:spPr>
      </p:pic>
      <p:sp>
        <p:nvSpPr>
          <p:cNvPr id="112643" name="Title 1"/>
          <p:cNvSpPr>
            <a:spLocks noGrp="1"/>
          </p:cNvSpPr>
          <p:nvPr>
            <p:ph type="title"/>
          </p:nvPr>
        </p:nvSpPr>
        <p:spPr>
          <a:xfrm>
            <a:off x="457200" y="0"/>
            <a:ext cx="8229600" cy="1143000"/>
          </a:xfrm>
        </p:spPr>
        <p:txBody>
          <a:bodyPr/>
          <a:lstStyle/>
          <a:p>
            <a:r>
              <a:rPr lang="de-DE" sz="2400" smtClean="0"/>
              <a:t>On-Campus Master Degree Programmes </a:t>
            </a:r>
            <a:br>
              <a:rPr lang="de-DE" sz="2400" smtClean="0"/>
            </a:br>
            <a:r>
              <a:rPr lang="de-DE" sz="2400" smtClean="0"/>
              <a:t>(Mainland Europe)</a:t>
            </a:r>
            <a:endParaRPr lang="en-US" sz="2400" smtClean="0"/>
          </a:p>
        </p:txBody>
      </p:sp>
      <p:pic>
        <p:nvPicPr>
          <p:cNvPr id="112644" name="Picture 11" descr="PM01_Accreditation_ESCLille">
            <a:hlinkClick r:id="rId7"/>
          </p:cNvPr>
          <p:cNvPicPr>
            <a:picLocks noChangeAspect="1" noChangeArrowheads="1"/>
          </p:cNvPicPr>
          <p:nvPr/>
        </p:nvPicPr>
        <p:blipFill>
          <a:blip r:embed="rId8"/>
          <a:srcRect/>
          <a:stretch>
            <a:fillRect/>
          </a:stretch>
        </p:blipFill>
        <p:spPr bwMode="auto">
          <a:xfrm>
            <a:off x="5694363" y="1235075"/>
            <a:ext cx="2990850" cy="771525"/>
          </a:xfrm>
          <a:prstGeom prst="rect">
            <a:avLst/>
          </a:prstGeom>
          <a:noFill/>
          <a:ln w="28575">
            <a:solidFill>
              <a:srgbClr val="000000"/>
            </a:solidFill>
            <a:miter lim="800000"/>
            <a:headEnd/>
            <a:tailEnd/>
          </a:ln>
        </p:spPr>
      </p:pic>
      <p:pic>
        <p:nvPicPr>
          <p:cNvPr id="112645" name="Picture 7">
            <a:hlinkClick r:id="rId9"/>
          </p:cNvPr>
          <p:cNvPicPr>
            <a:picLocks noChangeAspect="1" noChangeArrowheads="1"/>
          </p:cNvPicPr>
          <p:nvPr/>
        </p:nvPicPr>
        <p:blipFill>
          <a:blip r:embed="rId10"/>
          <a:srcRect l="4427" t="32466" r="76953" b="57465"/>
          <a:stretch>
            <a:fillRect/>
          </a:stretch>
        </p:blipFill>
        <p:spPr bwMode="auto">
          <a:xfrm>
            <a:off x="3644900" y="3594100"/>
            <a:ext cx="1816100" cy="736600"/>
          </a:xfrm>
          <a:prstGeom prst="rect">
            <a:avLst/>
          </a:prstGeom>
          <a:noFill/>
          <a:ln w="9525">
            <a:noFill/>
            <a:miter lim="800000"/>
            <a:headEnd/>
            <a:tailEnd/>
          </a:ln>
        </p:spPr>
      </p:pic>
      <p:pic>
        <p:nvPicPr>
          <p:cNvPr id="112646" name="Picture 13">
            <a:hlinkClick r:id="rId11"/>
          </p:cNvPr>
          <p:cNvPicPr>
            <a:picLocks noChangeAspect="1" noChangeArrowheads="1"/>
          </p:cNvPicPr>
          <p:nvPr/>
        </p:nvPicPr>
        <p:blipFill>
          <a:blip r:embed="rId12"/>
          <a:srcRect l="1424" t="22220" r="87100" b="62506"/>
          <a:stretch>
            <a:fillRect/>
          </a:stretch>
        </p:blipFill>
        <p:spPr bwMode="auto">
          <a:xfrm>
            <a:off x="458788" y="3484563"/>
            <a:ext cx="895350" cy="893762"/>
          </a:xfrm>
          <a:prstGeom prst="rect">
            <a:avLst/>
          </a:prstGeom>
          <a:noFill/>
          <a:ln w="9525">
            <a:noFill/>
            <a:miter lim="800000"/>
            <a:headEnd/>
            <a:tailEnd/>
          </a:ln>
        </p:spPr>
      </p:pic>
      <p:pic>
        <p:nvPicPr>
          <p:cNvPr id="112647" name="Picture 16" descr="EURO MPM">
            <a:hlinkClick r:id="rId13"/>
          </p:cNvPr>
          <p:cNvPicPr>
            <a:picLocks noChangeAspect="1" noChangeArrowheads="1"/>
          </p:cNvPicPr>
          <p:nvPr/>
        </p:nvPicPr>
        <p:blipFill>
          <a:blip r:embed="rId14"/>
          <a:srcRect/>
          <a:stretch>
            <a:fillRect/>
          </a:stretch>
        </p:blipFill>
        <p:spPr bwMode="auto">
          <a:xfrm>
            <a:off x="458788" y="1235075"/>
            <a:ext cx="2827337" cy="757238"/>
          </a:xfrm>
          <a:prstGeom prst="rect">
            <a:avLst/>
          </a:prstGeom>
          <a:noFill/>
          <a:ln w="9525">
            <a:noFill/>
            <a:miter lim="800000"/>
            <a:headEnd/>
            <a:tailEnd/>
          </a:ln>
        </p:spPr>
      </p:pic>
      <p:pic>
        <p:nvPicPr>
          <p:cNvPr id="112648" name="Picture 10" descr="CASS.gif">
            <a:hlinkClick r:id="rId15"/>
          </p:cNvPr>
          <p:cNvPicPr>
            <a:picLocks noChangeAspect="1"/>
          </p:cNvPicPr>
          <p:nvPr/>
        </p:nvPicPr>
        <p:blipFill>
          <a:blip r:embed="rId16"/>
          <a:srcRect/>
          <a:stretch>
            <a:fillRect/>
          </a:stretch>
        </p:blipFill>
        <p:spPr bwMode="auto">
          <a:xfrm>
            <a:off x="1617663" y="3614738"/>
            <a:ext cx="1524000" cy="685800"/>
          </a:xfrm>
          <a:prstGeom prst="rect">
            <a:avLst/>
          </a:prstGeom>
          <a:noFill/>
          <a:ln w="9525">
            <a:noFill/>
            <a:miter lim="800000"/>
            <a:headEnd/>
            <a:tailEnd/>
          </a:ln>
        </p:spPr>
      </p:pic>
      <p:pic>
        <p:nvPicPr>
          <p:cNvPr id="112649" name="Picture 11" descr="HEC School of Management Paris.gif">
            <a:hlinkClick r:id="rId17"/>
          </p:cNvPr>
          <p:cNvPicPr>
            <a:picLocks noChangeAspect="1"/>
          </p:cNvPicPr>
          <p:nvPr/>
        </p:nvPicPr>
        <p:blipFill>
          <a:blip r:embed="rId18"/>
          <a:srcRect b="22614"/>
          <a:stretch>
            <a:fillRect/>
          </a:stretch>
        </p:blipFill>
        <p:spPr bwMode="auto">
          <a:xfrm>
            <a:off x="7466013" y="3773488"/>
            <a:ext cx="1219200" cy="519112"/>
          </a:xfrm>
          <a:prstGeom prst="rect">
            <a:avLst/>
          </a:prstGeom>
          <a:noFill/>
          <a:ln w="9525">
            <a:noFill/>
            <a:miter lim="800000"/>
            <a:headEnd/>
            <a:tailEnd/>
          </a:ln>
        </p:spPr>
      </p:pic>
      <p:pic>
        <p:nvPicPr>
          <p:cNvPr id="112650" name="Picture 12" descr="Vienna University of Economics.jpg">
            <a:hlinkClick r:id="rId19"/>
          </p:cNvPr>
          <p:cNvPicPr>
            <a:picLocks noChangeAspect="1"/>
          </p:cNvPicPr>
          <p:nvPr/>
        </p:nvPicPr>
        <p:blipFill>
          <a:blip r:embed="rId20"/>
          <a:srcRect t="4686" b="4575"/>
          <a:stretch>
            <a:fillRect/>
          </a:stretch>
        </p:blipFill>
        <p:spPr bwMode="auto">
          <a:xfrm>
            <a:off x="1123950" y="2520950"/>
            <a:ext cx="6858000" cy="719138"/>
          </a:xfrm>
          <a:prstGeom prst="rect">
            <a:avLst/>
          </a:prstGeom>
          <a:noFill/>
          <a:ln w="9525">
            <a:noFill/>
            <a:miter lim="800000"/>
            <a:headEnd/>
            <a:tailEnd/>
          </a:ln>
        </p:spPr>
      </p:pic>
      <p:pic>
        <p:nvPicPr>
          <p:cNvPr id="112651" name="Picture 13" descr="university Gedanksk.jpg">
            <a:hlinkClick r:id="rId21"/>
          </p:cNvPr>
          <p:cNvPicPr>
            <a:picLocks noChangeAspect="1"/>
          </p:cNvPicPr>
          <p:nvPr/>
        </p:nvPicPr>
        <p:blipFill>
          <a:blip r:embed="rId22"/>
          <a:srcRect/>
          <a:stretch>
            <a:fillRect/>
          </a:stretch>
        </p:blipFill>
        <p:spPr bwMode="auto">
          <a:xfrm>
            <a:off x="887413" y="5246688"/>
            <a:ext cx="7331075" cy="917575"/>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4689" name="Picture 14" descr="NUS-Logo">
            <a:hlinkClick r:id="rId3"/>
          </p:cNvPr>
          <p:cNvPicPr>
            <a:picLocks noChangeAspect="1" noChangeArrowheads="1"/>
          </p:cNvPicPr>
          <p:nvPr/>
        </p:nvPicPr>
        <p:blipFill>
          <a:blip r:embed="rId4"/>
          <a:srcRect/>
          <a:stretch>
            <a:fillRect/>
          </a:stretch>
        </p:blipFill>
        <p:spPr bwMode="auto">
          <a:xfrm>
            <a:off x="7327900" y="2508250"/>
            <a:ext cx="1323975" cy="600075"/>
          </a:xfrm>
          <a:prstGeom prst="rect">
            <a:avLst/>
          </a:prstGeom>
          <a:noFill/>
          <a:ln w="9525">
            <a:noFill/>
            <a:miter lim="800000"/>
            <a:headEnd/>
            <a:tailEnd/>
          </a:ln>
        </p:spPr>
      </p:pic>
      <p:pic>
        <p:nvPicPr>
          <p:cNvPr id="114690" name="Picture 15" descr="Hong Kong Polytechnic University">
            <a:hlinkClick r:id="rId5"/>
          </p:cNvPr>
          <p:cNvPicPr>
            <a:picLocks noChangeAspect="1" noChangeArrowheads="1"/>
          </p:cNvPicPr>
          <p:nvPr/>
        </p:nvPicPr>
        <p:blipFill>
          <a:blip r:embed="rId6"/>
          <a:srcRect/>
          <a:stretch>
            <a:fillRect/>
          </a:stretch>
        </p:blipFill>
        <p:spPr bwMode="auto">
          <a:xfrm>
            <a:off x="5407025" y="1235075"/>
            <a:ext cx="3282950" cy="893763"/>
          </a:xfrm>
          <a:prstGeom prst="rect">
            <a:avLst/>
          </a:prstGeom>
          <a:noFill/>
          <a:ln w="9525">
            <a:noFill/>
            <a:miter lim="800000"/>
            <a:headEnd/>
            <a:tailEnd/>
          </a:ln>
        </p:spPr>
      </p:pic>
      <p:pic>
        <p:nvPicPr>
          <p:cNvPr id="114691" name="Picture 3" descr="UniversitiSainsMalysia">
            <a:hlinkClick r:id="rId7"/>
          </p:cNvPr>
          <p:cNvPicPr>
            <a:picLocks noChangeAspect="1" noChangeArrowheads="1"/>
          </p:cNvPicPr>
          <p:nvPr/>
        </p:nvPicPr>
        <p:blipFill>
          <a:blip r:embed="rId8"/>
          <a:srcRect/>
          <a:stretch>
            <a:fillRect/>
          </a:stretch>
        </p:blipFill>
        <p:spPr bwMode="auto">
          <a:xfrm>
            <a:off x="458788" y="1235075"/>
            <a:ext cx="4826000" cy="889000"/>
          </a:xfrm>
          <a:prstGeom prst="rect">
            <a:avLst/>
          </a:prstGeom>
          <a:noFill/>
          <a:ln w="9525">
            <a:noFill/>
            <a:miter lim="800000"/>
            <a:headEnd/>
            <a:tailEnd/>
          </a:ln>
        </p:spPr>
      </p:pic>
      <p:sp>
        <p:nvSpPr>
          <p:cNvPr id="114692" name="Title 1"/>
          <p:cNvSpPr>
            <a:spLocks noGrp="1"/>
          </p:cNvSpPr>
          <p:nvPr>
            <p:ph type="title"/>
          </p:nvPr>
        </p:nvSpPr>
        <p:spPr>
          <a:xfrm>
            <a:off x="457200" y="0"/>
            <a:ext cx="8229600" cy="1143000"/>
          </a:xfrm>
        </p:spPr>
        <p:txBody>
          <a:bodyPr/>
          <a:lstStyle/>
          <a:p>
            <a:r>
              <a:rPr lang="de-DE" sz="2400" smtClean="0"/>
              <a:t>On-Campus Master Degree Programmes </a:t>
            </a:r>
            <a:br>
              <a:rPr lang="de-DE" sz="2400" smtClean="0"/>
            </a:br>
            <a:r>
              <a:rPr lang="de-DE" sz="2400" smtClean="0"/>
              <a:t>(Asia)</a:t>
            </a:r>
            <a:endParaRPr lang="en-US" sz="2400" smtClean="0"/>
          </a:p>
        </p:txBody>
      </p:sp>
      <p:pic>
        <p:nvPicPr>
          <p:cNvPr id="114693" name="Picture 5" descr="Asian Institute of Technology Center in Vietnam.gif">
            <a:hlinkClick r:id="rId9"/>
          </p:cNvPr>
          <p:cNvPicPr>
            <a:picLocks noChangeAspect="1"/>
          </p:cNvPicPr>
          <p:nvPr/>
        </p:nvPicPr>
        <p:blipFill>
          <a:blip r:embed="rId10"/>
          <a:srcRect/>
          <a:stretch>
            <a:fillRect/>
          </a:stretch>
        </p:blipFill>
        <p:spPr bwMode="auto">
          <a:xfrm>
            <a:off x="458788" y="2478088"/>
            <a:ext cx="6248400" cy="647700"/>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6737" name="Picture 2" descr="British University Dubai">
            <a:hlinkClick r:id="rId3"/>
          </p:cNvPr>
          <p:cNvPicPr>
            <a:picLocks noChangeAspect="1" noChangeArrowheads="1"/>
          </p:cNvPicPr>
          <p:nvPr/>
        </p:nvPicPr>
        <p:blipFill>
          <a:blip r:embed="rId4"/>
          <a:srcRect/>
          <a:stretch>
            <a:fillRect/>
          </a:stretch>
        </p:blipFill>
        <p:spPr bwMode="auto">
          <a:xfrm>
            <a:off x="458788" y="1404938"/>
            <a:ext cx="2962275" cy="771525"/>
          </a:xfrm>
          <a:prstGeom prst="rect">
            <a:avLst/>
          </a:prstGeom>
          <a:noFill/>
          <a:ln w="9525">
            <a:noFill/>
            <a:miter lim="800000"/>
            <a:headEnd/>
            <a:tailEnd/>
          </a:ln>
        </p:spPr>
      </p:pic>
      <p:pic>
        <p:nvPicPr>
          <p:cNvPr id="116738" name="Picture 3" descr="SZABIST Dubai">
            <a:hlinkClick r:id="rId5"/>
          </p:cNvPr>
          <p:cNvPicPr>
            <a:picLocks noChangeAspect="1" noChangeArrowheads="1"/>
          </p:cNvPicPr>
          <p:nvPr/>
        </p:nvPicPr>
        <p:blipFill>
          <a:blip r:embed="rId6"/>
          <a:srcRect/>
          <a:stretch>
            <a:fillRect/>
          </a:stretch>
        </p:blipFill>
        <p:spPr bwMode="auto">
          <a:xfrm>
            <a:off x="4646613" y="1404938"/>
            <a:ext cx="4038600" cy="582612"/>
          </a:xfrm>
          <a:prstGeom prst="rect">
            <a:avLst/>
          </a:prstGeom>
          <a:noFill/>
          <a:ln w="9525">
            <a:noFill/>
            <a:miter lim="800000"/>
            <a:headEnd/>
            <a:tailEnd/>
          </a:ln>
        </p:spPr>
      </p:pic>
      <p:pic>
        <p:nvPicPr>
          <p:cNvPr id="116739" name="Picture 4" descr="Heriot Watt University (Dubai).gif">
            <a:hlinkClick r:id="rId7"/>
          </p:cNvPr>
          <p:cNvPicPr>
            <a:picLocks noChangeAspect="1"/>
          </p:cNvPicPr>
          <p:nvPr/>
        </p:nvPicPr>
        <p:blipFill>
          <a:blip r:embed="rId8"/>
          <a:srcRect/>
          <a:stretch>
            <a:fillRect/>
          </a:stretch>
        </p:blipFill>
        <p:spPr bwMode="auto">
          <a:xfrm>
            <a:off x="4321175" y="2578100"/>
            <a:ext cx="908050" cy="685800"/>
          </a:xfrm>
          <a:prstGeom prst="rect">
            <a:avLst/>
          </a:prstGeom>
          <a:noFill/>
          <a:ln w="9525">
            <a:noFill/>
            <a:miter lim="800000"/>
            <a:headEnd/>
            <a:tailEnd/>
          </a:ln>
        </p:spPr>
      </p:pic>
      <p:pic>
        <p:nvPicPr>
          <p:cNvPr id="116740" name="Picture 5" descr="Heriot Watt University (Dubai).gif">
            <a:hlinkClick r:id="rId9"/>
          </p:cNvPr>
          <p:cNvPicPr>
            <a:picLocks noChangeAspect="1"/>
          </p:cNvPicPr>
          <p:nvPr/>
        </p:nvPicPr>
        <p:blipFill>
          <a:blip r:embed="rId8"/>
          <a:srcRect/>
          <a:stretch>
            <a:fillRect/>
          </a:stretch>
        </p:blipFill>
        <p:spPr bwMode="auto">
          <a:xfrm>
            <a:off x="5788025" y="2535238"/>
            <a:ext cx="906463" cy="685800"/>
          </a:xfrm>
          <a:prstGeom prst="rect">
            <a:avLst/>
          </a:prstGeom>
          <a:noFill/>
          <a:ln w="9525">
            <a:noFill/>
            <a:miter lim="800000"/>
            <a:headEnd/>
            <a:tailEnd/>
          </a:ln>
        </p:spPr>
      </p:pic>
      <p:sp>
        <p:nvSpPr>
          <p:cNvPr id="116741" name="Title 1"/>
          <p:cNvSpPr>
            <a:spLocks noGrp="1"/>
          </p:cNvSpPr>
          <p:nvPr>
            <p:ph type="title"/>
          </p:nvPr>
        </p:nvSpPr>
        <p:spPr>
          <a:xfrm>
            <a:off x="457200" y="0"/>
            <a:ext cx="8229600" cy="1143000"/>
          </a:xfrm>
        </p:spPr>
        <p:txBody>
          <a:bodyPr/>
          <a:lstStyle/>
          <a:p>
            <a:r>
              <a:rPr lang="de-DE" sz="2400" smtClean="0"/>
              <a:t>On-Campus Master Degree Programmes </a:t>
            </a:r>
            <a:br>
              <a:rPr lang="de-DE" sz="2400" smtClean="0"/>
            </a:br>
            <a:r>
              <a:rPr lang="de-DE" sz="2400" smtClean="0"/>
              <a:t>(The Middle East)</a:t>
            </a:r>
            <a:endParaRPr lang="en-US" sz="2400" smtClean="0"/>
          </a:p>
        </p:txBody>
      </p:sp>
      <p:pic>
        <p:nvPicPr>
          <p:cNvPr id="116742" name="Picture 6" descr="Institute of Management Technology, Dubai.jpg">
            <a:hlinkClick r:id="rId10"/>
          </p:cNvPr>
          <p:cNvPicPr>
            <a:picLocks noChangeAspect="1"/>
          </p:cNvPicPr>
          <p:nvPr/>
        </p:nvPicPr>
        <p:blipFill>
          <a:blip r:embed="rId11"/>
          <a:srcRect/>
          <a:stretch>
            <a:fillRect/>
          </a:stretch>
        </p:blipFill>
        <p:spPr bwMode="auto">
          <a:xfrm>
            <a:off x="458788" y="2489200"/>
            <a:ext cx="3178175" cy="754063"/>
          </a:xfrm>
          <a:prstGeom prst="rect">
            <a:avLst/>
          </a:prstGeom>
          <a:noFill/>
          <a:ln w="9525">
            <a:noFill/>
            <a:miter lim="800000"/>
            <a:headEnd/>
            <a:tailEnd/>
          </a:ln>
        </p:spPr>
      </p:pic>
      <p:pic>
        <p:nvPicPr>
          <p:cNvPr id="116743" name="Picture 7" descr="SPJain Center of Management.gif">
            <a:hlinkClick r:id="rId12"/>
          </p:cNvPr>
          <p:cNvPicPr>
            <a:picLocks noChangeAspect="1"/>
          </p:cNvPicPr>
          <p:nvPr/>
        </p:nvPicPr>
        <p:blipFill>
          <a:blip r:embed="rId13"/>
          <a:srcRect/>
          <a:stretch>
            <a:fillRect/>
          </a:stretch>
        </p:blipFill>
        <p:spPr bwMode="auto">
          <a:xfrm>
            <a:off x="7153275" y="2420938"/>
            <a:ext cx="1531938" cy="723900"/>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8785" name="Picture 3" descr="University of Pretoria.jpg">
            <a:hlinkClick r:id="rId3"/>
          </p:cNvPr>
          <p:cNvPicPr>
            <a:picLocks noChangeAspect="1"/>
          </p:cNvPicPr>
          <p:nvPr/>
        </p:nvPicPr>
        <p:blipFill>
          <a:blip r:embed="rId4"/>
          <a:srcRect/>
          <a:stretch>
            <a:fillRect/>
          </a:stretch>
        </p:blipFill>
        <p:spPr bwMode="auto">
          <a:xfrm>
            <a:off x="458788" y="1235075"/>
            <a:ext cx="3429000" cy="901700"/>
          </a:xfrm>
          <a:prstGeom prst="rect">
            <a:avLst/>
          </a:prstGeom>
          <a:noFill/>
          <a:ln w="9525">
            <a:noFill/>
            <a:miter lim="800000"/>
            <a:headEnd/>
            <a:tailEnd/>
          </a:ln>
        </p:spPr>
      </p:pic>
      <p:pic>
        <p:nvPicPr>
          <p:cNvPr id="118786" name="Picture 2">
            <a:hlinkClick r:id="rId5"/>
          </p:cNvPr>
          <p:cNvPicPr>
            <a:picLocks noChangeAspect="1" noChangeArrowheads="1"/>
          </p:cNvPicPr>
          <p:nvPr/>
        </p:nvPicPr>
        <p:blipFill>
          <a:blip r:embed="rId6"/>
          <a:srcRect t="24956" r="75513" b="68080"/>
          <a:stretch>
            <a:fillRect/>
          </a:stretch>
        </p:blipFill>
        <p:spPr bwMode="auto">
          <a:xfrm>
            <a:off x="458788" y="5480050"/>
            <a:ext cx="2549525" cy="544513"/>
          </a:xfrm>
          <a:prstGeom prst="rect">
            <a:avLst/>
          </a:prstGeom>
          <a:noFill/>
          <a:ln w="9525">
            <a:noFill/>
            <a:miter lim="800000"/>
            <a:headEnd/>
            <a:tailEnd/>
          </a:ln>
        </p:spPr>
      </p:pic>
      <p:sp>
        <p:nvSpPr>
          <p:cNvPr id="118787" name="Title 1"/>
          <p:cNvSpPr>
            <a:spLocks noGrp="1"/>
          </p:cNvSpPr>
          <p:nvPr>
            <p:ph type="title"/>
          </p:nvPr>
        </p:nvSpPr>
        <p:spPr>
          <a:xfrm>
            <a:off x="457200" y="0"/>
            <a:ext cx="8229600" cy="1143000"/>
          </a:xfrm>
        </p:spPr>
        <p:txBody>
          <a:bodyPr/>
          <a:lstStyle/>
          <a:p>
            <a:r>
              <a:rPr lang="de-DE" sz="2400" smtClean="0"/>
              <a:t>On-Campus Master Degree Programmes </a:t>
            </a:r>
            <a:br>
              <a:rPr lang="de-DE" sz="2400" smtClean="0"/>
            </a:br>
            <a:r>
              <a:rPr lang="de-DE" sz="2400" smtClean="0"/>
              <a:t>(Africa &amp; the Carribean) </a:t>
            </a:r>
            <a:endParaRPr lang="en-US" sz="2400" smtClean="0"/>
          </a:p>
        </p:txBody>
      </p:sp>
      <p:pic>
        <p:nvPicPr>
          <p:cNvPr id="118788" name="Picture 19" descr="University of West Indies">
            <a:hlinkClick r:id="rId7"/>
          </p:cNvPr>
          <p:cNvPicPr>
            <a:picLocks noChangeAspect="1" noChangeArrowheads="1"/>
          </p:cNvPicPr>
          <p:nvPr/>
        </p:nvPicPr>
        <p:blipFill>
          <a:blip r:embed="rId8"/>
          <a:srcRect r="19780" b="31406"/>
          <a:stretch>
            <a:fillRect/>
          </a:stretch>
        </p:blipFill>
        <p:spPr bwMode="auto">
          <a:xfrm>
            <a:off x="458788" y="2506663"/>
            <a:ext cx="3476625" cy="790575"/>
          </a:xfrm>
          <a:prstGeom prst="rect">
            <a:avLst/>
          </a:prstGeom>
          <a:noFill/>
          <a:ln w="9525">
            <a:noFill/>
            <a:miter lim="800000"/>
            <a:headEnd/>
            <a:tailEnd/>
          </a:ln>
        </p:spPr>
      </p:pic>
      <p:pic>
        <p:nvPicPr>
          <p:cNvPr id="118789" name="Picture 2" descr="University of West Indies">
            <a:hlinkClick r:id="rId9"/>
          </p:cNvPr>
          <p:cNvPicPr>
            <a:picLocks noChangeAspect="1" noChangeArrowheads="1"/>
          </p:cNvPicPr>
          <p:nvPr/>
        </p:nvPicPr>
        <p:blipFill>
          <a:blip r:embed="rId10"/>
          <a:srcRect r="13902" b="1366"/>
          <a:stretch>
            <a:fillRect/>
          </a:stretch>
        </p:blipFill>
        <p:spPr bwMode="auto">
          <a:xfrm>
            <a:off x="5208588" y="1360488"/>
            <a:ext cx="3476625" cy="593725"/>
          </a:xfrm>
          <a:prstGeom prst="rect">
            <a:avLst/>
          </a:prstGeom>
          <a:noFill/>
          <a:ln w="9525">
            <a:noFill/>
            <a:miter lim="800000"/>
            <a:headEnd/>
            <a:tailEnd/>
          </a:ln>
        </p:spPr>
      </p:pic>
      <p:pic>
        <p:nvPicPr>
          <p:cNvPr id="118790" name="Picture 8" descr="Cranefield College.jpg">
            <a:hlinkClick r:id="rId11"/>
          </p:cNvPr>
          <p:cNvPicPr>
            <a:picLocks noChangeAspect="1"/>
          </p:cNvPicPr>
          <p:nvPr/>
        </p:nvPicPr>
        <p:blipFill>
          <a:blip r:embed="rId12"/>
          <a:srcRect r="80989" b="16530"/>
          <a:stretch>
            <a:fillRect/>
          </a:stretch>
        </p:blipFill>
        <p:spPr bwMode="auto">
          <a:xfrm>
            <a:off x="458788" y="3698875"/>
            <a:ext cx="1738312" cy="1346200"/>
          </a:xfrm>
          <a:prstGeom prst="rect">
            <a:avLst/>
          </a:prstGeom>
          <a:noFill/>
          <a:ln w="9525">
            <a:noFill/>
            <a:miter lim="800000"/>
            <a:headEnd/>
            <a:tailEnd/>
          </a:ln>
        </p:spPr>
      </p:pic>
      <p:pic>
        <p:nvPicPr>
          <p:cNvPr id="118791" name="Picture 9" descr="University Mauritius.jpg">
            <a:hlinkClick r:id="rId13"/>
          </p:cNvPr>
          <p:cNvPicPr>
            <a:picLocks noChangeAspect="1"/>
          </p:cNvPicPr>
          <p:nvPr/>
        </p:nvPicPr>
        <p:blipFill>
          <a:blip r:embed="rId14"/>
          <a:srcRect/>
          <a:stretch>
            <a:fillRect/>
          </a:stretch>
        </p:blipFill>
        <p:spPr bwMode="auto">
          <a:xfrm>
            <a:off x="2719388" y="3790950"/>
            <a:ext cx="5965825" cy="922338"/>
          </a:xfrm>
          <a:prstGeom prst="rect">
            <a:avLst/>
          </a:prstGeom>
          <a:noFill/>
          <a:ln w="9525">
            <a:noFill/>
            <a:miter lim="800000"/>
            <a:headEnd/>
            <a:tailEnd/>
          </a:ln>
        </p:spPr>
      </p:pic>
      <p:pic>
        <p:nvPicPr>
          <p:cNvPr id="118792" name="Picture 10" descr="University Mzumbe.gif">
            <a:hlinkClick r:id="rId15"/>
          </p:cNvPr>
          <p:cNvPicPr>
            <a:picLocks noChangeAspect="1"/>
          </p:cNvPicPr>
          <p:nvPr/>
        </p:nvPicPr>
        <p:blipFill>
          <a:blip r:embed="rId16"/>
          <a:srcRect r="14610" b="1289"/>
          <a:stretch>
            <a:fillRect/>
          </a:stretch>
        </p:blipFill>
        <p:spPr bwMode="auto">
          <a:xfrm>
            <a:off x="4456113" y="2501900"/>
            <a:ext cx="4229100" cy="750888"/>
          </a:xfrm>
          <a:prstGeom prst="rect">
            <a:avLst/>
          </a:prstGeom>
          <a:noFill/>
          <a:ln w="9525">
            <a:noFill/>
            <a:miter lim="800000"/>
            <a:headEnd/>
            <a:tailEnd/>
          </a:ln>
        </p:spPr>
      </p:pic>
      <p:pic>
        <p:nvPicPr>
          <p:cNvPr id="118793" name="Picture 11" descr="University of Nairobi.jpg">
            <a:hlinkClick r:id="rId17"/>
          </p:cNvPr>
          <p:cNvPicPr>
            <a:picLocks noChangeAspect="1"/>
          </p:cNvPicPr>
          <p:nvPr/>
        </p:nvPicPr>
        <p:blipFill>
          <a:blip r:embed="rId18"/>
          <a:srcRect/>
          <a:stretch>
            <a:fillRect/>
          </a:stretch>
        </p:blipFill>
        <p:spPr bwMode="auto">
          <a:xfrm>
            <a:off x="4168775" y="1235075"/>
            <a:ext cx="800100" cy="906463"/>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0833" name="Picture 12" descr="University of Queensland">
            <a:hlinkClick r:id="rId3"/>
          </p:cNvPr>
          <p:cNvPicPr>
            <a:picLocks noChangeAspect="1" noChangeArrowheads="1"/>
          </p:cNvPicPr>
          <p:nvPr/>
        </p:nvPicPr>
        <p:blipFill>
          <a:blip r:embed="rId4"/>
          <a:srcRect/>
          <a:stretch>
            <a:fillRect/>
          </a:stretch>
        </p:blipFill>
        <p:spPr bwMode="auto">
          <a:xfrm>
            <a:off x="3419475" y="1235075"/>
            <a:ext cx="2679700" cy="965200"/>
          </a:xfrm>
          <a:prstGeom prst="rect">
            <a:avLst/>
          </a:prstGeom>
          <a:noFill/>
          <a:ln w="9525">
            <a:noFill/>
            <a:miter lim="800000"/>
            <a:headEnd/>
            <a:tailEnd/>
          </a:ln>
        </p:spPr>
      </p:pic>
      <p:pic>
        <p:nvPicPr>
          <p:cNvPr id="120834" name="Picture 11" descr="University Melbourne">
            <a:hlinkClick r:id="rId5"/>
          </p:cNvPr>
          <p:cNvPicPr>
            <a:picLocks noChangeAspect="1" noChangeArrowheads="1"/>
          </p:cNvPicPr>
          <p:nvPr/>
        </p:nvPicPr>
        <p:blipFill>
          <a:blip r:embed="rId6"/>
          <a:srcRect/>
          <a:stretch>
            <a:fillRect/>
          </a:stretch>
        </p:blipFill>
        <p:spPr bwMode="auto">
          <a:xfrm>
            <a:off x="7181850" y="1235075"/>
            <a:ext cx="1503363" cy="1347788"/>
          </a:xfrm>
          <a:prstGeom prst="rect">
            <a:avLst/>
          </a:prstGeom>
          <a:noFill/>
          <a:ln w="9525">
            <a:noFill/>
            <a:miter lim="800000"/>
            <a:headEnd/>
            <a:tailEnd/>
          </a:ln>
        </p:spPr>
      </p:pic>
      <p:pic>
        <p:nvPicPr>
          <p:cNvPr id="120835" name="Picture 10" descr="PM01_Accreditation_UniversityOfTechnologySydney">
            <a:hlinkClick r:id="rId7"/>
          </p:cNvPr>
          <p:cNvPicPr>
            <a:picLocks noChangeAspect="1" noChangeArrowheads="1"/>
          </p:cNvPicPr>
          <p:nvPr/>
        </p:nvPicPr>
        <p:blipFill>
          <a:blip r:embed="rId8"/>
          <a:srcRect/>
          <a:stretch>
            <a:fillRect/>
          </a:stretch>
        </p:blipFill>
        <p:spPr bwMode="auto">
          <a:xfrm>
            <a:off x="3795713" y="3260725"/>
            <a:ext cx="2047875" cy="490538"/>
          </a:xfrm>
          <a:prstGeom prst="rect">
            <a:avLst/>
          </a:prstGeom>
          <a:noFill/>
          <a:ln w="9525">
            <a:noFill/>
            <a:miter lim="800000"/>
            <a:headEnd/>
            <a:tailEnd/>
          </a:ln>
        </p:spPr>
      </p:pic>
      <p:pic>
        <p:nvPicPr>
          <p:cNvPr id="120836" name="Picture 5" descr="University of South Queensland.gif">
            <a:hlinkClick r:id="rId9"/>
          </p:cNvPr>
          <p:cNvPicPr>
            <a:picLocks noChangeAspect="1"/>
          </p:cNvPicPr>
          <p:nvPr/>
        </p:nvPicPr>
        <p:blipFill>
          <a:blip r:embed="rId10"/>
          <a:srcRect/>
          <a:stretch>
            <a:fillRect/>
          </a:stretch>
        </p:blipFill>
        <p:spPr bwMode="auto">
          <a:xfrm>
            <a:off x="458788" y="3205163"/>
            <a:ext cx="2982912" cy="584200"/>
          </a:xfrm>
          <a:prstGeom prst="rect">
            <a:avLst/>
          </a:prstGeom>
          <a:noFill/>
          <a:ln w="9525">
            <a:noFill/>
            <a:miter lim="800000"/>
            <a:headEnd/>
            <a:tailEnd/>
          </a:ln>
        </p:spPr>
      </p:pic>
      <p:pic>
        <p:nvPicPr>
          <p:cNvPr id="120837" name="Picture 6" descr="UNITEC New Zealand.gif">
            <a:hlinkClick r:id="rId11"/>
          </p:cNvPr>
          <p:cNvPicPr>
            <a:picLocks noChangeAspect="1"/>
          </p:cNvPicPr>
          <p:nvPr/>
        </p:nvPicPr>
        <p:blipFill>
          <a:blip r:embed="rId12"/>
          <a:srcRect/>
          <a:stretch>
            <a:fillRect/>
          </a:stretch>
        </p:blipFill>
        <p:spPr bwMode="auto">
          <a:xfrm>
            <a:off x="6367463" y="5089525"/>
            <a:ext cx="2317750" cy="1143000"/>
          </a:xfrm>
          <a:prstGeom prst="rect">
            <a:avLst/>
          </a:prstGeom>
          <a:noFill/>
          <a:ln w="9525">
            <a:noFill/>
            <a:miter lim="800000"/>
            <a:headEnd/>
            <a:tailEnd/>
          </a:ln>
        </p:spPr>
      </p:pic>
      <p:pic>
        <p:nvPicPr>
          <p:cNvPr id="120838" name="Picture 7" descr="RMIT University.gif">
            <a:hlinkClick r:id="rId13"/>
          </p:cNvPr>
          <p:cNvPicPr>
            <a:picLocks noChangeAspect="1"/>
          </p:cNvPicPr>
          <p:nvPr/>
        </p:nvPicPr>
        <p:blipFill>
          <a:blip r:embed="rId14"/>
          <a:srcRect/>
          <a:stretch>
            <a:fillRect/>
          </a:stretch>
        </p:blipFill>
        <p:spPr bwMode="auto">
          <a:xfrm>
            <a:off x="458788" y="1235075"/>
            <a:ext cx="2417762" cy="1311275"/>
          </a:xfrm>
          <a:prstGeom prst="rect">
            <a:avLst/>
          </a:prstGeom>
          <a:noFill/>
          <a:ln w="9525">
            <a:noFill/>
            <a:miter lim="800000"/>
            <a:headEnd/>
            <a:tailEnd/>
          </a:ln>
        </p:spPr>
      </p:pic>
      <p:pic>
        <p:nvPicPr>
          <p:cNvPr id="120839" name="Picture 2">
            <a:hlinkClick r:id="rId15"/>
          </p:cNvPr>
          <p:cNvPicPr>
            <a:picLocks noChangeAspect="1" noChangeArrowheads="1"/>
          </p:cNvPicPr>
          <p:nvPr/>
        </p:nvPicPr>
        <p:blipFill>
          <a:blip r:embed="rId16"/>
          <a:srcRect l="10585" t="21170" r="72656" b="68951"/>
          <a:stretch>
            <a:fillRect/>
          </a:stretch>
        </p:blipFill>
        <p:spPr bwMode="auto">
          <a:xfrm>
            <a:off x="6334125" y="3041650"/>
            <a:ext cx="2351088" cy="1039813"/>
          </a:xfrm>
          <a:prstGeom prst="rect">
            <a:avLst/>
          </a:prstGeom>
          <a:noFill/>
          <a:ln w="9525">
            <a:noFill/>
            <a:miter lim="800000"/>
            <a:headEnd/>
            <a:tailEnd/>
          </a:ln>
        </p:spPr>
      </p:pic>
      <p:sp>
        <p:nvSpPr>
          <p:cNvPr id="120840" name="Title 1"/>
          <p:cNvSpPr>
            <a:spLocks noGrp="1"/>
          </p:cNvSpPr>
          <p:nvPr>
            <p:ph type="title"/>
          </p:nvPr>
        </p:nvSpPr>
        <p:spPr>
          <a:xfrm>
            <a:off x="457200" y="0"/>
            <a:ext cx="8229600" cy="1143000"/>
          </a:xfrm>
        </p:spPr>
        <p:txBody>
          <a:bodyPr/>
          <a:lstStyle/>
          <a:p>
            <a:r>
              <a:rPr lang="de-DE" sz="2400" smtClean="0"/>
              <a:t>On-Campus Master Degree Programmes </a:t>
            </a:r>
            <a:br>
              <a:rPr lang="de-DE" sz="2400" smtClean="0"/>
            </a:br>
            <a:r>
              <a:rPr lang="de-DE" sz="2400" smtClean="0"/>
              <a:t>(Australia &amp; New Zealand)</a:t>
            </a:r>
            <a:endParaRPr lang="en-US" sz="2400" smtClean="0"/>
          </a:p>
        </p:txBody>
      </p:sp>
      <p:pic>
        <p:nvPicPr>
          <p:cNvPr id="120841" name="Picture 10" descr="UNSW.gif">
            <a:hlinkClick r:id="rId17"/>
          </p:cNvPr>
          <p:cNvPicPr>
            <a:picLocks noChangeAspect="1"/>
          </p:cNvPicPr>
          <p:nvPr/>
        </p:nvPicPr>
        <p:blipFill>
          <a:blip r:embed="rId18"/>
          <a:srcRect/>
          <a:stretch>
            <a:fillRect/>
          </a:stretch>
        </p:blipFill>
        <p:spPr bwMode="auto">
          <a:xfrm>
            <a:off x="458788" y="4973638"/>
            <a:ext cx="4827587" cy="1258887"/>
          </a:xfrm>
          <a:prstGeom prst="rect">
            <a:avLst/>
          </a:prstGeom>
          <a:noFill/>
          <a:ln w="9525">
            <a:noFill/>
            <a:miter lim="800000"/>
            <a:headEnd/>
            <a:tailEnd/>
          </a:ln>
        </p:spPr>
      </p:pic>
      <p:pic>
        <p:nvPicPr>
          <p:cNvPr id="120842" name="Picture 12" descr="University of Wollongong.gif">
            <a:hlinkClick r:id="rId19"/>
          </p:cNvPr>
          <p:cNvPicPr>
            <a:picLocks noChangeAspect="1"/>
          </p:cNvPicPr>
          <p:nvPr/>
        </p:nvPicPr>
        <p:blipFill>
          <a:blip r:embed="rId20"/>
          <a:srcRect/>
          <a:stretch>
            <a:fillRect/>
          </a:stretch>
        </p:blipFill>
        <p:spPr bwMode="auto">
          <a:xfrm>
            <a:off x="458788" y="4240213"/>
            <a:ext cx="3070225" cy="484187"/>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81" name="Picture 3" descr="CIIT Islamabad.gif">
            <a:hlinkClick r:id="rId3"/>
          </p:cNvPr>
          <p:cNvPicPr>
            <a:picLocks noChangeAspect="1"/>
          </p:cNvPicPr>
          <p:nvPr/>
        </p:nvPicPr>
        <p:blipFill>
          <a:blip r:embed="rId4"/>
          <a:srcRect/>
          <a:stretch>
            <a:fillRect/>
          </a:stretch>
        </p:blipFill>
        <p:spPr bwMode="auto">
          <a:xfrm>
            <a:off x="6657975" y="2868613"/>
            <a:ext cx="2027238" cy="501650"/>
          </a:xfrm>
          <a:prstGeom prst="rect">
            <a:avLst/>
          </a:prstGeom>
          <a:noFill/>
          <a:ln w="9525">
            <a:noFill/>
            <a:miter lim="800000"/>
            <a:headEnd/>
            <a:tailEnd/>
          </a:ln>
        </p:spPr>
      </p:pic>
      <p:pic>
        <p:nvPicPr>
          <p:cNvPr id="122882" name="Picture 5" descr="Thames BusinessSchool.gif">
            <a:hlinkClick r:id="rId5"/>
          </p:cNvPr>
          <p:cNvPicPr>
            <a:picLocks noChangeAspect="1"/>
          </p:cNvPicPr>
          <p:nvPr/>
        </p:nvPicPr>
        <p:blipFill>
          <a:blip r:embed="rId6"/>
          <a:srcRect b="68141"/>
          <a:stretch>
            <a:fillRect/>
          </a:stretch>
        </p:blipFill>
        <p:spPr bwMode="auto">
          <a:xfrm>
            <a:off x="3997325" y="4587875"/>
            <a:ext cx="2368550" cy="722313"/>
          </a:xfrm>
          <a:prstGeom prst="rect">
            <a:avLst/>
          </a:prstGeom>
          <a:noFill/>
          <a:ln w="9525">
            <a:noFill/>
            <a:miter lim="800000"/>
            <a:headEnd/>
            <a:tailEnd/>
          </a:ln>
        </p:spPr>
      </p:pic>
      <p:pic>
        <p:nvPicPr>
          <p:cNvPr id="122883" name="Picture 6" descr="PPMI.jpg">
            <a:hlinkClick r:id="rId7"/>
          </p:cNvPr>
          <p:cNvPicPr>
            <a:picLocks noChangeAspect="1"/>
          </p:cNvPicPr>
          <p:nvPr/>
        </p:nvPicPr>
        <p:blipFill>
          <a:blip r:embed="rId8"/>
          <a:srcRect/>
          <a:stretch>
            <a:fillRect/>
          </a:stretch>
        </p:blipFill>
        <p:spPr bwMode="auto">
          <a:xfrm>
            <a:off x="758825" y="5446713"/>
            <a:ext cx="7570788" cy="803275"/>
          </a:xfrm>
          <a:prstGeom prst="rect">
            <a:avLst/>
          </a:prstGeom>
          <a:noFill/>
          <a:ln w="9525">
            <a:noFill/>
            <a:miter lim="800000"/>
            <a:headEnd/>
            <a:tailEnd/>
          </a:ln>
        </p:spPr>
      </p:pic>
      <p:pic>
        <p:nvPicPr>
          <p:cNvPr id="122884" name="Picture 12" descr="NUSTUniversity">
            <a:hlinkClick r:id="rId9"/>
          </p:cNvPr>
          <p:cNvPicPr>
            <a:picLocks noChangeAspect="1" noChangeArrowheads="1"/>
          </p:cNvPicPr>
          <p:nvPr/>
        </p:nvPicPr>
        <p:blipFill>
          <a:blip r:embed="rId10"/>
          <a:srcRect r="16284"/>
          <a:stretch>
            <a:fillRect/>
          </a:stretch>
        </p:blipFill>
        <p:spPr bwMode="auto">
          <a:xfrm>
            <a:off x="5516563" y="3649663"/>
            <a:ext cx="3168650" cy="812800"/>
          </a:xfrm>
          <a:prstGeom prst="rect">
            <a:avLst/>
          </a:prstGeom>
          <a:noFill/>
          <a:ln w="9525">
            <a:noFill/>
            <a:miter lim="800000"/>
            <a:headEnd/>
            <a:tailEnd/>
          </a:ln>
        </p:spPr>
      </p:pic>
      <p:sp>
        <p:nvSpPr>
          <p:cNvPr id="122885" name="Title 1"/>
          <p:cNvSpPr>
            <a:spLocks noGrp="1"/>
          </p:cNvSpPr>
          <p:nvPr>
            <p:ph type="title"/>
          </p:nvPr>
        </p:nvSpPr>
        <p:spPr>
          <a:xfrm>
            <a:off x="457200" y="0"/>
            <a:ext cx="8229600" cy="1143000"/>
          </a:xfrm>
        </p:spPr>
        <p:txBody>
          <a:bodyPr/>
          <a:lstStyle/>
          <a:p>
            <a:r>
              <a:rPr lang="de-DE" sz="2400" smtClean="0"/>
              <a:t>On-Campus Master Degree Programmes and Training in Pakistan</a:t>
            </a:r>
            <a:endParaRPr lang="en-US" sz="2400" smtClean="0"/>
          </a:p>
        </p:txBody>
      </p:sp>
      <p:pic>
        <p:nvPicPr>
          <p:cNvPr id="122886" name="Picture 10" descr="SZABIST.jpg">
            <a:hlinkClick r:id="rId11"/>
          </p:cNvPr>
          <p:cNvPicPr>
            <a:picLocks noChangeAspect="1"/>
          </p:cNvPicPr>
          <p:nvPr/>
        </p:nvPicPr>
        <p:blipFill>
          <a:blip r:embed="rId12"/>
          <a:srcRect/>
          <a:stretch>
            <a:fillRect/>
          </a:stretch>
        </p:blipFill>
        <p:spPr bwMode="auto">
          <a:xfrm>
            <a:off x="458788" y="2740025"/>
            <a:ext cx="5918200" cy="768350"/>
          </a:xfrm>
          <a:prstGeom prst="rect">
            <a:avLst/>
          </a:prstGeom>
          <a:noFill/>
          <a:ln w="9525">
            <a:noFill/>
            <a:miter lim="800000"/>
            <a:headEnd/>
            <a:tailEnd/>
          </a:ln>
        </p:spPr>
      </p:pic>
      <p:pic>
        <p:nvPicPr>
          <p:cNvPr id="122887" name="Picture 12" descr="Preston University.gif">
            <a:hlinkClick r:id="rId13" tooltip="Preston University offers an Executive Master in Business Administration with specialization in Project Management. No details about this programme are available at the university's website. "/>
          </p:cNvPr>
          <p:cNvPicPr>
            <a:picLocks noChangeAspect="1"/>
          </p:cNvPicPr>
          <p:nvPr/>
        </p:nvPicPr>
        <p:blipFill>
          <a:blip r:embed="rId14"/>
          <a:srcRect/>
          <a:stretch>
            <a:fillRect/>
          </a:stretch>
        </p:blipFill>
        <p:spPr bwMode="auto">
          <a:xfrm>
            <a:off x="458788" y="1082675"/>
            <a:ext cx="3946525" cy="1531938"/>
          </a:xfrm>
          <a:prstGeom prst="rect">
            <a:avLst/>
          </a:prstGeom>
          <a:noFill/>
          <a:ln w="9525">
            <a:noFill/>
            <a:miter lim="800000"/>
            <a:headEnd/>
            <a:tailEnd/>
          </a:ln>
        </p:spPr>
      </p:pic>
      <p:pic>
        <p:nvPicPr>
          <p:cNvPr id="122888" name="Picture 2">
            <a:hlinkClick r:id="rId15"/>
          </p:cNvPr>
          <p:cNvPicPr>
            <a:picLocks noChangeAspect="1" noChangeArrowheads="1"/>
          </p:cNvPicPr>
          <p:nvPr/>
        </p:nvPicPr>
        <p:blipFill>
          <a:blip r:embed="rId16"/>
          <a:srcRect l="10516" t="21513" r="28365" b="52045"/>
          <a:stretch>
            <a:fillRect/>
          </a:stretch>
        </p:blipFill>
        <p:spPr bwMode="auto">
          <a:xfrm>
            <a:off x="4711700" y="1184275"/>
            <a:ext cx="3973513" cy="1289050"/>
          </a:xfrm>
          <a:prstGeom prst="rect">
            <a:avLst/>
          </a:prstGeom>
          <a:noFill/>
          <a:ln w="9525">
            <a:noFill/>
            <a:miter lim="800000"/>
            <a:headEnd/>
            <a:tailEnd/>
          </a:ln>
        </p:spPr>
      </p:pic>
      <p:pic>
        <p:nvPicPr>
          <p:cNvPr id="122889" name="Picture 2">
            <a:hlinkClick r:id="rId17" tooltip="Iqra University started offering in 2008 a Master in Business Administration with specialization in Project Management. No details about the programme are available at the university's website. "/>
          </p:cNvPr>
          <p:cNvPicPr>
            <a:picLocks noChangeAspect="1" noChangeArrowheads="1"/>
          </p:cNvPicPr>
          <p:nvPr/>
        </p:nvPicPr>
        <p:blipFill>
          <a:blip r:embed="rId18"/>
          <a:srcRect l="11636" t="40019" r="75935" b="44894"/>
          <a:stretch>
            <a:fillRect/>
          </a:stretch>
        </p:blipFill>
        <p:spPr bwMode="auto">
          <a:xfrm>
            <a:off x="2947988" y="4584700"/>
            <a:ext cx="808037" cy="736600"/>
          </a:xfrm>
          <a:prstGeom prst="rect">
            <a:avLst/>
          </a:prstGeom>
          <a:noFill/>
          <a:ln w="9525">
            <a:noFill/>
            <a:miter lim="800000"/>
            <a:headEnd/>
            <a:tailEnd/>
          </a:ln>
        </p:spPr>
      </p:pic>
      <p:pic>
        <p:nvPicPr>
          <p:cNvPr id="122890" name="Picture 2">
            <a:hlinkClick r:id="rId19" tooltip="Abasyn University is offering since 2008 a two-year Master of Project Management programme. No details about this programme are available at the university's website. "/>
          </p:cNvPr>
          <p:cNvPicPr>
            <a:picLocks noChangeAspect="1" noChangeArrowheads="1"/>
          </p:cNvPicPr>
          <p:nvPr/>
        </p:nvPicPr>
        <p:blipFill>
          <a:blip r:embed="rId20"/>
          <a:srcRect l="9885" t="20778" r="13828" b="62971"/>
          <a:stretch>
            <a:fillRect/>
          </a:stretch>
        </p:blipFill>
        <p:spPr bwMode="auto">
          <a:xfrm>
            <a:off x="458788" y="3662363"/>
            <a:ext cx="4960937" cy="792162"/>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29" name="Rectangle 18"/>
          <p:cNvSpPr>
            <a:spLocks noGrp="1" noChangeArrowheads="1"/>
          </p:cNvSpPr>
          <p:nvPr>
            <p:ph type="ctrTitle"/>
          </p:nvPr>
        </p:nvSpPr>
        <p:spPr>
          <a:xfrm>
            <a:off x="25400" y="0"/>
            <a:ext cx="9043988" cy="1470025"/>
          </a:xfrm>
        </p:spPr>
        <p:txBody>
          <a:bodyPr/>
          <a:lstStyle/>
          <a:p>
            <a:pPr eaLnBrk="1" hangingPunct="1"/>
            <a:r>
              <a:rPr lang="de-DE" sz="2400" smtClean="0"/>
              <a:t>On-Campus Master Programmes</a:t>
            </a:r>
            <a:endParaRPr lang="de-DE" sz="2000" smtClean="0"/>
          </a:p>
        </p:txBody>
      </p:sp>
      <p:pic>
        <p:nvPicPr>
          <p:cNvPr id="124930" name="Picture 5" descr="PM01_Accreditation_WesternCarolinaUniversity">
            <a:hlinkClick r:id="rId3"/>
          </p:cNvPr>
          <p:cNvPicPr>
            <a:picLocks noChangeAspect="1" noChangeArrowheads="1"/>
          </p:cNvPicPr>
          <p:nvPr/>
        </p:nvPicPr>
        <p:blipFill>
          <a:blip r:embed="rId4"/>
          <a:srcRect/>
          <a:stretch>
            <a:fillRect/>
          </a:stretch>
        </p:blipFill>
        <p:spPr bwMode="auto">
          <a:xfrm>
            <a:off x="465138" y="1471613"/>
            <a:ext cx="2781300" cy="1016000"/>
          </a:xfrm>
          <a:prstGeom prst="rect">
            <a:avLst/>
          </a:prstGeom>
          <a:noFill/>
          <a:ln w="9525">
            <a:noFill/>
            <a:miter lim="800000"/>
            <a:headEnd/>
            <a:tailEnd/>
          </a:ln>
        </p:spPr>
      </p:pic>
      <p:pic>
        <p:nvPicPr>
          <p:cNvPr id="124931" name="Picture 7" descr="PM01_Accreditation_UniversityOfTexasDallas">
            <a:hlinkClick r:id="rId5"/>
          </p:cNvPr>
          <p:cNvPicPr>
            <a:picLocks noChangeAspect="1" noChangeArrowheads="1"/>
          </p:cNvPicPr>
          <p:nvPr/>
        </p:nvPicPr>
        <p:blipFill>
          <a:blip r:embed="rId6"/>
          <a:srcRect/>
          <a:stretch>
            <a:fillRect/>
          </a:stretch>
        </p:blipFill>
        <p:spPr bwMode="auto">
          <a:xfrm>
            <a:off x="5986463" y="1562100"/>
            <a:ext cx="2819400" cy="838200"/>
          </a:xfrm>
          <a:prstGeom prst="rect">
            <a:avLst/>
          </a:prstGeom>
          <a:noFill/>
          <a:ln w="9525">
            <a:noFill/>
            <a:miter lim="800000"/>
            <a:headEnd/>
            <a:tailEnd/>
          </a:ln>
        </p:spPr>
      </p:pic>
      <p:pic>
        <p:nvPicPr>
          <p:cNvPr id="124932" name="Picture 15" descr="PM01_Accreditation_EasternMichiganUniversity">
            <a:hlinkClick r:id="rId7"/>
          </p:cNvPr>
          <p:cNvPicPr>
            <a:picLocks noChangeAspect="1" noChangeArrowheads="1"/>
          </p:cNvPicPr>
          <p:nvPr/>
        </p:nvPicPr>
        <p:blipFill>
          <a:blip r:embed="rId8"/>
          <a:srcRect/>
          <a:stretch>
            <a:fillRect/>
          </a:stretch>
        </p:blipFill>
        <p:spPr bwMode="auto">
          <a:xfrm>
            <a:off x="1263650" y="2628900"/>
            <a:ext cx="3829050" cy="133350"/>
          </a:xfrm>
          <a:prstGeom prst="rect">
            <a:avLst/>
          </a:prstGeom>
          <a:noFill/>
          <a:ln w="9525">
            <a:noFill/>
            <a:miter lim="800000"/>
            <a:headEnd/>
            <a:tailEnd/>
          </a:ln>
        </p:spPr>
      </p:pic>
      <p:pic>
        <p:nvPicPr>
          <p:cNvPr id="124933" name="Picture 2"/>
          <p:cNvPicPr>
            <a:picLocks noChangeAspect="1" noChangeArrowheads="1"/>
          </p:cNvPicPr>
          <p:nvPr/>
        </p:nvPicPr>
        <p:blipFill>
          <a:blip r:embed="rId9"/>
          <a:srcRect l="11636" t="40019" r="75935" b="44894"/>
          <a:stretch>
            <a:fillRect/>
          </a:stretch>
        </p:blipFill>
        <p:spPr bwMode="auto">
          <a:xfrm>
            <a:off x="3278188" y="1235075"/>
            <a:ext cx="808037" cy="735013"/>
          </a:xfrm>
          <a:prstGeom prst="rect">
            <a:avLst/>
          </a:prstGeom>
          <a:noFill/>
          <a:ln w="9525">
            <a:noFill/>
            <a:miter lim="800000"/>
            <a:headEnd/>
            <a:tailEnd/>
          </a:ln>
        </p:spPr>
      </p:pic>
      <p:pic>
        <p:nvPicPr>
          <p:cNvPr id="124934" name="Picture 6" descr="National University of Science of Technology.gif"/>
          <p:cNvPicPr>
            <a:picLocks noChangeAspect="1"/>
          </p:cNvPicPr>
          <p:nvPr/>
        </p:nvPicPr>
        <p:blipFill>
          <a:blip r:embed="rId10"/>
          <a:srcRect r="84552" b="2295"/>
          <a:stretch>
            <a:fillRect/>
          </a:stretch>
        </p:blipFill>
        <p:spPr bwMode="auto">
          <a:xfrm>
            <a:off x="4346575" y="1235075"/>
            <a:ext cx="917575" cy="744538"/>
          </a:xfrm>
          <a:prstGeom prst="rect">
            <a:avLst/>
          </a:prstGeom>
          <a:noFill/>
          <a:ln w="9525">
            <a:noFill/>
            <a:miter lim="800000"/>
            <a:headEnd/>
            <a:tailEnd/>
          </a:ln>
        </p:spPr>
      </p:pic>
      <p:pic>
        <p:nvPicPr>
          <p:cNvPr id="124935" name="Picture 2"/>
          <p:cNvPicPr>
            <a:picLocks noChangeAspect="1" noChangeArrowheads="1"/>
          </p:cNvPicPr>
          <p:nvPr/>
        </p:nvPicPr>
        <p:blipFill>
          <a:blip r:embed="rId11"/>
          <a:srcRect l="9885" t="20778" r="13828" b="62971"/>
          <a:stretch>
            <a:fillRect/>
          </a:stretch>
        </p:blipFill>
        <p:spPr bwMode="auto">
          <a:xfrm>
            <a:off x="885825" y="3103563"/>
            <a:ext cx="4960938" cy="792162"/>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7" name="Text Box 3"/>
          <p:cNvSpPr txBox="1">
            <a:spLocks noChangeArrowheads="1"/>
          </p:cNvSpPr>
          <p:nvPr/>
        </p:nvSpPr>
        <p:spPr bwMode="auto">
          <a:xfrm>
            <a:off x="628650" y="3340100"/>
            <a:ext cx="7600950" cy="1262063"/>
          </a:xfrm>
          <a:prstGeom prst="rect">
            <a:avLst/>
          </a:prstGeom>
          <a:noFill/>
          <a:ln w="9525">
            <a:noFill/>
            <a:miter lim="800000"/>
            <a:headEnd/>
            <a:tailEnd/>
          </a:ln>
        </p:spPr>
        <p:txBody>
          <a:bodyPr>
            <a:spAutoFit/>
          </a:bodyPr>
          <a:lstStyle/>
          <a:p>
            <a:pPr algn="ctr">
              <a:spcBef>
                <a:spcPct val="50000"/>
              </a:spcBef>
            </a:pPr>
            <a:r>
              <a:rPr lang="de-DE" sz="3800" b="1">
                <a:solidFill>
                  <a:srgbClr val="FF9900"/>
                </a:solidFill>
              </a:rPr>
              <a:t>Project Management Resources on the Internet </a:t>
            </a:r>
          </a:p>
        </p:txBody>
      </p:sp>
      <p:sp>
        <p:nvSpPr>
          <p:cNvPr id="3" name="Text Box 7"/>
          <p:cNvSpPr txBox="1">
            <a:spLocks noChangeArrowheads="1"/>
          </p:cNvSpPr>
          <p:nvPr/>
        </p:nvSpPr>
        <p:spPr bwMode="auto">
          <a:xfrm>
            <a:off x="696913" y="5089525"/>
            <a:ext cx="7715250" cy="400050"/>
          </a:xfrm>
          <a:prstGeom prst="rect">
            <a:avLst/>
          </a:prstGeom>
          <a:noFill/>
          <a:ln w="9525">
            <a:noFill/>
            <a:miter lim="800000"/>
            <a:headEnd/>
            <a:tailEnd/>
          </a:ln>
        </p:spPr>
        <p:txBody>
          <a:bodyPr>
            <a:spAutoFit/>
          </a:bodyPr>
          <a:lstStyle/>
          <a:p>
            <a:pPr algn="ctr">
              <a:spcBef>
                <a:spcPct val="50000"/>
              </a:spcBef>
            </a:pPr>
            <a:r>
              <a:rPr lang="de-DE">
                <a:solidFill>
                  <a:schemeClr val="bg1"/>
                </a:solidFill>
              </a:rPr>
              <a:t>(Some graphics in this section contain embedded web-hyperlinks) </a:t>
            </a:r>
          </a:p>
        </p:txBody>
      </p:sp>
      <p:sp>
        <p:nvSpPr>
          <p:cNvPr id="4" name="TextBox 3"/>
          <p:cNvSpPr txBox="1">
            <a:spLocks noChangeArrowheads="1"/>
          </p:cNvSpPr>
          <p:nvPr/>
        </p:nvSpPr>
        <p:spPr bwMode="auto">
          <a:xfrm>
            <a:off x="2824163" y="5553075"/>
            <a:ext cx="3495675" cy="400050"/>
          </a:xfrm>
          <a:prstGeom prst="rect">
            <a:avLst/>
          </a:prstGeom>
          <a:noFill/>
          <a:ln w="9525">
            <a:noFill/>
            <a:miter lim="800000"/>
            <a:headEnd/>
            <a:tailEnd/>
          </a:ln>
        </p:spPr>
        <p:txBody>
          <a:bodyPr>
            <a:spAutoFit/>
          </a:bodyPr>
          <a:lstStyle/>
          <a:p>
            <a:pPr algn="ctr">
              <a:spcBef>
                <a:spcPct val="50000"/>
              </a:spcBef>
            </a:pPr>
            <a:r>
              <a:rPr lang="en-US">
                <a:solidFill>
                  <a:schemeClr val="bg1"/>
                </a:solidFill>
              </a:rPr>
              <a:t>Just Click on Them!</a:t>
            </a:r>
          </a:p>
        </p:txBody>
      </p:sp>
      <p:pic>
        <p:nvPicPr>
          <p:cNvPr id="126980" name="Picture 4" descr="Internet.gif"/>
          <p:cNvPicPr>
            <a:picLocks noChangeAspect="1"/>
          </p:cNvPicPr>
          <p:nvPr/>
        </p:nvPicPr>
        <p:blipFill>
          <a:blip r:embed="rId4"/>
          <a:srcRect/>
          <a:stretch>
            <a:fillRect/>
          </a:stretch>
        </p:blipFill>
        <p:spPr bwMode="auto">
          <a:xfrm>
            <a:off x="3486150" y="952500"/>
            <a:ext cx="2133600" cy="2278063"/>
          </a:xfrm>
          <a:prstGeom prst="rect">
            <a:avLst/>
          </a:prstGeom>
          <a:noFill/>
          <a:ln w="9525">
            <a:noFill/>
            <a:miter lim="800000"/>
            <a:headEnd/>
            <a:tailEnd/>
          </a:ln>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1000" fill="hold"/>
                                        <p:tgtEl>
                                          <p:spTgt spid="3"/>
                                        </p:tgtEl>
                                        <p:attrNameLst>
                                          <p:attrName>ppt_y</p:attrName>
                                        </p:attrNameLst>
                                      </p:cBhvr>
                                      <p:tavLst>
                                        <p:tav tm="0">
                                          <p:val>
                                            <p:strVal val="#ppt_y"/>
                                          </p:val>
                                        </p:tav>
                                        <p:tav tm="100000">
                                          <p:val>
                                            <p:strVal val="#ppt_y"/>
                                          </p:val>
                                        </p:tav>
                                      </p:tavLst>
                                    </p:anim>
                                    <p:anim calcmode="lin" valueType="num">
                                      <p:cBhvr>
                                        <p:cTn id="9" dur="10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10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000" tmFilter="0,0; .5, 1; 1, 1"/>
                                        <p:tgtEl>
                                          <p:spTgt spid="3"/>
                                        </p:tgtEl>
                                      </p:cBhvr>
                                    </p:animEffect>
                                  </p:childTnLst>
                                </p:cTn>
                              </p:par>
                            </p:childTnLst>
                          </p:cTn>
                        </p:par>
                        <p:par>
                          <p:cTn id="12" fill="hold">
                            <p:stCondLst>
                              <p:cond delay="6500"/>
                            </p:stCondLst>
                            <p:childTnLst>
                              <p:par>
                                <p:cTn id="13" presetID="2" presetClass="entr" presetSubtype="4" fill="hold" grpId="0" nodeType="afterEffect">
                                  <p:stCondLst>
                                    <p:cond delay="0"/>
                                  </p:stCondLst>
                                  <p:iterate type="lt">
                                    <p:tmPct val="0"/>
                                  </p:iterate>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tgtEl>
                                          <p:spTgt spid="4"/>
                                        </p:tgtEl>
                                        <p:attrNameLst>
                                          <p:attrName>ppt_x</p:attrName>
                                        </p:attrNameLst>
                                      </p:cBhvr>
                                      <p:tavLst>
                                        <p:tav tm="0">
                                          <p:val>
                                            <p:strVal val="#ppt_x"/>
                                          </p:val>
                                        </p:tav>
                                        <p:tav tm="100000">
                                          <p:val>
                                            <p:strVal val="#ppt_x"/>
                                          </p:val>
                                        </p:tav>
                                      </p:tavLst>
                                    </p:anim>
                                    <p:anim calcmode="lin" valueType="num">
                                      <p:cBhvr additive="base">
                                        <p:cTn id="16" dur="1000" fill="hold"/>
                                        <p:tgtEl>
                                          <p:spTgt spid="4"/>
                                        </p:tgtEl>
                                        <p:attrNameLst>
                                          <p:attrName>ppt_y</p:attrName>
                                        </p:attrNameLst>
                                      </p:cBhvr>
                                      <p:tavLst>
                                        <p:tav tm="0">
                                          <p:val>
                                            <p:strVal val="1+#ppt_h/2"/>
                                          </p:val>
                                        </p:tav>
                                        <p:tav tm="100000">
                                          <p:val>
                                            <p:strVal val="#ppt_y"/>
                                          </p:val>
                                        </p:tav>
                                      </p:tavLst>
                                    </p:anim>
                                  </p:childTnLst>
                                </p:cTn>
                              </p:par>
                            </p:childTnLst>
                          </p:cTn>
                        </p:par>
                        <p:par>
                          <p:cTn id="17" fill="hold">
                            <p:stCondLst>
                              <p:cond delay="7500"/>
                            </p:stCondLst>
                            <p:childTnLst>
                              <p:par>
                                <p:cTn id="18" presetID="41" presetClass="entr" presetSubtype="0" fill="hold" grpId="1" nodeType="afterEffect">
                                  <p:stCondLst>
                                    <p:cond delay="0"/>
                                  </p:stCondLst>
                                  <p:iterate type="lt">
                                    <p:tmPct val="10000"/>
                                  </p:iterate>
                                  <p:childTnLst>
                                    <p:set>
                                      <p:cBhvr>
                                        <p:cTn id="19" dur="1" fill="hold">
                                          <p:stCondLst>
                                            <p:cond delay="0"/>
                                          </p:stCondLst>
                                        </p:cTn>
                                        <p:tgtEl>
                                          <p:spTgt spid="4"/>
                                        </p:tgtEl>
                                        <p:attrNameLst>
                                          <p:attrName>style.visibility</p:attrName>
                                        </p:attrNameLst>
                                      </p:cBhvr>
                                      <p:to>
                                        <p:strVal val="visible"/>
                                      </p:to>
                                    </p:set>
                                    <p:anim calcmode="lin" valueType="num">
                                      <p:cBhvr>
                                        <p:cTn id="20" dur="10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anim calcmode="lin" valueType="num">
                                      <p:cBhvr>
                                        <p:cTn id="22" dur="10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3" dur="10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4" dur="1000" tmFilter="0,0; .5, 1; 1, 1"/>
                                        <p:tgtEl>
                                          <p:spTgt spid="4"/>
                                        </p:tgtEl>
                                      </p:cBhvr>
                                    </p:animEffect>
                                  </p:childTnLst>
                                  <p:subTnLst>
                                    <p:audio>
                                      <p:cMediaNode>
                                        <p:cTn display="0" masterRel="sameClick">
                                          <p:stCondLst>
                                            <p:cond evt="begin" delay="0">
                                              <p:tn val="18"/>
                                            </p:cond>
                                          </p:stCondLst>
                                          <p:endCondLst>
                                            <p:cond evt="onStopAudio" delay="0">
                                              <p:tgtEl>
                                                <p:sldTgt/>
                                              </p:tgtEl>
                                            </p:cond>
                                          </p:endCondLst>
                                        </p:cTn>
                                        <p:tgtEl>
                                          <p:sndTgt r:embed="rId3" name="click.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4" grpId="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9025" name="Picture 3" descr="PM01_PMWebsites_Gantthead">
            <a:hlinkClick r:id="rId3"/>
          </p:cNvPr>
          <p:cNvPicPr>
            <a:picLocks noChangeAspect="1" noChangeArrowheads="1"/>
          </p:cNvPicPr>
          <p:nvPr/>
        </p:nvPicPr>
        <p:blipFill>
          <a:blip r:embed="rId4"/>
          <a:srcRect/>
          <a:stretch>
            <a:fillRect/>
          </a:stretch>
        </p:blipFill>
        <p:spPr bwMode="auto">
          <a:xfrm>
            <a:off x="4379913" y="2901950"/>
            <a:ext cx="4305300" cy="514350"/>
          </a:xfrm>
          <a:prstGeom prst="rect">
            <a:avLst/>
          </a:prstGeom>
          <a:noFill/>
          <a:ln w="9525">
            <a:noFill/>
            <a:miter lim="800000"/>
            <a:headEnd/>
            <a:tailEnd/>
          </a:ln>
        </p:spPr>
      </p:pic>
      <p:pic>
        <p:nvPicPr>
          <p:cNvPr id="129026" name="Picture 4" descr="PM01_PMWebsites_ProjectConnections">
            <a:hlinkClick r:id="rId5"/>
          </p:cNvPr>
          <p:cNvPicPr>
            <a:picLocks noChangeAspect="1" noChangeArrowheads="1"/>
          </p:cNvPicPr>
          <p:nvPr/>
        </p:nvPicPr>
        <p:blipFill>
          <a:blip r:embed="rId6"/>
          <a:srcRect/>
          <a:stretch>
            <a:fillRect/>
          </a:stretch>
        </p:blipFill>
        <p:spPr bwMode="auto">
          <a:xfrm>
            <a:off x="458788" y="3211513"/>
            <a:ext cx="2981325" cy="438150"/>
          </a:xfrm>
          <a:prstGeom prst="rect">
            <a:avLst/>
          </a:prstGeom>
          <a:noFill/>
          <a:ln w="9525">
            <a:noFill/>
            <a:miter lim="800000"/>
            <a:headEnd/>
            <a:tailEnd/>
          </a:ln>
        </p:spPr>
      </p:pic>
      <p:pic>
        <p:nvPicPr>
          <p:cNvPr id="129027" name="Picture 5" descr="PM01_PMWebsites_PMForum">
            <a:hlinkClick r:id="rId7"/>
          </p:cNvPr>
          <p:cNvPicPr>
            <a:picLocks noChangeAspect="1" noChangeArrowheads="1"/>
          </p:cNvPicPr>
          <p:nvPr/>
        </p:nvPicPr>
        <p:blipFill>
          <a:blip r:embed="rId8"/>
          <a:srcRect/>
          <a:stretch>
            <a:fillRect/>
          </a:stretch>
        </p:blipFill>
        <p:spPr bwMode="auto">
          <a:xfrm>
            <a:off x="458788" y="2063750"/>
            <a:ext cx="3541712" cy="677863"/>
          </a:xfrm>
          <a:prstGeom prst="rect">
            <a:avLst/>
          </a:prstGeom>
          <a:noFill/>
          <a:ln w="9525">
            <a:noFill/>
            <a:miter lim="800000"/>
            <a:headEnd/>
            <a:tailEnd/>
          </a:ln>
        </p:spPr>
      </p:pic>
      <p:pic>
        <p:nvPicPr>
          <p:cNvPr id="129028" name="Picture 6" descr="PM01_PMWebsites_MaxWideman">
            <a:hlinkClick r:id="rId9"/>
          </p:cNvPr>
          <p:cNvPicPr>
            <a:picLocks noChangeAspect="1" noChangeArrowheads="1"/>
          </p:cNvPicPr>
          <p:nvPr/>
        </p:nvPicPr>
        <p:blipFill>
          <a:blip r:embed="rId10"/>
          <a:srcRect/>
          <a:stretch>
            <a:fillRect/>
          </a:stretch>
        </p:blipFill>
        <p:spPr bwMode="auto">
          <a:xfrm>
            <a:off x="3665538" y="3817938"/>
            <a:ext cx="1638300" cy="676275"/>
          </a:xfrm>
          <a:prstGeom prst="rect">
            <a:avLst/>
          </a:prstGeom>
          <a:noFill/>
          <a:ln w="9525">
            <a:noFill/>
            <a:miter lim="800000"/>
            <a:headEnd/>
            <a:tailEnd/>
          </a:ln>
        </p:spPr>
      </p:pic>
      <p:pic>
        <p:nvPicPr>
          <p:cNvPr id="129029" name="Picture 7" descr="PM01_PMWebsites_ProjectsAtWork">
            <a:hlinkClick r:id="rId11"/>
          </p:cNvPr>
          <p:cNvPicPr>
            <a:picLocks noChangeAspect="1" noChangeArrowheads="1"/>
          </p:cNvPicPr>
          <p:nvPr/>
        </p:nvPicPr>
        <p:blipFill>
          <a:blip r:embed="rId12"/>
          <a:srcRect/>
          <a:stretch>
            <a:fillRect/>
          </a:stretch>
        </p:blipFill>
        <p:spPr bwMode="auto">
          <a:xfrm>
            <a:off x="458788" y="4132263"/>
            <a:ext cx="2981325" cy="990600"/>
          </a:xfrm>
          <a:prstGeom prst="rect">
            <a:avLst/>
          </a:prstGeom>
          <a:noFill/>
          <a:ln w="9525">
            <a:noFill/>
            <a:miter lim="800000"/>
            <a:headEnd/>
            <a:tailEnd/>
          </a:ln>
        </p:spPr>
      </p:pic>
      <p:pic>
        <p:nvPicPr>
          <p:cNvPr id="129030" name="Picture 8" descr="PM01_PMWebsites_ALLPM">
            <a:hlinkClick r:id="rId13"/>
          </p:cNvPr>
          <p:cNvPicPr>
            <a:picLocks noChangeAspect="1" noChangeArrowheads="1"/>
          </p:cNvPicPr>
          <p:nvPr/>
        </p:nvPicPr>
        <p:blipFill>
          <a:blip r:embed="rId14"/>
          <a:srcRect/>
          <a:stretch>
            <a:fillRect/>
          </a:stretch>
        </p:blipFill>
        <p:spPr bwMode="auto">
          <a:xfrm>
            <a:off x="1751013" y="5670550"/>
            <a:ext cx="1885950" cy="561975"/>
          </a:xfrm>
          <a:prstGeom prst="rect">
            <a:avLst/>
          </a:prstGeom>
          <a:noFill/>
          <a:ln w="9525">
            <a:noFill/>
            <a:miter lim="800000"/>
            <a:headEnd/>
            <a:tailEnd/>
          </a:ln>
        </p:spPr>
      </p:pic>
      <p:grpSp>
        <p:nvGrpSpPr>
          <p:cNvPr id="129031" name="Group 9"/>
          <p:cNvGrpSpPr>
            <a:grpSpLocks/>
          </p:cNvGrpSpPr>
          <p:nvPr/>
        </p:nvGrpSpPr>
        <p:grpSpPr bwMode="auto">
          <a:xfrm>
            <a:off x="5457825" y="4035425"/>
            <a:ext cx="3227388" cy="1123950"/>
            <a:chOff x="3339" y="2996"/>
            <a:chExt cx="2033" cy="708"/>
          </a:xfrm>
        </p:grpSpPr>
        <p:pic>
          <p:nvPicPr>
            <p:cNvPr id="129037" name="Picture 10" descr="PM01_PMWebsites_ChiefProjectOfficer1">
              <a:hlinkClick r:id="rId15"/>
            </p:cNvPr>
            <p:cNvPicPr>
              <a:picLocks noChangeAspect="1" noChangeArrowheads="1"/>
            </p:cNvPicPr>
            <p:nvPr/>
          </p:nvPicPr>
          <p:blipFill>
            <a:blip r:embed="rId16"/>
            <a:srcRect/>
            <a:stretch>
              <a:fillRect/>
            </a:stretch>
          </p:blipFill>
          <p:spPr bwMode="auto">
            <a:xfrm>
              <a:off x="3339" y="2996"/>
              <a:ext cx="720" cy="708"/>
            </a:xfrm>
            <a:prstGeom prst="rect">
              <a:avLst/>
            </a:prstGeom>
            <a:noFill/>
            <a:ln w="9525">
              <a:noFill/>
              <a:miter lim="800000"/>
              <a:headEnd/>
              <a:tailEnd/>
            </a:ln>
          </p:spPr>
        </p:pic>
        <p:pic>
          <p:nvPicPr>
            <p:cNvPr id="129038" name="Picture 11" descr="PM01_PMWebsites_ChiefProjectOfficer">
              <a:hlinkClick r:id="rId15"/>
            </p:cNvPr>
            <p:cNvPicPr>
              <a:picLocks noChangeAspect="1" noChangeArrowheads="1"/>
            </p:cNvPicPr>
            <p:nvPr/>
          </p:nvPicPr>
          <p:blipFill>
            <a:blip r:embed="rId17"/>
            <a:srcRect r="13016"/>
            <a:stretch>
              <a:fillRect/>
            </a:stretch>
          </p:blipFill>
          <p:spPr bwMode="auto">
            <a:xfrm>
              <a:off x="4062" y="3056"/>
              <a:ext cx="1310" cy="552"/>
            </a:xfrm>
            <a:prstGeom prst="rect">
              <a:avLst/>
            </a:prstGeom>
            <a:noFill/>
            <a:ln w="9525">
              <a:noFill/>
              <a:miter lim="800000"/>
              <a:headEnd/>
              <a:tailEnd/>
            </a:ln>
          </p:spPr>
        </p:pic>
      </p:grpSp>
      <p:sp>
        <p:nvSpPr>
          <p:cNvPr id="129032" name="Rectangle 14"/>
          <p:cNvSpPr>
            <a:spLocks noChangeArrowheads="1"/>
          </p:cNvSpPr>
          <p:nvPr/>
        </p:nvSpPr>
        <p:spPr bwMode="auto">
          <a:xfrm>
            <a:off x="200025" y="1244600"/>
            <a:ext cx="8774113" cy="804863"/>
          </a:xfrm>
          <a:prstGeom prst="rect">
            <a:avLst/>
          </a:prstGeom>
          <a:noFill/>
          <a:ln w="9525">
            <a:noFill/>
            <a:miter lim="800000"/>
            <a:headEnd/>
            <a:tailEnd/>
          </a:ln>
        </p:spPr>
        <p:txBody>
          <a:bodyPr/>
          <a:lstStyle/>
          <a:p>
            <a:pPr marL="342900" indent="-342900" algn="ctr">
              <a:spcBef>
                <a:spcPct val="20000"/>
              </a:spcBef>
            </a:pPr>
            <a:r>
              <a:rPr lang="de-DE" sz="1800" b="1">
                <a:solidFill>
                  <a:schemeClr val="bg1"/>
                </a:solidFill>
                <a:latin typeface="Verdana" pitchFamily="34" charset="0"/>
              </a:rPr>
              <a:t>There is a HUGE number of websites providing a wealth of project management resources. A small sample is given below:</a:t>
            </a:r>
          </a:p>
        </p:txBody>
      </p:sp>
      <p:pic>
        <p:nvPicPr>
          <p:cNvPr id="129033" name="Picture 17" descr="PM01_PMWebsites_ProjectManagement">
            <a:hlinkClick r:id="rId18"/>
          </p:cNvPr>
          <p:cNvPicPr>
            <a:picLocks noChangeAspect="1" noChangeArrowheads="1"/>
          </p:cNvPicPr>
          <p:nvPr/>
        </p:nvPicPr>
        <p:blipFill>
          <a:blip r:embed="rId19"/>
          <a:srcRect/>
          <a:stretch>
            <a:fillRect/>
          </a:stretch>
        </p:blipFill>
        <p:spPr bwMode="auto">
          <a:xfrm>
            <a:off x="5351463" y="2017713"/>
            <a:ext cx="3333750" cy="552450"/>
          </a:xfrm>
          <a:prstGeom prst="rect">
            <a:avLst/>
          </a:prstGeom>
          <a:noFill/>
          <a:ln w="9525">
            <a:noFill/>
            <a:miter lim="800000"/>
            <a:headEnd/>
            <a:tailEnd/>
          </a:ln>
        </p:spPr>
      </p:pic>
      <p:pic>
        <p:nvPicPr>
          <p:cNvPr id="129034" name="Picture 18" descr="PMBoulevard">
            <a:hlinkClick r:id="rId20"/>
          </p:cNvPr>
          <p:cNvPicPr>
            <a:picLocks noChangeAspect="1" noChangeArrowheads="1"/>
          </p:cNvPicPr>
          <p:nvPr/>
        </p:nvPicPr>
        <p:blipFill>
          <a:blip r:embed="rId21"/>
          <a:srcRect/>
          <a:stretch>
            <a:fillRect/>
          </a:stretch>
        </p:blipFill>
        <p:spPr bwMode="auto">
          <a:xfrm>
            <a:off x="4024313" y="5445125"/>
            <a:ext cx="4660900" cy="787400"/>
          </a:xfrm>
          <a:prstGeom prst="rect">
            <a:avLst/>
          </a:prstGeom>
          <a:noFill/>
          <a:ln w="9525">
            <a:noFill/>
            <a:miter lim="800000"/>
            <a:headEnd/>
            <a:tailEnd/>
          </a:ln>
        </p:spPr>
      </p:pic>
      <p:pic>
        <p:nvPicPr>
          <p:cNvPr id="129035" name="Picture 14" descr="ProjectSmartUK.jpg">
            <a:hlinkClick r:id="rId22"/>
          </p:cNvPr>
          <p:cNvPicPr>
            <a:picLocks noChangeAspect="1"/>
          </p:cNvPicPr>
          <p:nvPr/>
        </p:nvPicPr>
        <p:blipFill>
          <a:blip r:embed="rId23"/>
          <a:srcRect/>
          <a:stretch>
            <a:fillRect/>
          </a:stretch>
        </p:blipFill>
        <p:spPr bwMode="auto">
          <a:xfrm>
            <a:off x="458788" y="5653088"/>
            <a:ext cx="938212" cy="579437"/>
          </a:xfrm>
          <a:prstGeom prst="rect">
            <a:avLst/>
          </a:prstGeom>
          <a:noFill/>
          <a:ln w="9525">
            <a:noFill/>
            <a:miter lim="800000"/>
            <a:headEnd/>
            <a:tailEnd/>
          </a:ln>
        </p:spPr>
      </p:pic>
      <p:sp>
        <p:nvSpPr>
          <p:cNvPr id="17" name="Title 25"/>
          <p:cNvSpPr txBox="1">
            <a:spLocks/>
          </p:cNvSpPr>
          <p:nvPr/>
        </p:nvSpPr>
        <p:spPr bwMode="auto">
          <a:xfrm>
            <a:off x="457200" y="0"/>
            <a:ext cx="8229600" cy="1143000"/>
          </a:xfrm>
          <a:prstGeom prst="rect">
            <a:avLst/>
          </a:prstGeom>
          <a:noFill/>
          <a:ln w="9525">
            <a:noFill/>
            <a:miter lim="800000"/>
            <a:headEnd/>
            <a:tailEnd/>
          </a:ln>
        </p:spPr>
        <p:txBody>
          <a:bodyPr anchor="ctr"/>
          <a:lstStyle/>
          <a:p>
            <a:pPr algn="ctr" eaLnBrk="0" hangingPunct="0">
              <a:defRPr/>
            </a:pPr>
            <a:r>
              <a:rPr lang="en-US" sz="2800" b="1" kern="0" dirty="0">
                <a:solidFill>
                  <a:srgbClr val="FF9900"/>
                </a:solidFill>
                <a:latin typeface="+mj-lt"/>
                <a:ea typeface="+mj-ea"/>
                <a:cs typeface="+mj-cs"/>
              </a:rPr>
              <a:t>Project Management on the Internet</a:t>
            </a:r>
          </a:p>
        </p:txBody>
      </p:sp>
    </p:spTree>
  </p:cSld>
  <p:clrMapOvr>
    <a:masterClrMapping/>
  </p:clrMapOvr>
  <p:transition>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1073" name="Picture 3" descr="PMRoundTable">
            <a:hlinkClick r:id="rId3"/>
          </p:cNvPr>
          <p:cNvPicPr>
            <a:picLocks noGrp="1" noChangeAspect="1" noChangeArrowheads="1"/>
          </p:cNvPicPr>
          <p:nvPr>
            <p:ph sz="half" idx="1"/>
          </p:nvPr>
        </p:nvPicPr>
        <p:blipFill>
          <a:blip r:embed="rId4"/>
          <a:srcRect/>
          <a:stretch>
            <a:fillRect/>
          </a:stretch>
        </p:blipFill>
        <p:spPr>
          <a:xfrm>
            <a:off x="5053013" y="3462338"/>
            <a:ext cx="1057275" cy="952500"/>
          </a:xfrm>
        </p:spPr>
      </p:pic>
      <p:pic>
        <p:nvPicPr>
          <p:cNvPr id="131074" name="Picture 23" descr="PMHut">
            <a:hlinkClick r:id="rId5"/>
          </p:cNvPr>
          <p:cNvPicPr>
            <a:picLocks noGrp="1" noChangeAspect="1" noChangeArrowheads="1"/>
          </p:cNvPicPr>
          <p:nvPr>
            <p:ph sz="quarter" idx="2"/>
          </p:nvPr>
        </p:nvPicPr>
        <p:blipFill>
          <a:blip r:embed="rId6"/>
          <a:srcRect r="25317" b="-1425"/>
          <a:stretch>
            <a:fillRect/>
          </a:stretch>
        </p:blipFill>
        <p:spPr>
          <a:xfrm>
            <a:off x="4957763" y="1235075"/>
            <a:ext cx="4038600" cy="514350"/>
          </a:xfrm>
        </p:spPr>
      </p:pic>
      <p:pic>
        <p:nvPicPr>
          <p:cNvPr id="131075" name="Picture 32" descr="Mosaic">
            <a:hlinkClick r:id="rId7"/>
          </p:cNvPr>
          <p:cNvPicPr>
            <a:picLocks noGrp="1" noChangeAspect="1" noChangeArrowheads="1"/>
          </p:cNvPicPr>
          <p:nvPr>
            <p:ph sz="quarter" idx="3"/>
          </p:nvPr>
        </p:nvPicPr>
        <p:blipFill>
          <a:blip r:embed="rId8"/>
          <a:srcRect r="26341" b="73520"/>
          <a:stretch>
            <a:fillRect/>
          </a:stretch>
        </p:blipFill>
        <p:spPr>
          <a:xfrm>
            <a:off x="458788" y="1235075"/>
            <a:ext cx="2752725" cy="876300"/>
          </a:xfrm>
        </p:spPr>
      </p:pic>
      <p:pic>
        <p:nvPicPr>
          <p:cNvPr id="131076" name="Picture 4" descr="Uniersity of Edinburgh">
            <a:hlinkClick r:id="rId9"/>
          </p:cNvPr>
          <p:cNvPicPr>
            <a:picLocks noChangeAspect="1" noChangeArrowheads="1"/>
          </p:cNvPicPr>
          <p:nvPr/>
        </p:nvPicPr>
        <p:blipFill>
          <a:blip r:embed="rId10"/>
          <a:srcRect/>
          <a:stretch>
            <a:fillRect/>
          </a:stretch>
        </p:blipFill>
        <p:spPr bwMode="auto">
          <a:xfrm>
            <a:off x="3778250" y="1235075"/>
            <a:ext cx="774700" cy="774700"/>
          </a:xfrm>
          <a:prstGeom prst="rect">
            <a:avLst/>
          </a:prstGeom>
          <a:noFill/>
          <a:ln w="9525">
            <a:noFill/>
            <a:miter lim="800000"/>
            <a:headEnd/>
            <a:tailEnd/>
          </a:ln>
        </p:spPr>
      </p:pic>
      <p:pic>
        <p:nvPicPr>
          <p:cNvPr id="131077" name="Picture 5" descr="Washington Information Services Board">
            <a:hlinkClick r:id="rId11"/>
          </p:cNvPr>
          <p:cNvPicPr>
            <a:picLocks noChangeAspect="1" noChangeArrowheads="1"/>
          </p:cNvPicPr>
          <p:nvPr/>
        </p:nvPicPr>
        <p:blipFill>
          <a:blip r:embed="rId12"/>
          <a:srcRect/>
          <a:stretch>
            <a:fillRect/>
          </a:stretch>
        </p:blipFill>
        <p:spPr bwMode="auto">
          <a:xfrm>
            <a:off x="3467100" y="4627563"/>
            <a:ext cx="2171700" cy="533400"/>
          </a:xfrm>
          <a:prstGeom prst="rect">
            <a:avLst/>
          </a:prstGeom>
          <a:noFill/>
          <a:ln w="9525">
            <a:noFill/>
            <a:miter lim="800000"/>
            <a:headEnd/>
            <a:tailEnd/>
          </a:ln>
        </p:spPr>
      </p:pic>
      <p:pic>
        <p:nvPicPr>
          <p:cNvPr id="131078" name="Picture 6" descr="IS&amp;T">
            <a:hlinkClick r:id="rId13"/>
          </p:cNvPr>
          <p:cNvPicPr>
            <a:picLocks noChangeAspect="1" noChangeArrowheads="1"/>
          </p:cNvPicPr>
          <p:nvPr/>
        </p:nvPicPr>
        <p:blipFill>
          <a:blip r:embed="rId14"/>
          <a:srcRect/>
          <a:stretch>
            <a:fillRect/>
          </a:stretch>
        </p:blipFill>
        <p:spPr bwMode="auto">
          <a:xfrm>
            <a:off x="458788" y="4251325"/>
            <a:ext cx="1971675" cy="695325"/>
          </a:xfrm>
          <a:prstGeom prst="rect">
            <a:avLst/>
          </a:prstGeom>
          <a:noFill/>
          <a:ln w="9525">
            <a:noFill/>
            <a:miter lim="800000"/>
            <a:headEnd/>
            <a:tailEnd/>
          </a:ln>
        </p:spPr>
      </p:pic>
      <p:grpSp>
        <p:nvGrpSpPr>
          <p:cNvPr id="131079" name="Group 7"/>
          <p:cNvGrpSpPr>
            <a:grpSpLocks/>
          </p:cNvGrpSpPr>
          <p:nvPr/>
        </p:nvGrpSpPr>
        <p:grpSpPr bwMode="auto">
          <a:xfrm>
            <a:off x="6488113" y="3405188"/>
            <a:ext cx="2508250" cy="434975"/>
            <a:chOff x="3776" y="2030"/>
            <a:chExt cx="1580" cy="274"/>
          </a:xfrm>
        </p:grpSpPr>
        <p:sp>
          <p:nvSpPr>
            <p:cNvPr id="131095" name="Rectangle 8"/>
            <p:cNvSpPr>
              <a:spLocks noChangeArrowheads="1"/>
            </p:cNvSpPr>
            <p:nvPr/>
          </p:nvSpPr>
          <p:spPr bwMode="auto">
            <a:xfrm>
              <a:off x="3776" y="2030"/>
              <a:ext cx="1580" cy="274"/>
            </a:xfrm>
            <a:prstGeom prst="rect">
              <a:avLst/>
            </a:prstGeom>
            <a:solidFill>
              <a:schemeClr val="bg1"/>
            </a:solidFill>
            <a:ln w="9525">
              <a:solidFill>
                <a:schemeClr val="tx1"/>
              </a:solidFill>
              <a:miter lim="800000"/>
              <a:headEnd/>
              <a:tailEnd/>
            </a:ln>
          </p:spPr>
          <p:txBody>
            <a:bodyPr wrap="none" anchor="ctr"/>
            <a:lstStyle/>
            <a:p>
              <a:endParaRPr lang="en-US"/>
            </a:p>
          </p:txBody>
        </p:sp>
        <p:pic>
          <p:nvPicPr>
            <p:cNvPr id="131096" name="Picture 9" descr="Stanford University">
              <a:hlinkClick r:id="rId15"/>
            </p:cNvPr>
            <p:cNvPicPr>
              <a:picLocks noChangeAspect="1" noChangeArrowheads="1"/>
            </p:cNvPicPr>
            <p:nvPr/>
          </p:nvPicPr>
          <p:blipFill>
            <a:blip r:embed="rId16"/>
            <a:srcRect l="70320" t="6250"/>
            <a:stretch>
              <a:fillRect/>
            </a:stretch>
          </p:blipFill>
          <p:spPr bwMode="auto">
            <a:xfrm>
              <a:off x="3831" y="2097"/>
              <a:ext cx="1389" cy="135"/>
            </a:xfrm>
            <a:prstGeom prst="rect">
              <a:avLst/>
            </a:prstGeom>
            <a:noFill/>
            <a:ln w="9525">
              <a:noFill/>
              <a:miter lim="800000"/>
              <a:headEnd/>
              <a:tailEnd/>
            </a:ln>
          </p:spPr>
        </p:pic>
      </p:grpSp>
      <p:pic>
        <p:nvPicPr>
          <p:cNvPr id="131080" name="Picture 10" descr="Cornell University">
            <a:hlinkClick r:id="rId17"/>
          </p:cNvPr>
          <p:cNvPicPr>
            <a:picLocks noChangeAspect="1" noChangeArrowheads="1"/>
          </p:cNvPicPr>
          <p:nvPr/>
        </p:nvPicPr>
        <p:blipFill>
          <a:blip r:embed="rId18"/>
          <a:srcRect/>
          <a:stretch>
            <a:fillRect/>
          </a:stretch>
        </p:blipFill>
        <p:spPr bwMode="auto">
          <a:xfrm>
            <a:off x="458788" y="3224213"/>
            <a:ext cx="2505075" cy="723900"/>
          </a:xfrm>
          <a:prstGeom prst="rect">
            <a:avLst/>
          </a:prstGeom>
          <a:noFill/>
          <a:ln w="9525">
            <a:noFill/>
            <a:miter lim="800000"/>
            <a:headEnd/>
            <a:tailEnd/>
          </a:ln>
        </p:spPr>
      </p:pic>
      <p:pic>
        <p:nvPicPr>
          <p:cNvPr id="131081" name="Picture 11" descr="WestVirginia University">
            <a:hlinkClick r:id="rId19"/>
          </p:cNvPr>
          <p:cNvPicPr>
            <a:picLocks noChangeAspect="1" noChangeArrowheads="1"/>
          </p:cNvPicPr>
          <p:nvPr/>
        </p:nvPicPr>
        <p:blipFill>
          <a:blip r:embed="rId20"/>
          <a:srcRect/>
          <a:stretch>
            <a:fillRect/>
          </a:stretch>
        </p:blipFill>
        <p:spPr bwMode="auto">
          <a:xfrm>
            <a:off x="6253163" y="4224338"/>
            <a:ext cx="2743200" cy="444500"/>
          </a:xfrm>
          <a:prstGeom prst="rect">
            <a:avLst/>
          </a:prstGeom>
          <a:noFill/>
          <a:ln w="9525">
            <a:noFill/>
            <a:miter lim="800000"/>
            <a:headEnd/>
            <a:tailEnd/>
          </a:ln>
        </p:spPr>
      </p:pic>
      <p:pic>
        <p:nvPicPr>
          <p:cNvPr id="131082" name="Picture 12" descr="Government of Tasmania">
            <a:hlinkClick r:id="rId21"/>
          </p:cNvPr>
          <p:cNvPicPr>
            <a:picLocks noChangeAspect="1" noChangeArrowheads="1"/>
          </p:cNvPicPr>
          <p:nvPr/>
        </p:nvPicPr>
        <p:blipFill>
          <a:blip r:embed="rId22"/>
          <a:srcRect/>
          <a:stretch>
            <a:fillRect/>
          </a:stretch>
        </p:blipFill>
        <p:spPr bwMode="auto">
          <a:xfrm>
            <a:off x="6913563" y="5518150"/>
            <a:ext cx="876300" cy="714375"/>
          </a:xfrm>
          <a:prstGeom prst="rect">
            <a:avLst/>
          </a:prstGeom>
          <a:noFill/>
          <a:ln w="9525">
            <a:noFill/>
            <a:miter lim="800000"/>
            <a:headEnd/>
            <a:tailEnd/>
          </a:ln>
        </p:spPr>
      </p:pic>
      <p:grpSp>
        <p:nvGrpSpPr>
          <p:cNvPr id="131083" name="Group 13"/>
          <p:cNvGrpSpPr>
            <a:grpSpLocks/>
          </p:cNvGrpSpPr>
          <p:nvPr/>
        </p:nvGrpSpPr>
        <p:grpSpPr bwMode="auto">
          <a:xfrm>
            <a:off x="458788" y="5094288"/>
            <a:ext cx="1989137" cy="347662"/>
            <a:chOff x="201" y="3575"/>
            <a:chExt cx="1253" cy="219"/>
          </a:xfrm>
        </p:grpSpPr>
        <p:sp>
          <p:nvSpPr>
            <p:cNvPr id="131093" name="Rectangle 14"/>
            <p:cNvSpPr>
              <a:spLocks noChangeArrowheads="1"/>
            </p:cNvSpPr>
            <p:nvPr/>
          </p:nvSpPr>
          <p:spPr bwMode="auto">
            <a:xfrm>
              <a:off x="201" y="3575"/>
              <a:ext cx="1253" cy="219"/>
            </a:xfrm>
            <a:prstGeom prst="rect">
              <a:avLst/>
            </a:prstGeom>
            <a:solidFill>
              <a:schemeClr val="bg1"/>
            </a:solidFill>
            <a:ln w="9525">
              <a:solidFill>
                <a:schemeClr val="tx1"/>
              </a:solidFill>
              <a:miter lim="800000"/>
              <a:headEnd/>
              <a:tailEnd/>
            </a:ln>
          </p:spPr>
          <p:txBody>
            <a:bodyPr wrap="none" anchor="ctr"/>
            <a:lstStyle/>
            <a:p>
              <a:endParaRPr lang="en-US"/>
            </a:p>
          </p:txBody>
        </p:sp>
        <p:pic>
          <p:nvPicPr>
            <p:cNvPr id="131094" name="Picture 15" descr="Princeton University">
              <a:hlinkClick r:id="rId23"/>
            </p:cNvPr>
            <p:cNvPicPr>
              <a:picLocks noChangeAspect="1" noChangeArrowheads="1"/>
            </p:cNvPicPr>
            <p:nvPr/>
          </p:nvPicPr>
          <p:blipFill>
            <a:blip r:embed="rId24"/>
            <a:srcRect r="50667" b="-20454"/>
            <a:stretch>
              <a:fillRect/>
            </a:stretch>
          </p:blipFill>
          <p:spPr bwMode="auto">
            <a:xfrm>
              <a:off x="245" y="3620"/>
              <a:ext cx="1184" cy="159"/>
            </a:xfrm>
            <a:prstGeom prst="rect">
              <a:avLst/>
            </a:prstGeom>
            <a:noFill/>
            <a:ln w="9525">
              <a:noFill/>
              <a:miter lim="800000"/>
              <a:headEnd/>
              <a:tailEnd/>
            </a:ln>
          </p:spPr>
        </p:pic>
      </p:grpSp>
      <p:pic>
        <p:nvPicPr>
          <p:cNvPr id="131084" name="Picture 16" descr="New York State">
            <a:hlinkClick r:id="rId25"/>
          </p:cNvPr>
          <p:cNvPicPr>
            <a:picLocks noChangeAspect="1" noChangeArrowheads="1"/>
          </p:cNvPicPr>
          <p:nvPr/>
        </p:nvPicPr>
        <p:blipFill>
          <a:blip r:embed="rId26"/>
          <a:srcRect r="61102" b="10464"/>
          <a:stretch>
            <a:fillRect/>
          </a:stretch>
        </p:blipFill>
        <p:spPr bwMode="auto">
          <a:xfrm>
            <a:off x="5986463" y="4932363"/>
            <a:ext cx="2152650" cy="366712"/>
          </a:xfrm>
          <a:prstGeom prst="rect">
            <a:avLst/>
          </a:prstGeom>
          <a:noFill/>
          <a:ln w="9525">
            <a:noFill/>
            <a:miter lim="800000"/>
            <a:headEnd/>
            <a:tailEnd/>
          </a:ln>
        </p:spPr>
      </p:pic>
      <p:pic>
        <p:nvPicPr>
          <p:cNvPr id="131085" name="Picture 17" descr="Phil Wolff">
            <a:hlinkClick r:id="rId27"/>
          </p:cNvPr>
          <p:cNvPicPr>
            <a:picLocks noChangeAspect="1" noChangeArrowheads="1"/>
          </p:cNvPicPr>
          <p:nvPr/>
        </p:nvPicPr>
        <p:blipFill>
          <a:blip r:embed="rId28"/>
          <a:srcRect/>
          <a:stretch>
            <a:fillRect/>
          </a:stretch>
        </p:blipFill>
        <p:spPr bwMode="auto">
          <a:xfrm>
            <a:off x="6103938" y="5632450"/>
            <a:ext cx="600075" cy="600075"/>
          </a:xfrm>
          <a:prstGeom prst="rect">
            <a:avLst/>
          </a:prstGeom>
          <a:noFill/>
          <a:ln w="9525">
            <a:noFill/>
            <a:miter lim="800000"/>
            <a:headEnd/>
            <a:tailEnd/>
          </a:ln>
        </p:spPr>
      </p:pic>
      <p:pic>
        <p:nvPicPr>
          <p:cNvPr id="131086" name="Picture 18" descr="CVR">
            <a:hlinkClick r:id="rId29"/>
          </p:cNvPr>
          <p:cNvPicPr>
            <a:picLocks noChangeAspect="1" noChangeArrowheads="1"/>
          </p:cNvPicPr>
          <p:nvPr/>
        </p:nvPicPr>
        <p:blipFill>
          <a:blip r:embed="rId30"/>
          <a:srcRect/>
          <a:stretch>
            <a:fillRect/>
          </a:stretch>
        </p:blipFill>
        <p:spPr bwMode="auto">
          <a:xfrm>
            <a:off x="3219450" y="3775075"/>
            <a:ext cx="1066800" cy="590550"/>
          </a:xfrm>
          <a:prstGeom prst="rect">
            <a:avLst/>
          </a:prstGeom>
          <a:noFill/>
          <a:ln w="9525">
            <a:noFill/>
            <a:miter lim="800000"/>
            <a:headEnd/>
            <a:tailEnd/>
          </a:ln>
        </p:spPr>
      </p:pic>
      <p:pic>
        <p:nvPicPr>
          <p:cNvPr id="131087" name="Picture 19" descr="wsdotblack">
            <a:hlinkClick r:id="rId31"/>
          </p:cNvPr>
          <p:cNvPicPr>
            <a:picLocks noChangeAspect="1" noChangeArrowheads="1"/>
          </p:cNvPicPr>
          <p:nvPr/>
        </p:nvPicPr>
        <p:blipFill>
          <a:blip r:embed="rId32"/>
          <a:srcRect/>
          <a:stretch>
            <a:fillRect/>
          </a:stretch>
        </p:blipFill>
        <p:spPr bwMode="auto">
          <a:xfrm>
            <a:off x="3122613" y="3067050"/>
            <a:ext cx="1905000" cy="295275"/>
          </a:xfrm>
          <a:prstGeom prst="rect">
            <a:avLst/>
          </a:prstGeom>
          <a:noFill/>
          <a:ln w="9525">
            <a:noFill/>
            <a:miter lim="800000"/>
            <a:headEnd/>
            <a:tailEnd/>
          </a:ln>
        </p:spPr>
      </p:pic>
      <p:pic>
        <p:nvPicPr>
          <p:cNvPr id="131088" name="Picture 36" descr="PMCrunch">
            <a:hlinkClick r:id="rId33"/>
          </p:cNvPr>
          <p:cNvPicPr>
            <a:picLocks noChangeAspect="1" noChangeArrowheads="1"/>
          </p:cNvPicPr>
          <p:nvPr/>
        </p:nvPicPr>
        <p:blipFill>
          <a:blip r:embed="rId34"/>
          <a:srcRect/>
          <a:stretch>
            <a:fillRect/>
          </a:stretch>
        </p:blipFill>
        <p:spPr bwMode="auto">
          <a:xfrm>
            <a:off x="4581525" y="2100263"/>
            <a:ext cx="4414838" cy="758825"/>
          </a:xfrm>
          <a:prstGeom prst="rect">
            <a:avLst/>
          </a:prstGeom>
          <a:noFill/>
          <a:ln w="9525">
            <a:noFill/>
            <a:miter lim="800000"/>
            <a:headEnd/>
            <a:tailEnd/>
          </a:ln>
        </p:spPr>
      </p:pic>
      <p:pic>
        <p:nvPicPr>
          <p:cNvPr id="131089" name="Picture 37" descr="ProjectMonitor">
            <a:hlinkClick r:id="rId35"/>
          </p:cNvPr>
          <p:cNvPicPr>
            <a:picLocks noChangeAspect="1" noChangeArrowheads="1"/>
          </p:cNvPicPr>
          <p:nvPr/>
        </p:nvPicPr>
        <p:blipFill>
          <a:blip r:embed="rId36"/>
          <a:srcRect/>
          <a:stretch>
            <a:fillRect/>
          </a:stretch>
        </p:blipFill>
        <p:spPr bwMode="auto">
          <a:xfrm>
            <a:off x="458788" y="2427288"/>
            <a:ext cx="2238375" cy="476250"/>
          </a:xfrm>
          <a:prstGeom prst="rect">
            <a:avLst/>
          </a:prstGeom>
          <a:noFill/>
          <a:ln w="9525">
            <a:noFill/>
            <a:miter lim="800000"/>
            <a:headEnd/>
            <a:tailEnd/>
          </a:ln>
        </p:spPr>
      </p:pic>
      <p:pic>
        <p:nvPicPr>
          <p:cNvPr id="131090" name="Picture 42" descr="CDC">
            <a:hlinkClick r:id="rId37"/>
          </p:cNvPr>
          <p:cNvPicPr>
            <a:picLocks noChangeAspect="1" noChangeArrowheads="1"/>
          </p:cNvPicPr>
          <p:nvPr/>
        </p:nvPicPr>
        <p:blipFill>
          <a:blip r:embed="rId38"/>
          <a:srcRect/>
          <a:stretch>
            <a:fillRect/>
          </a:stretch>
        </p:blipFill>
        <p:spPr bwMode="auto">
          <a:xfrm>
            <a:off x="458788" y="5603875"/>
            <a:ext cx="5370512" cy="628650"/>
          </a:xfrm>
          <a:prstGeom prst="rect">
            <a:avLst/>
          </a:prstGeom>
          <a:noFill/>
          <a:ln w="9525">
            <a:noFill/>
            <a:miter lim="800000"/>
            <a:headEnd/>
            <a:tailEnd/>
          </a:ln>
        </p:spPr>
      </p:pic>
      <p:pic>
        <p:nvPicPr>
          <p:cNvPr id="131091" name="Picture 46" descr="State of Texas DoIT">
            <a:hlinkClick r:id="rId39"/>
          </p:cNvPr>
          <p:cNvPicPr>
            <a:picLocks noChangeAspect="1" noChangeArrowheads="1"/>
          </p:cNvPicPr>
          <p:nvPr/>
        </p:nvPicPr>
        <p:blipFill>
          <a:blip r:embed="rId40"/>
          <a:srcRect/>
          <a:stretch>
            <a:fillRect/>
          </a:stretch>
        </p:blipFill>
        <p:spPr bwMode="auto">
          <a:xfrm>
            <a:off x="7996238" y="5740400"/>
            <a:ext cx="1000125" cy="492125"/>
          </a:xfrm>
          <a:prstGeom prst="rect">
            <a:avLst/>
          </a:prstGeom>
          <a:noFill/>
          <a:ln w="9525">
            <a:noFill/>
            <a:miter lim="800000"/>
            <a:headEnd/>
            <a:tailEnd/>
          </a:ln>
        </p:spPr>
      </p:pic>
      <p:sp>
        <p:nvSpPr>
          <p:cNvPr id="131092" name="Title 25"/>
          <p:cNvSpPr>
            <a:spLocks noGrp="1"/>
          </p:cNvSpPr>
          <p:nvPr>
            <p:ph type="title"/>
          </p:nvPr>
        </p:nvSpPr>
        <p:spPr>
          <a:xfrm>
            <a:off x="457200" y="0"/>
            <a:ext cx="8229600" cy="1143000"/>
          </a:xfrm>
        </p:spPr>
        <p:txBody>
          <a:bodyPr/>
          <a:lstStyle/>
          <a:p>
            <a:r>
              <a:rPr lang="en-US" smtClean="0"/>
              <a:t>Project Management on the Internet</a:t>
            </a:r>
          </a:p>
        </p:txBody>
      </p:sp>
    </p:spTree>
  </p:cSld>
  <p:clrMapOvr>
    <a:masterClrMapping/>
  </p:clrMapOvr>
  <p:transition>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21" name="Picture 9" descr="photo_header">
            <a:hlinkClick r:id="rId3"/>
          </p:cNvPr>
          <p:cNvPicPr>
            <a:picLocks noGrp="1" noChangeAspect="1" noChangeArrowheads="1"/>
          </p:cNvPicPr>
          <p:nvPr>
            <p:ph idx="1"/>
          </p:nvPr>
        </p:nvPicPr>
        <p:blipFill>
          <a:blip r:embed="rId4"/>
          <a:srcRect/>
          <a:stretch>
            <a:fillRect/>
          </a:stretch>
        </p:blipFill>
        <p:spPr>
          <a:xfrm>
            <a:off x="828675" y="1604963"/>
            <a:ext cx="7410450" cy="1123950"/>
          </a:xfrm>
        </p:spPr>
      </p:pic>
      <p:sp>
        <p:nvSpPr>
          <p:cNvPr id="133122" name="Title 3"/>
          <p:cNvSpPr>
            <a:spLocks noGrp="1"/>
          </p:cNvSpPr>
          <p:nvPr>
            <p:ph type="title"/>
          </p:nvPr>
        </p:nvSpPr>
        <p:spPr>
          <a:xfrm>
            <a:off x="457200" y="0"/>
            <a:ext cx="8229600" cy="1143000"/>
          </a:xfrm>
        </p:spPr>
        <p:txBody>
          <a:bodyPr/>
          <a:lstStyle/>
          <a:p>
            <a:r>
              <a:rPr lang="en-US" smtClean="0"/>
              <a:t>Project Management on the Internet</a:t>
            </a:r>
          </a:p>
        </p:txBody>
      </p:sp>
    </p:spTree>
  </p:cSld>
  <p:clrMapOvr>
    <a:masterClrMapping/>
  </p:clrMapOvr>
  <p:transition>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69" name="Rectangle 12"/>
          <p:cNvSpPr>
            <a:spLocks noChangeArrowheads="1"/>
          </p:cNvSpPr>
          <p:nvPr/>
        </p:nvSpPr>
        <p:spPr bwMode="auto">
          <a:xfrm>
            <a:off x="441325" y="1109663"/>
            <a:ext cx="8226425" cy="955675"/>
          </a:xfrm>
          <a:prstGeom prst="rect">
            <a:avLst/>
          </a:prstGeom>
          <a:noFill/>
          <a:ln w="9525">
            <a:noFill/>
            <a:miter lim="800000"/>
            <a:headEnd/>
            <a:tailEnd/>
          </a:ln>
        </p:spPr>
        <p:txBody>
          <a:bodyPr/>
          <a:lstStyle/>
          <a:p>
            <a:pPr marL="342900" indent="-342900" algn="ctr">
              <a:spcBef>
                <a:spcPct val="20000"/>
              </a:spcBef>
            </a:pPr>
            <a:r>
              <a:rPr lang="de-DE" sz="1800" b="1">
                <a:solidFill>
                  <a:schemeClr val="bg1"/>
                </a:solidFill>
                <a:latin typeface="Verdana" pitchFamily="34" charset="0"/>
              </a:rPr>
              <a:t>Several regional and international financial institutions offer public access on their websites to reports and publications concerning projects financed by them:</a:t>
            </a:r>
          </a:p>
        </p:txBody>
      </p:sp>
      <p:pic>
        <p:nvPicPr>
          <p:cNvPr id="135170" name="Picture 15" descr="WorldBank">
            <a:hlinkClick r:id="rId3"/>
          </p:cNvPr>
          <p:cNvPicPr>
            <a:picLocks noChangeAspect="1" noChangeArrowheads="1"/>
          </p:cNvPicPr>
          <p:nvPr/>
        </p:nvPicPr>
        <p:blipFill>
          <a:blip r:embed="rId4"/>
          <a:srcRect/>
          <a:stretch>
            <a:fillRect/>
          </a:stretch>
        </p:blipFill>
        <p:spPr bwMode="auto">
          <a:xfrm>
            <a:off x="460375" y="2232025"/>
            <a:ext cx="3524250" cy="647700"/>
          </a:xfrm>
          <a:prstGeom prst="rect">
            <a:avLst/>
          </a:prstGeom>
          <a:noFill/>
          <a:ln w="9525">
            <a:noFill/>
            <a:miter lim="800000"/>
            <a:headEnd/>
            <a:tailEnd/>
          </a:ln>
        </p:spPr>
      </p:pic>
      <p:pic>
        <p:nvPicPr>
          <p:cNvPr id="135171" name="Picture 16" descr="AfricanDevelopmentBank">
            <a:hlinkClick r:id="rId5"/>
          </p:cNvPr>
          <p:cNvPicPr>
            <a:picLocks noChangeAspect="1" noChangeArrowheads="1"/>
          </p:cNvPicPr>
          <p:nvPr/>
        </p:nvPicPr>
        <p:blipFill>
          <a:blip r:embed="rId6"/>
          <a:srcRect/>
          <a:stretch>
            <a:fillRect/>
          </a:stretch>
        </p:blipFill>
        <p:spPr bwMode="auto">
          <a:xfrm>
            <a:off x="458788" y="4433888"/>
            <a:ext cx="3228975" cy="866775"/>
          </a:xfrm>
          <a:prstGeom prst="rect">
            <a:avLst/>
          </a:prstGeom>
          <a:noFill/>
          <a:ln w="9525">
            <a:noFill/>
            <a:miter lim="800000"/>
            <a:headEnd/>
            <a:tailEnd/>
          </a:ln>
        </p:spPr>
      </p:pic>
      <p:pic>
        <p:nvPicPr>
          <p:cNvPr id="135172" name="Picture 17" descr="interAmericanDevelopmentBank">
            <a:hlinkClick r:id="rId7"/>
          </p:cNvPr>
          <p:cNvPicPr>
            <a:picLocks noChangeAspect="1" noChangeArrowheads="1"/>
          </p:cNvPicPr>
          <p:nvPr/>
        </p:nvPicPr>
        <p:blipFill>
          <a:blip r:embed="rId8"/>
          <a:srcRect/>
          <a:stretch>
            <a:fillRect/>
          </a:stretch>
        </p:blipFill>
        <p:spPr bwMode="auto">
          <a:xfrm>
            <a:off x="1054100" y="5584825"/>
            <a:ext cx="6997700" cy="647700"/>
          </a:xfrm>
          <a:prstGeom prst="rect">
            <a:avLst/>
          </a:prstGeom>
          <a:noFill/>
          <a:ln w="9525">
            <a:noFill/>
            <a:miter lim="800000"/>
            <a:headEnd/>
            <a:tailEnd/>
          </a:ln>
        </p:spPr>
      </p:pic>
      <p:pic>
        <p:nvPicPr>
          <p:cNvPr id="135173" name="Picture 18" descr="AsianDevelopmentBank">
            <a:hlinkClick r:id="rId9"/>
          </p:cNvPr>
          <p:cNvPicPr>
            <a:picLocks noChangeAspect="1" noChangeArrowheads="1"/>
          </p:cNvPicPr>
          <p:nvPr/>
        </p:nvPicPr>
        <p:blipFill>
          <a:blip r:embed="rId10"/>
          <a:srcRect/>
          <a:stretch>
            <a:fillRect/>
          </a:stretch>
        </p:blipFill>
        <p:spPr bwMode="auto">
          <a:xfrm>
            <a:off x="5619750" y="3292475"/>
            <a:ext cx="666750" cy="666750"/>
          </a:xfrm>
          <a:prstGeom prst="rect">
            <a:avLst/>
          </a:prstGeom>
          <a:noFill/>
          <a:ln w="9525">
            <a:noFill/>
            <a:miter lim="800000"/>
            <a:headEnd/>
            <a:tailEnd/>
          </a:ln>
        </p:spPr>
      </p:pic>
      <p:grpSp>
        <p:nvGrpSpPr>
          <p:cNvPr id="135174" name="Group 23"/>
          <p:cNvGrpSpPr>
            <a:grpSpLocks/>
          </p:cNvGrpSpPr>
          <p:nvPr/>
        </p:nvGrpSpPr>
        <p:grpSpPr bwMode="auto">
          <a:xfrm>
            <a:off x="438150" y="3349625"/>
            <a:ext cx="2405063" cy="566738"/>
            <a:chOff x="1599" y="2057"/>
            <a:chExt cx="1515" cy="357"/>
          </a:xfrm>
        </p:grpSpPr>
        <p:sp>
          <p:nvSpPr>
            <p:cNvPr id="135180" name="Rectangle 20"/>
            <p:cNvSpPr>
              <a:spLocks noChangeArrowheads="1"/>
            </p:cNvSpPr>
            <p:nvPr/>
          </p:nvSpPr>
          <p:spPr bwMode="auto">
            <a:xfrm>
              <a:off x="1599" y="2057"/>
              <a:ext cx="1515" cy="357"/>
            </a:xfrm>
            <a:prstGeom prst="rect">
              <a:avLst/>
            </a:prstGeom>
            <a:solidFill>
              <a:schemeClr val="accent1"/>
            </a:solidFill>
            <a:ln w="9525">
              <a:solidFill>
                <a:schemeClr val="tx1"/>
              </a:solidFill>
              <a:miter lim="800000"/>
              <a:headEnd/>
              <a:tailEnd/>
            </a:ln>
          </p:spPr>
          <p:txBody>
            <a:bodyPr wrap="none" anchor="ctr"/>
            <a:lstStyle/>
            <a:p>
              <a:endParaRPr lang="en-US"/>
            </a:p>
          </p:txBody>
        </p:sp>
        <p:pic>
          <p:nvPicPr>
            <p:cNvPr id="135181" name="Picture 19" descr="EuropeanBankReconstructionDevelopment">
              <a:hlinkClick r:id="rId11"/>
            </p:cNvPr>
            <p:cNvPicPr>
              <a:picLocks noChangeAspect="1" noChangeArrowheads="1"/>
            </p:cNvPicPr>
            <p:nvPr/>
          </p:nvPicPr>
          <p:blipFill>
            <a:blip r:embed="rId12"/>
            <a:srcRect/>
            <a:stretch>
              <a:fillRect/>
            </a:stretch>
          </p:blipFill>
          <p:spPr bwMode="auto">
            <a:xfrm>
              <a:off x="1726" y="2106"/>
              <a:ext cx="1278" cy="240"/>
            </a:xfrm>
            <a:prstGeom prst="rect">
              <a:avLst/>
            </a:prstGeom>
            <a:noFill/>
            <a:ln w="9525">
              <a:noFill/>
              <a:miter lim="800000"/>
              <a:headEnd/>
              <a:tailEnd/>
            </a:ln>
          </p:spPr>
        </p:pic>
      </p:grpSp>
      <p:pic>
        <p:nvPicPr>
          <p:cNvPr id="135175" name="Picture 22" descr="NorthAmericanDevelopmentBank">
            <a:hlinkClick r:id="rId13"/>
          </p:cNvPr>
          <p:cNvPicPr>
            <a:picLocks noChangeAspect="1" noChangeArrowheads="1" noCrop="1"/>
          </p:cNvPicPr>
          <p:nvPr/>
        </p:nvPicPr>
        <p:blipFill>
          <a:blip r:embed="rId14"/>
          <a:srcRect/>
          <a:stretch>
            <a:fillRect/>
          </a:stretch>
        </p:blipFill>
        <p:spPr bwMode="auto">
          <a:xfrm>
            <a:off x="5103813" y="2290763"/>
            <a:ext cx="3581400" cy="552450"/>
          </a:xfrm>
          <a:prstGeom prst="rect">
            <a:avLst/>
          </a:prstGeom>
          <a:noFill/>
          <a:ln w="9525">
            <a:noFill/>
            <a:miter lim="800000"/>
            <a:headEnd/>
            <a:tailEnd/>
          </a:ln>
        </p:spPr>
      </p:pic>
      <p:pic>
        <p:nvPicPr>
          <p:cNvPr id="135176" name="Picture 24" descr="EIB">
            <a:hlinkClick r:id="rId15"/>
          </p:cNvPr>
          <p:cNvPicPr>
            <a:picLocks noChangeAspect="1" noChangeArrowheads="1"/>
          </p:cNvPicPr>
          <p:nvPr/>
        </p:nvPicPr>
        <p:blipFill>
          <a:blip r:embed="rId16"/>
          <a:srcRect/>
          <a:stretch>
            <a:fillRect/>
          </a:stretch>
        </p:blipFill>
        <p:spPr bwMode="auto">
          <a:xfrm>
            <a:off x="6894513" y="3214688"/>
            <a:ext cx="1790700" cy="828675"/>
          </a:xfrm>
          <a:prstGeom prst="rect">
            <a:avLst/>
          </a:prstGeom>
          <a:noFill/>
          <a:ln w="9525">
            <a:noFill/>
            <a:miter lim="800000"/>
            <a:headEnd/>
            <a:tailEnd/>
          </a:ln>
        </p:spPr>
      </p:pic>
      <p:pic>
        <p:nvPicPr>
          <p:cNvPr id="135177" name="Picture 25" descr="Islamic Development Bank">
            <a:hlinkClick r:id="rId17"/>
          </p:cNvPr>
          <p:cNvPicPr>
            <a:picLocks noChangeAspect="1" noChangeArrowheads="1"/>
          </p:cNvPicPr>
          <p:nvPr/>
        </p:nvPicPr>
        <p:blipFill>
          <a:blip r:embed="rId18"/>
          <a:srcRect r="42226" b="-1631"/>
          <a:stretch>
            <a:fillRect/>
          </a:stretch>
        </p:blipFill>
        <p:spPr bwMode="auto">
          <a:xfrm>
            <a:off x="4910138" y="4410075"/>
            <a:ext cx="3775075" cy="890588"/>
          </a:xfrm>
          <a:prstGeom prst="rect">
            <a:avLst/>
          </a:prstGeom>
          <a:noFill/>
          <a:ln w="9525">
            <a:noFill/>
            <a:miter lim="800000"/>
            <a:headEnd/>
            <a:tailEnd/>
          </a:ln>
        </p:spPr>
      </p:pic>
      <p:pic>
        <p:nvPicPr>
          <p:cNvPr id="135178" name="Picture 13" descr="Caribbean Development Bank.jpg">
            <a:hlinkClick r:id="rId19"/>
          </p:cNvPr>
          <p:cNvPicPr>
            <a:picLocks noChangeAspect="1"/>
          </p:cNvPicPr>
          <p:nvPr/>
        </p:nvPicPr>
        <p:blipFill>
          <a:blip r:embed="rId20"/>
          <a:srcRect r="84193" b="2713"/>
          <a:stretch>
            <a:fillRect/>
          </a:stretch>
        </p:blipFill>
        <p:spPr bwMode="auto">
          <a:xfrm>
            <a:off x="4005263" y="3148013"/>
            <a:ext cx="1095375" cy="1046162"/>
          </a:xfrm>
          <a:prstGeom prst="rect">
            <a:avLst/>
          </a:prstGeom>
          <a:noFill/>
          <a:ln w="9525">
            <a:noFill/>
            <a:miter lim="800000"/>
            <a:headEnd/>
            <a:tailEnd/>
          </a:ln>
        </p:spPr>
      </p:pic>
      <p:sp>
        <p:nvSpPr>
          <p:cNvPr id="15" name="Title 1"/>
          <p:cNvSpPr txBox="1">
            <a:spLocks/>
          </p:cNvSpPr>
          <p:nvPr/>
        </p:nvSpPr>
        <p:spPr bwMode="auto">
          <a:xfrm>
            <a:off x="457200" y="0"/>
            <a:ext cx="8229600" cy="1143000"/>
          </a:xfrm>
          <a:prstGeom prst="rect">
            <a:avLst/>
          </a:prstGeom>
          <a:noFill/>
          <a:ln w="9525">
            <a:noFill/>
            <a:miter lim="800000"/>
            <a:headEnd/>
            <a:tailEnd/>
          </a:ln>
        </p:spPr>
        <p:txBody>
          <a:bodyPr anchor="ctr"/>
          <a:lstStyle/>
          <a:p>
            <a:pPr algn="ctr" eaLnBrk="0" hangingPunct="0">
              <a:defRPr/>
            </a:pPr>
            <a:r>
              <a:rPr lang="de-DE" sz="2400" b="1" kern="0" dirty="0">
                <a:solidFill>
                  <a:srgbClr val="FF9900"/>
                </a:solidFill>
                <a:latin typeface="+mj-lt"/>
                <a:ea typeface="+mj-ea"/>
                <a:cs typeface="+mj-cs"/>
              </a:rPr>
              <a:t>Major Regional &amp; International </a:t>
            </a:r>
          </a:p>
          <a:p>
            <a:pPr algn="ctr" eaLnBrk="0" hangingPunct="0">
              <a:defRPr/>
            </a:pPr>
            <a:r>
              <a:rPr lang="de-DE" sz="2400" b="1" kern="0" dirty="0">
                <a:solidFill>
                  <a:srgbClr val="FF9900"/>
                </a:solidFill>
                <a:latin typeface="+mj-lt"/>
                <a:ea typeface="+mj-ea"/>
                <a:cs typeface="+mj-cs"/>
              </a:rPr>
              <a:t>Project-Financing Institutions </a:t>
            </a:r>
            <a:endParaRPr lang="en-US" sz="2400" b="1" kern="0" dirty="0">
              <a:solidFill>
                <a:srgbClr val="FF9900"/>
              </a:solidFill>
              <a:latin typeface="+mj-lt"/>
              <a:ea typeface="+mj-ea"/>
              <a:cs typeface="+mj-cs"/>
            </a:endParaRPr>
          </a:p>
        </p:txBody>
      </p:sp>
    </p:spTree>
  </p:cSld>
  <p:clrMapOvr>
    <a:masterClrMapping/>
  </p:clrMapOvr>
  <p:transition>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7" name="Rectangle 3"/>
          <p:cNvSpPr>
            <a:spLocks noChangeArrowheads="1"/>
          </p:cNvSpPr>
          <p:nvPr/>
        </p:nvSpPr>
        <p:spPr bwMode="auto">
          <a:xfrm>
            <a:off x="458788" y="1016000"/>
            <a:ext cx="8226425" cy="947738"/>
          </a:xfrm>
          <a:prstGeom prst="rect">
            <a:avLst/>
          </a:prstGeom>
          <a:noFill/>
          <a:ln w="9525">
            <a:noFill/>
            <a:miter lim="800000"/>
            <a:headEnd/>
            <a:tailEnd/>
          </a:ln>
        </p:spPr>
        <p:txBody>
          <a:bodyPr/>
          <a:lstStyle/>
          <a:p>
            <a:pPr marL="342900" indent="-342900" algn="ctr">
              <a:spcBef>
                <a:spcPct val="20000"/>
              </a:spcBef>
            </a:pPr>
            <a:r>
              <a:rPr lang="de-DE" sz="1800" b="1">
                <a:solidFill>
                  <a:schemeClr val="bg1"/>
                </a:solidFill>
                <a:latin typeface="Verdana" pitchFamily="34" charset="0"/>
              </a:rPr>
              <a:t>Most international development institutions also offer public access on their websites to detailed information material on projects implemented by them:</a:t>
            </a:r>
          </a:p>
        </p:txBody>
      </p:sp>
      <p:pic>
        <p:nvPicPr>
          <p:cNvPr id="137218" name="Picture 12" descr="gtz">
            <a:hlinkClick r:id="rId3"/>
          </p:cNvPr>
          <p:cNvPicPr>
            <a:picLocks noChangeAspect="1" noChangeArrowheads="1"/>
          </p:cNvPicPr>
          <p:nvPr/>
        </p:nvPicPr>
        <p:blipFill>
          <a:blip r:embed="rId4"/>
          <a:srcRect/>
          <a:stretch>
            <a:fillRect/>
          </a:stretch>
        </p:blipFill>
        <p:spPr bwMode="auto">
          <a:xfrm>
            <a:off x="2593975" y="3910013"/>
            <a:ext cx="1714500" cy="762000"/>
          </a:xfrm>
          <a:prstGeom prst="rect">
            <a:avLst/>
          </a:prstGeom>
          <a:noFill/>
          <a:ln w="9525">
            <a:noFill/>
            <a:miter lim="800000"/>
            <a:headEnd/>
            <a:tailEnd/>
          </a:ln>
        </p:spPr>
      </p:pic>
      <p:grpSp>
        <p:nvGrpSpPr>
          <p:cNvPr id="137219" name="Group 23"/>
          <p:cNvGrpSpPr>
            <a:grpSpLocks/>
          </p:cNvGrpSpPr>
          <p:nvPr/>
        </p:nvGrpSpPr>
        <p:grpSpPr bwMode="auto">
          <a:xfrm>
            <a:off x="2446338" y="5432425"/>
            <a:ext cx="3687762" cy="277813"/>
            <a:chOff x="203" y="2701"/>
            <a:chExt cx="2323" cy="175"/>
          </a:xfrm>
        </p:grpSpPr>
        <p:pic>
          <p:nvPicPr>
            <p:cNvPr id="137234" name="Picture 16" descr="cida">
              <a:hlinkClick r:id="rId5"/>
            </p:cNvPr>
            <p:cNvPicPr>
              <a:picLocks noChangeAspect="1" noChangeArrowheads="1"/>
            </p:cNvPicPr>
            <p:nvPr/>
          </p:nvPicPr>
          <p:blipFill>
            <a:blip r:embed="rId6"/>
            <a:srcRect/>
            <a:stretch>
              <a:fillRect/>
            </a:stretch>
          </p:blipFill>
          <p:spPr bwMode="auto">
            <a:xfrm>
              <a:off x="531" y="2701"/>
              <a:ext cx="1995" cy="175"/>
            </a:xfrm>
            <a:prstGeom prst="rect">
              <a:avLst/>
            </a:prstGeom>
            <a:noFill/>
            <a:ln w="9525">
              <a:noFill/>
              <a:miter lim="800000"/>
              <a:headEnd/>
              <a:tailEnd/>
            </a:ln>
          </p:spPr>
        </p:pic>
        <p:pic>
          <p:nvPicPr>
            <p:cNvPr id="137235" name="Picture 17" descr="flag">
              <a:hlinkClick r:id="rId5"/>
            </p:cNvPr>
            <p:cNvPicPr>
              <a:picLocks noChangeAspect="1" noChangeArrowheads="1"/>
            </p:cNvPicPr>
            <p:nvPr/>
          </p:nvPicPr>
          <p:blipFill>
            <a:blip r:embed="rId7"/>
            <a:srcRect/>
            <a:stretch>
              <a:fillRect/>
            </a:stretch>
          </p:blipFill>
          <p:spPr bwMode="auto">
            <a:xfrm>
              <a:off x="203" y="2711"/>
              <a:ext cx="303" cy="152"/>
            </a:xfrm>
            <a:prstGeom prst="rect">
              <a:avLst/>
            </a:prstGeom>
            <a:noFill/>
            <a:ln w="9525">
              <a:noFill/>
              <a:miter lim="800000"/>
              <a:headEnd/>
              <a:tailEnd/>
            </a:ln>
          </p:spPr>
        </p:pic>
      </p:grpSp>
      <p:pic>
        <p:nvPicPr>
          <p:cNvPr id="137220" name="Picture 19" descr="norad">
            <a:hlinkClick r:id="rId8"/>
          </p:cNvPr>
          <p:cNvPicPr>
            <a:picLocks noChangeAspect="1" noChangeArrowheads="1"/>
          </p:cNvPicPr>
          <p:nvPr/>
        </p:nvPicPr>
        <p:blipFill>
          <a:blip r:embed="rId9"/>
          <a:srcRect t="8833" r="65614"/>
          <a:stretch>
            <a:fillRect/>
          </a:stretch>
        </p:blipFill>
        <p:spPr bwMode="auto">
          <a:xfrm>
            <a:off x="6765925" y="4125913"/>
            <a:ext cx="1919288" cy="868362"/>
          </a:xfrm>
          <a:prstGeom prst="rect">
            <a:avLst/>
          </a:prstGeom>
          <a:noFill/>
          <a:ln w="9525">
            <a:noFill/>
            <a:miter lim="800000"/>
            <a:headEnd/>
            <a:tailEnd/>
          </a:ln>
        </p:spPr>
      </p:pic>
      <p:pic>
        <p:nvPicPr>
          <p:cNvPr id="137221" name="Picture 20" descr="aus_aid_">
            <a:hlinkClick r:id="rId10"/>
          </p:cNvPr>
          <p:cNvPicPr>
            <a:picLocks noChangeAspect="1" noChangeArrowheads="1"/>
          </p:cNvPicPr>
          <p:nvPr/>
        </p:nvPicPr>
        <p:blipFill>
          <a:blip r:embed="rId11"/>
          <a:srcRect/>
          <a:stretch>
            <a:fillRect/>
          </a:stretch>
        </p:blipFill>
        <p:spPr bwMode="auto">
          <a:xfrm>
            <a:off x="3271838" y="4684713"/>
            <a:ext cx="2562225" cy="666750"/>
          </a:xfrm>
          <a:prstGeom prst="rect">
            <a:avLst/>
          </a:prstGeom>
          <a:noFill/>
          <a:ln w="9525">
            <a:noFill/>
            <a:miter lim="800000"/>
            <a:headEnd/>
            <a:tailEnd/>
          </a:ln>
        </p:spPr>
      </p:pic>
      <p:pic>
        <p:nvPicPr>
          <p:cNvPr id="137222" name="Picture 22" descr="jica">
            <a:hlinkClick r:id="rId12"/>
          </p:cNvPr>
          <p:cNvPicPr>
            <a:picLocks noChangeAspect="1" noChangeArrowheads="1"/>
          </p:cNvPicPr>
          <p:nvPr/>
        </p:nvPicPr>
        <p:blipFill>
          <a:blip r:embed="rId13"/>
          <a:srcRect/>
          <a:stretch>
            <a:fillRect/>
          </a:stretch>
        </p:blipFill>
        <p:spPr bwMode="auto">
          <a:xfrm>
            <a:off x="3327400" y="3106738"/>
            <a:ext cx="4333875" cy="619125"/>
          </a:xfrm>
          <a:prstGeom prst="rect">
            <a:avLst/>
          </a:prstGeom>
          <a:noFill/>
          <a:ln w="9525">
            <a:noFill/>
            <a:miter lim="800000"/>
            <a:headEnd/>
            <a:tailEnd/>
          </a:ln>
        </p:spPr>
      </p:pic>
      <p:pic>
        <p:nvPicPr>
          <p:cNvPr id="137223" name="Picture 24" descr="DFID">
            <a:hlinkClick r:id="rId14"/>
          </p:cNvPr>
          <p:cNvPicPr>
            <a:picLocks noChangeAspect="1" noChangeArrowheads="1"/>
          </p:cNvPicPr>
          <p:nvPr/>
        </p:nvPicPr>
        <p:blipFill>
          <a:blip r:embed="rId15"/>
          <a:srcRect/>
          <a:stretch>
            <a:fillRect/>
          </a:stretch>
        </p:blipFill>
        <p:spPr bwMode="auto">
          <a:xfrm>
            <a:off x="4552950" y="4065588"/>
            <a:ext cx="1762125" cy="476250"/>
          </a:xfrm>
          <a:prstGeom prst="rect">
            <a:avLst/>
          </a:prstGeom>
          <a:noFill/>
          <a:ln w="9525">
            <a:noFill/>
            <a:miter lim="800000"/>
            <a:headEnd/>
            <a:tailEnd/>
          </a:ln>
        </p:spPr>
      </p:pic>
      <p:pic>
        <p:nvPicPr>
          <p:cNvPr id="137224" name="Picture 25" descr="nzaid">
            <a:hlinkClick r:id="rId16"/>
          </p:cNvPr>
          <p:cNvPicPr>
            <a:picLocks noChangeAspect="1" noChangeArrowheads="1"/>
          </p:cNvPicPr>
          <p:nvPr/>
        </p:nvPicPr>
        <p:blipFill>
          <a:blip r:embed="rId17"/>
          <a:srcRect/>
          <a:stretch>
            <a:fillRect/>
          </a:stretch>
        </p:blipFill>
        <p:spPr bwMode="auto">
          <a:xfrm>
            <a:off x="458788" y="5499100"/>
            <a:ext cx="1714500" cy="733425"/>
          </a:xfrm>
          <a:prstGeom prst="rect">
            <a:avLst/>
          </a:prstGeom>
          <a:noFill/>
          <a:ln w="9525">
            <a:noFill/>
            <a:miter lim="800000"/>
            <a:headEnd/>
            <a:tailEnd/>
          </a:ln>
        </p:spPr>
      </p:pic>
      <p:pic>
        <p:nvPicPr>
          <p:cNvPr id="137225" name="Picture 26" descr="usaid">
            <a:hlinkClick r:id="rId18"/>
          </p:cNvPr>
          <p:cNvPicPr>
            <a:picLocks noChangeAspect="1" noChangeArrowheads="1"/>
          </p:cNvPicPr>
          <p:nvPr/>
        </p:nvPicPr>
        <p:blipFill>
          <a:blip r:embed="rId19"/>
          <a:srcRect/>
          <a:stretch>
            <a:fillRect/>
          </a:stretch>
        </p:blipFill>
        <p:spPr bwMode="auto">
          <a:xfrm>
            <a:off x="458788" y="2100263"/>
            <a:ext cx="2762250" cy="1076325"/>
          </a:xfrm>
          <a:prstGeom prst="rect">
            <a:avLst/>
          </a:prstGeom>
          <a:noFill/>
          <a:ln w="9525">
            <a:noFill/>
            <a:miter lim="800000"/>
            <a:headEnd/>
            <a:tailEnd/>
          </a:ln>
        </p:spPr>
      </p:pic>
      <p:grpSp>
        <p:nvGrpSpPr>
          <p:cNvPr id="137226" name="Group 29"/>
          <p:cNvGrpSpPr>
            <a:grpSpLocks/>
          </p:cNvGrpSpPr>
          <p:nvPr/>
        </p:nvGrpSpPr>
        <p:grpSpPr bwMode="auto">
          <a:xfrm>
            <a:off x="3709988" y="2166938"/>
            <a:ext cx="5354637" cy="822325"/>
            <a:chOff x="579" y="3509"/>
            <a:chExt cx="3373" cy="518"/>
          </a:xfrm>
        </p:grpSpPr>
        <p:pic>
          <p:nvPicPr>
            <p:cNvPr id="137232" name="Picture 27" descr="EUAID">
              <a:hlinkClick r:id="rId20"/>
            </p:cNvPr>
            <p:cNvPicPr>
              <a:picLocks noChangeAspect="1" noChangeArrowheads="1"/>
            </p:cNvPicPr>
            <p:nvPr/>
          </p:nvPicPr>
          <p:blipFill>
            <a:blip r:embed="rId21"/>
            <a:srcRect t="1894" r="38902"/>
            <a:stretch>
              <a:fillRect/>
            </a:stretch>
          </p:blipFill>
          <p:spPr bwMode="auto">
            <a:xfrm>
              <a:off x="579" y="3509"/>
              <a:ext cx="3127" cy="518"/>
            </a:xfrm>
            <a:prstGeom prst="rect">
              <a:avLst/>
            </a:prstGeom>
            <a:noFill/>
            <a:ln w="9525">
              <a:noFill/>
              <a:miter lim="800000"/>
              <a:headEnd/>
              <a:tailEnd/>
            </a:ln>
          </p:spPr>
        </p:pic>
        <p:pic>
          <p:nvPicPr>
            <p:cNvPr id="137233" name="Picture 28" descr="title_en">
              <a:hlinkClick r:id="rId20"/>
            </p:cNvPr>
            <p:cNvPicPr>
              <a:picLocks noChangeAspect="1" noChangeArrowheads="1"/>
            </p:cNvPicPr>
            <p:nvPr/>
          </p:nvPicPr>
          <p:blipFill>
            <a:blip r:embed="rId22"/>
            <a:srcRect/>
            <a:stretch>
              <a:fillRect/>
            </a:stretch>
          </p:blipFill>
          <p:spPr bwMode="auto">
            <a:xfrm>
              <a:off x="1168" y="3571"/>
              <a:ext cx="2784" cy="366"/>
            </a:xfrm>
            <a:prstGeom prst="rect">
              <a:avLst/>
            </a:prstGeom>
            <a:noFill/>
            <a:ln w="9525">
              <a:noFill/>
              <a:miter lim="800000"/>
              <a:headEnd/>
              <a:tailEnd/>
            </a:ln>
          </p:spPr>
        </p:pic>
      </p:grpSp>
      <p:pic>
        <p:nvPicPr>
          <p:cNvPr id="137227" name="Picture 32" descr="AFD">
            <a:hlinkClick r:id="rId23"/>
          </p:cNvPr>
          <p:cNvPicPr>
            <a:picLocks noChangeAspect="1" noChangeArrowheads="1"/>
          </p:cNvPicPr>
          <p:nvPr/>
        </p:nvPicPr>
        <p:blipFill>
          <a:blip r:embed="rId24"/>
          <a:srcRect/>
          <a:stretch>
            <a:fillRect/>
          </a:stretch>
        </p:blipFill>
        <p:spPr bwMode="auto">
          <a:xfrm>
            <a:off x="8108950" y="3311525"/>
            <a:ext cx="576263" cy="617538"/>
          </a:xfrm>
          <a:prstGeom prst="rect">
            <a:avLst/>
          </a:prstGeom>
          <a:noFill/>
          <a:ln w="9525">
            <a:noFill/>
            <a:miter lim="800000"/>
            <a:headEnd/>
            <a:tailEnd/>
          </a:ln>
        </p:spPr>
      </p:pic>
      <p:pic>
        <p:nvPicPr>
          <p:cNvPr id="137228" name="Picture 34" descr="UN">
            <a:hlinkClick r:id="rId25"/>
          </p:cNvPr>
          <p:cNvPicPr>
            <a:picLocks noChangeAspect="1" noChangeArrowheads="1"/>
          </p:cNvPicPr>
          <p:nvPr/>
        </p:nvPicPr>
        <p:blipFill>
          <a:blip r:embed="rId26"/>
          <a:srcRect/>
          <a:stretch>
            <a:fillRect/>
          </a:stretch>
        </p:blipFill>
        <p:spPr bwMode="auto">
          <a:xfrm>
            <a:off x="458788" y="3429000"/>
            <a:ext cx="2058987" cy="1771650"/>
          </a:xfrm>
          <a:prstGeom prst="rect">
            <a:avLst/>
          </a:prstGeom>
          <a:noFill/>
          <a:ln w="9525">
            <a:noFill/>
            <a:miter lim="800000"/>
            <a:headEnd/>
            <a:tailEnd/>
          </a:ln>
        </p:spPr>
      </p:pic>
      <p:pic>
        <p:nvPicPr>
          <p:cNvPr id="137229" name="Picture 35" descr="OECD">
            <a:hlinkClick r:id="rId27"/>
          </p:cNvPr>
          <p:cNvPicPr>
            <a:picLocks noChangeAspect="1" noChangeArrowheads="1"/>
          </p:cNvPicPr>
          <p:nvPr/>
        </p:nvPicPr>
        <p:blipFill>
          <a:blip r:embed="rId28"/>
          <a:srcRect/>
          <a:stretch>
            <a:fillRect/>
          </a:stretch>
        </p:blipFill>
        <p:spPr bwMode="auto">
          <a:xfrm>
            <a:off x="6875463" y="5565775"/>
            <a:ext cx="1809750" cy="666750"/>
          </a:xfrm>
          <a:prstGeom prst="rect">
            <a:avLst/>
          </a:prstGeom>
          <a:noFill/>
          <a:ln w="9525">
            <a:noFill/>
            <a:miter lim="800000"/>
            <a:headEnd/>
            <a:tailEnd/>
          </a:ln>
        </p:spPr>
      </p:pic>
      <p:sp>
        <p:nvSpPr>
          <p:cNvPr id="23" name="Title 1"/>
          <p:cNvSpPr txBox="1">
            <a:spLocks/>
          </p:cNvSpPr>
          <p:nvPr/>
        </p:nvSpPr>
        <p:spPr bwMode="auto">
          <a:xfrm>
            <a:off x="457200" y="0"/>
            <a:ext cx="8229600" cy="1143000"/>
          </a:xfrm>
          <a:prstGeom prst="rect">
            <a:avLst/>
          </a:prstGeom>
          <a:noFill/>
          <a:ln w="9525">
            <a:noFill/>
            <a:miter lim="800000"/>
            <a:headEnd/>
            <a:tailEnd/>
          </a:ln>
        </p:spPr>
        <p:txBody>
          <a:bodyPr anchor="ctr"/>
          <a:lstStyle/>
          <a:p>
            <a:pPr algn="ctr" eaLnBrk="0" hangingPunct="0">
              <a:defRPr/>
            </a:pPr>
            <a:r>
              <a:rPr lang="de-DE" sz="2400" b="1" kern="0" dirty="0">
                <a:solidFill>
                  <a:srgbClr val="FF9900"/>
                </a:solidFill>
                <a:latin typeface="+mj-lt"/>
                <a:ea typeface="+mj-ea"/>
                <a:cs typeface="+mj-cs"/>
              </a:rPr>
              <a:t>Development Agencies</a:t>
            </a:r>
            <a:endParaRPr lang="en-US" sz="2400" b="1" kern="0" dirty="0">
              <a:solidFill>
                <a:srgbClr val="FF9900"/>
              </a:solidFill>
              <a:latin typeface="+mj-lt"/>
              <a:ea typeface="+mj-ea"/>
              <a:cs typeface="+mj-cs"/>
            </a:endParaRPr>
          </a:p>
        </p:txBody>
      </p:sp>
      <p:pic>
        <p:nvPicPr>
          <p:cNvPr id="137231" name="Picture 2">
            <a:hlinkClick r:id="rId29"/>
          </p:cNvPr>
          <p:cNvPicPr>
            <a:picLocks noChangeAspect="1" noChangeArrowheads="1"/>
          </p:cNvPicPr>
          <p:nvPr/>
        </p:nvPicPr>
        <p:blipFill>
          <a:blip r:embed="rId30"/>
          <a:srcRect l="11342" t="29236" r="45773" b="62224"/>
          <a:stretch>
            <a:fillRect/>
          </a:stretch>
        </p:blipFill>
        <p:spPr bwMode="auto">
          <a:xfrm>
            <a:off x="2413000" y="5816600"/>
            <a:ext cx="2787650" cy="415925"/>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5" name="Rectangle 2"/>
          <p:cNvSpPr>
            <a:spLocks noGrp="1" noChangeArrowheads="1"/>
          </p:cNvSpPr>
          <p:nvPr>
            <p:ph type="title"/>
          </p:nvPr>
        </p:nvSpPr>
        <p:spPr>
          <a:xfrm>
            <a:off x="457200" y="0"/>
            <a:ext cx="8229600" cy="1143000"/>
          </a:xfrm>
        </p:spPr>
        <p:txBody>
          <a:bodyPr/>
          <a:lstStyle/>
          <a:p>
            <a:pPr eaLnBrk="1" hangingPunct="1"/>
            <a:r>
              <a:rPr lang="de-DE" smtClean="0"/>
              <a:t>International Organizations</a:t>
            </a:r>
          </a:p>
        </p:txBody>
      </p:sp>
      <p:pic>
        <p:nvPicPr>
          <p:cNvPr id="139266" name="Picture 3" descr="GEF">
            <a:hlinkClick r:id="rId3"/>
          </p:cNvPr>
          <p:cNvPicPr>
            <a:picLocks noGrp="1" noChangeAspect="1" noChangeArrowheads="1"/>
          </p:cNvPicPr>
          <p:nvPr>
            <p:ph idx="1"/>
          </p:nvPr>
        </p:nvPicPr>
        <p:blipFill>
          <a:blip r:embed="rId4"/>
          <a:srcRect r="73688" b="4945"/>
          <a:stretch>
            <a:fillRect/>
          </a:stretch>
        </p:blipFill>
        <p:spPr>
          <a:xfrm>
            <a:off x="458788" y="1527175"/>
            <a:ext cx="2165350" cy="549275"/>
          </a:xfrm>
        </p:spPr>
      </p:pic>
      <p:pic>
        <p:nvPicPr>
          <p:cNvPr id="139267" name="Picture 4" descr="WHO">
            <a:hlinkClick r:id="rId5"/>
          </p:cNvPr>
          <p:cNvPicPr>
            <a:picLocks noChangeAspect="1" noChangeArrowheads="1"/>
          </p:cNvPicPr>
          <p:nvPr/>
        </p:nvPicPr>
        <p:blipFill>
          <a:blip r:embed="rId6"/>
          <a:srcRect/>
          <a:stretch>
            <a:fillRect/>
          </a:stretch>
        </p:blipFill>
        <p:spPr bwMode="auto">
          <a:xfrm>
            <a:off x="3098800" y="1538288"/>
            <a:ext cx="2019300" cy="619125"/>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3" name="Rectangle 4"/>
          <p:cNvSpPr>
            <a:spLocks noGrp="1" noChangeArrowheads="1"/>
          </p:cNvSpPr>
          <p:nvPr>
            <p:ph type="title"/>
          </p:nvPr>
        </p:nvSpPr>
        <p:spPr>
          <a:xfrm>
            <a:off x="457200" y="0"/>
            <a:ext cx="8229600" cy="1143000"/>
          </a:xfrm>
        </p:spPr>
        <p:txBody>
          <a:bodyPr/>
          <a:lstStyle/>
          <a:p>
            <a:pPr eaLnBrk="1" hangingPunct="1"/>
            <a:r>
              <a:rPr lang="en-US" smtClean="0"/>
              <a:t>Research Institutes and </a:t>
            </a:r>
            <a:br>
              <a:rPr lang="en-US" smtClean="0"/>
            </a:br>
            <a:r>
              <a:rPr lang="en-US" smtClean="0"/>
              <a:t>Project Management </a:t>
            </a:r>
          </a:p>
        </p:txBody>
      </p:sp>
      <p:pic>
        <p:nvPicPr>
          <p:cNvPr id="141314" name="Picture 10" descr="cpmrlogo">
            <a:hlinkClick r:id="rId3"/>
          </p:cNvPr>
          <p:cNvPicPr>
            <a:picLocks noGrp="1" noChangeAspect="1" noChangeArrowheads="1"/>
          </p:cNvPicPr>
          <p:nvPr>
            <p:ph idx="1"/>
          </p:nvPr>
        </p:nvPicPr>
        <p:blipFill>
          <a:blip r:embed="rId4"/>
          <a:srcRect/>
          <a:stretch>
            <a:fillRect/>
          </a:stretch>
        </p:blipFill>
        <p:spPr>
          <a:xfrm>
            <a:off x="6078538" y="2757488"/>
            <a:ext cx="1973262" cy="1895475"/>
          </a:xfrm>
        </p:spPr>
      </p:pic>
      <p:pic>
        <p:nvPicPr>
          <p:cNvPr id="141315" name="Picture 5" descr="CRGP">
            <a:hlinkClick r:id="rId5"/>
          </p:cNvPr>
          <p:cNvPicPr>
            <a:picLocks noChangeAspect="1" noChangeArrowheads="1"/>
          </p:cNvPicPr>
          <p:nvPr/>
        </p:nvPicPr>
        <p:blipFill>
          <a:blip r:embed="rId6"/>
          <a:srcRect/>
          <a:stretch>
            <a:fillRect/>
          </a:stretch>
        </p:blipFill>
        <p:spPr bwMode="auto">
          <a:xfrm>
            <a:off x="742950" y="1511300"/>
            <a:ext cx="7620000" cy="438150"/>
          </a:xfrm>
          <a:prstGeom prst="rect">
            <a:avLst/>
          </a:prstGeom>
          <a:noFill/>
          <a:ln w="9525">
            <a:noFill/>
            <a:miter lim="800000"/>
            <a:headEnd/>
            <a:tailEnd/>
          </a:ln>
        </p:spPr>
      </p:pic>
      <p:pic>
        <p:nvPicPr>
          <p:cNvPr id="141316" name="Picture 6" descr="World Commission on Dams">
            <a:hlinkClick r:id="rId7"/>
          </p:cNvPr>
          <p:cNvPicPr>
            <a:picLocks noChangeAspect="1" noChangeArrowheads="1"/>
          </p:cNvPicPr>
          <p:nvPr/>
        </p:nvPicPr>
        <p:blipFill>
          <a:blip r:embed="rId8"/>
          <a:srcRect/>
          <a:stretch>
            <a:fillRect/>
          </a:stretch>
        </p:blipFill>
        <p:spPr bwMode="auto">
          <a:xfrm>
            <a:off x="1035050" y="3032125"/>
            <a:ext cx="1238250" cy="1247775"/>
          </a:xfrm>
          <a:prstGeom prst="rect">
            <a:avLst/>
          </a:prstGeom>
          <a:noFill/>
          <a:ln w="9525">
            <a:noFill/>
            <a:miter lim="800000"/>
            <a:headEnd/>
            <a:tailEnd/>
          </a:ln>
        </p:spPr>
      </p:pic>
      <p:grpSp>
        <p:nvGrpSpPr>
          <p:cNvPr id="141317" name="Group 9"/>
          <p:cNvGrpSpPr>
            <a:grpSpLocks/>
          </p:cNvGrpSpPr>
          <p:nvPr/>
        </p:nvGrpSpPr>
        <p:grpSpPr bwMode="auto">
          <a:xfrm>
            <a:off x="2887663" y="3071813"/>
            <a:ext cx="2552700" cy="1123950"/>
            <a:chOff x="1620" y="1956"/>
            <a:chExt cx="1608" cy="708"/>
          </a:xfrm>
        </p:grpSpPr>
        <p:sp>
          <p:nvSpPr>
            <p:cNvPr id="141318" name="Rectangle 8"/>
            <p:cNvSpPr>
              <a:spLocks noChangeArrowheads="1"/>
            </p:cNvSpPr>
            <p:nvPr/>
          </p:nvSpPr>
          <p:spPr bwMode="auto">
            <a:xfrm>
              <a:off x="1620" y="1956"/>
              <a:ext cx="1608" cy="708"/>
            </a:xfrm>
            <a:prstGeom prst="rect">
              <a:avLst/>
            </a:prstGeom>
            <a:solidFill>
              <a:schemeClr val="accent1"/>
            </a:solidFill>
            <a:ln w="9525">
              <a:solidFill>
                <a:schemeClr val="tx1"/>
              </a:solidFill>
              <a:miter lim="800000"/>
              <a:headEnd/>
              <a:tailEnd/>
            </a:ln>
          </p:spPr>
          <p:txBody>
            <a:bodyPr wrap="none" anchor="ctr"/>
            <a:lstStyle/>
            <a:p>
              <a:endParaRPr lang="en-US"/>
            </a:p>
          </p:txBody>
        </p:sp>
        <p:pic>
          <p:nvPicPr>
            <p:cNvPr id="141319" name="Picture 7" descr="International Rivers">
              <a:hlinkClick r:id="rId9"/>
            </p:cNvPr>
            <p:cNvPicPr>
              <a:picLocks noChangeAspect="1" noChangeArrowheads="1"/>
            </p:cNvPicPr>
            <p:nvPr/>
          </p:nvPicPr>
          <p:blipFill>
            <a:blip r:embed="rId10"/>
            <a:srcRect/>
            <a:stretch>
              <a:fillRect/>
            </a:stretch>
          </p:blipFill>
          <p:spPr bwMode="auto">
            <a:xfrm>
              <a:off x="1680" y="2083"/>
              <a:ext cx="1368" cy="432"/>
            </a:xfrm>
            <a:prstGeom prst="rect">
              <a:avLst/>
            </a:prstGeom>
            <a:noFill/>
            <a:ln w="9525">
              <a:noFill/>
              <a:miter lim="800000"/>
              <a:headEnd/>
              <a:tailEnd/>
            </a:ln>
          </p:spPr>
        </p:pic>
      </p:grpSp>
    </p:spTree>
  </p:cSld>
  <p:clrMapOvr>
    <a:masterClrMapping/>
  </p:clrMapOvr>
  <p:transition>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1" name="Title 1"/>
          <p:cNvSpPr>
            <a:spLocks noGrp="1"/>
          </p:cNvSpPr>
          <p:nvPr>
            <p:ph type="title"/>
          </p:nvPr>
        </p:nvSpPr>
        <p:spPr>
          <a:xfrm>
            <a:off x="458788" y="615950"/>
            <a:ext cx="8229600" cy="1143000"/>
          </a:xfrm>
        </p:spPr>
        <p:txBody>
          <a:bodyPr/>
          <a:lstStyle/>
          <a:p>
            <a:r>
              <a:rPr lang="en-US" sz="4000" smtClean="0"/>
              <a:t>Food for thought</a:t>
            </a:r>
          </a:p>
        </p:txBody>
      </p:sp>
      <p:sp>
        <p:nvSpPr>
          <p:cNvPr id="143362" name="TextBox 2"/>
          <p:cNvSpPr txBox="1">
            <a:spLocks noChangeArrowheads="1"/>
          </p:cNvSpPr>
          <p:nvPr/>
        </p:nvSpPr>
        <p:spPr bwMode="auto">
          <a:xfrm>
            <a:off x="568325" y="1797050"/>
            <a:ext cx="7991475" cy="3508375"/>
          </a:xfrm>
          <a:prstGeom prst="rect">
            <a:avLst/>
          </a:prstGeom>
          <a:noFill/>
          <a:ln w="9525">
            <a:noFill/>
            <a:miter lim="800000"/>
            <a:headEnd/>
            <a:tailEnd/>
          </a:ln>
        </p:spPr>
        <p:txBody>
          <a:bodyPr>
            <a:spAutoFit/>
          </a:bodyPr>
          <a:lstStyle/>
          <a:p>
            <a:r>
              <a:rPr lang="en-US" sz="2800" b="1">
                <a:solidFill>
                  <a:schemeClr val="bg1"/>
                </a:solidFill>
                <a:latin typeface="Calibri" pitchFamily="34" charset="0"/>
              </a:rPr>
              <a:t>You have learned that the internet is a vast repository of freely available general as well as specialized information and knowledge on project management. </a:t>
            </a:r>
          </a:p>
          <a:p>
            <a:endParaRPr lang="en-US" sz="2800" b="1">
              <a:solidFill>
                <a:schemeClr val="bg1"/>
              </a:solidFill>
              <a:latin typeface="Calibri" pitchFamily="34" charset="0"/>
            </a:endParaRPr>
          </a:p>
          <a:p>
            <a:r>
              <a:rPr lang="en-US" sz="2800" b="1">
                <a:solidFill>
                  <a:schemeClr val="bg1"/>
                </a:solidFill>
                <a:latin typeface="Calibri" pitchFamily="34" charset="0"/>
              </a:rPr>
              <a:t>Can you suggest any websites which you think deserve to be included in this presentation? </a:t>
            </a:r>
          </a:p>
        </p:txBody>
      </p:sp>
    </p:spTree>
  </p:cSld>
  <p:clrMapOvr>
    <a:masterClrMapping/>
  </p:clrMapOvr>
  <p:transition>
    <p:fade/>
  </p:transition>
  <p:timing>
    <p:tnLst>
      <p:par>
        <p:cTn id="1" dur="indefinite" restart="never" nodeType="tmRoot"/>
      </p:par>
    </p:tnLst>
  </p:timing>
</p:sld>
</file>

<file path=ppt/theme/theme1.xml><?xml version="1.0" encoding="utf-8"?>
<a:theme xmlns:a="http://schemas.openxmlformats.org/drawingml/2006/main" name="Beautiful Template Sample 02">
  <a:themeElements>
    <a:clrScheme name="Beautiful Template Sample 02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FCCFF"/>
      </a:hlink>
      <a:folHlink>
        <a:srgbClr val="99CC00"/>
      </a:folHlink>
    </a:clrScheme>
    <a:fontScheme name="Beautiful Template Sample 02">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eautiful Template Sample 02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eautiful Template Sample 02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eautiful Template Sample 02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eautiful Template Sample 02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eautiful Template Sample 02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eautiful Template Sample 02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eautiful Template Sample 02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eautiful Template Sample 02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eautiful Template Sample 02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eautiful Template Sample 02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eautiful Template Sample 02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eautiful Template Sample 02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Beautiful Template Sample 02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FCCFF"/>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MyTemplate">
  <a:themeElements>
    <a:clrScheme name="Beautiful Template 0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eautiful Template 01">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eautiful Template 0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eautiful Template 01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eautiful Template 01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eautiful Template 01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eautiful Template 01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eautiful Template 01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eautiful Template 01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eautiful Template 01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eautiful Template 01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eautiful Template 01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eautiful Template 01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eautiful Template 01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7872</TotalTime>
  <Words>927</Words>
  <Application>Microsoft PowerPoint</Application>
  <PresentationFormat>On-screen Show (4:3)</PresentationFormat>
  <Paragraphs>159</Paragraphs>
  <Slides>35</Slides>
  <Notes>35</Notes>
  <HiddenSlides>0</HiddenSlides>
  <MMClips>0</MMClips>
  <ScaleCrop>false</ScaleCrop>
  <HeadingPairs>
    <vt:vector size="6" baseType="variant">
      <vt:variant>
        <vt:lpstr>Fonts Used</vt:lpstr>
      </vt:variant>
      <vt:variant>
        <vt:i4>4</vt:i4>
      </vt:variant>
      <vt:variant>
        <vt:lpstr>Design Template</vt:lpstr>
      </vt:variant>
      <vt:variant>
        <vt:i4>2</vt:i4>
      </vt:variant>
      <vt:variant>
        <vt:lpstr>Slide Titles</vt:lpstr>
      </vt:variant>
      <vt:variant>
        <vt:i4>35</vt:i4>
      </vt:variant>
    </vt:vector>
  </HeadingPairs>
  <TitlesOfParts>
    <vt:vector size="41" baseType="lpstr">
      <vt:lpstr>Arial</vt:lpstr>
      <vt:lpstr>Verdana</vt:lpstr>
      <vt:lpstr>Wingdings</vt:lpstr>
      <vt:lpstr>Calibri</vt:lpstr>
      <vt:lpstr>Beautiful Template Sample 02</vt:lpstr>
      <vt:lpstr>MyTemplate</vt:lpstr>
      <vt:lpstr> </vt:lpstr>
      <vt:lpstr> </vt:lpstr>
      <vt:lpstr>Project Mgt. Training Resources: CD/DVD</vt:lpstr>
      <vt:lpstr>Project Mgt. Training Resources: CD/DVD</vt:lpstr>
      <vt:lpstr>Project Mgt. Training Resources: CD/DVD </vt:lpstr>
      <vt:lpstr>Project Mgt. Training Resources: CD/DVD</vt:lpstr>
      <vt:lpstr>MS Project 2003 / 2007 Training CDs </vt:lpstr>
      <vt:lpstr>Slide 8</vt:lpstr>
      <vt:lpstr>TV Documentaries on Major Projects</vt:lpstr>
      <vt:lpstr>TV Documentary Series: Megastructures</vt:lpstr>
      <vt:lpstr>TV Documentary Series: Extreme Engineering</vt:lpstr>
      <vt:lpstr>TV Documentary Series: Modern Marvels</vt:lpstr>
      <vt:lpstr> </vt:lpstr>
      <vt:lpstr>Project Management Education</vt:lpstr>
      <vt:lpstr>Certification &amp; Preparation Courses </vt:lpstr>
      <vt:lpstr>On-Line Degree Programs </vt:lpstr>
      <vt:lpstr>On-Campus Master Degree Programmes  (North America)</vt:lpstr>
      <vt:lpstr>On-Campus Master Degree Programmes  (United Kingdom &amp; Irish Republic)</vt:lpstr>
      <vt:lpstr>On-Campus Master Degree Programmes  (United Kingdom &amp; Irish Republic)</vt:lpstr>
      <vt:lpstr>On-Campus Master Degree Programmes  (Mainland Europe)</vt:lpstr>
      <vt:lpstr>On-Campus Master Degree Programmes  (Asia)</vt:lpstr>
      <vt:lpstr>On-Campus Master Degree Programmes  (The Middle East)</vt:lpstr>
      <vt:lpstr>On-Campus Master Degree Programmes  (Africa &amp; the Carribean) </vt:lpstr>
      <vt:lpstr>On-Campus Master Degree Programmes  (Australia &amp; New Zealand)</vt:lpstr>
      <vt:lpstr>On-Campus Master Degree Programmes and Training in Pakistan</vt:lpstr>
      <vt:lpstr>On-Campus Master Programmes</vt:lpstr>
      <vt:lpstr>Slide 27</vt:lpstr>
      <vt:lpstr>Slide 28</vt:lpstr>
      <vt:lpstr>Project Management on the Internet</vt:lpstr>
      <vt:lpstr>Project Management on the Internet</vt:lpstr>
      <vt:lpstr>Slide 31</vt:lpstr>
      <vt:lpstr>Slide 32</vt:lpstr>
      <vt:lpstr>International Organizations</vt:lpstr>
      <vt:lpstr>Research Institutes and  Project Management </vt:lpstr>
      <vt:lpstr>Food for thought</vt:lpstr>
    </vt:vector>
  </TitlesOfParts>
  <Company>FSC</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FSC</dc:creator>
  <cp:lastModifiedBy>Workstation</cp:lastModifiedBy>
  <cp:revision>1466</cp:revision>
  <dcterms:created xsi:type="dcterms:W3CDTF">2005-03-14T10:32:02Z</dcterms:created>
  <dcterms:modified xsi:type="dcterms:W3CDTF">2012-12-31T15:24:16Z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