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27" r:id="rId3"/>
    <p:sldId id="528" r:id="rId4"/>
    <p:sldId id="529" r:id="rId5"/>
    <p:sldId id="530" r:id="rId6"/>
    <p:sldId id="531" r:id="rId7"/>
    <p:sldId id="532" r:id="rId8"/>
    <p:sldId id="533" r:id="rId9"/>
    <p:sldId id="534" r:id="rId10"/>
    <p:sldId id="498" r:id="rId11"/>
    <p:sldId id="500" r:id="rId12"/>
    <p:sldId id="501" r:id="rId13"/>
    <p:sldId id="502" r:id="rId14"/>
    <p:sldId id="503" r:id="rId15"/>
    <p:sldId id="504" r:id="rId16"/>
    <p:sldId id="505" r:id="rId17"/>
    <p:sldId id="511" r:id="rId18"/>
    <p:sldId id="514" r:id="rId19"/>
    <p:sldId id="515" r:id="rId20"/>
    <p:sldId id="516" r:id="rId21"/>
    <p:sldId id="517" r:id="rId22"/>
    <p:sldId id="518" r:id="rId23"/>
    <p:sldId id="523" r:id="rId24"/>
    <p:sldId id="524" r:id="rId25"/>
    <p:sldId id="525" r:id="rId26"/>
    <p:sldId id="52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70" autoAdjust="0"/>
    <p:restoredTop sz="94660"/>
  </p:normalViewPr>
  <p:slideViewPr>
    <p:cSldViewPr>
      <p:cViewPr varScale="1">
        <p:scale>
          <a:sx n="62" d="100"/>
          <a:sy n="62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12" Type="http://schemas.openxmlformats.org/officeDocument/2006/relationships/image" Target="../media/image34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11" Type="http://schemas.openxmlformats.org/officeDocument/2006/relationships/image" Target="../media/image33.wmf"/><Relationship Id="rId5" Type="http://schemas.openxmlformats.org/officeDocument/2006/relationships/image" Target="../media/image27.wmf"/><Relationship Id="rId10" Type="http://schemas.openxmlformats.org/officeDocument/2006/relationships/image" Target="../media/image32.wmf"/><Relationship Id="rId4" Type="http://schemas.openxmlformats.org/officeDocument/2006/relationships/image" Target="../media/image26.wmf"/><Relationship Id="rId9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10" Type="http://schemas.openxmlformats.org/officeDocument/2006/relationships/image" Target="../media/image44.wmf"/><Relationship Id="rId4" Type="http://schemas.openxmlformats.org/officeDocument/2006/relationships/image" Target="../media/image38.wmf"/><Relationship Id="rId9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image" Target="../media/image52.wmf"/><Relationship Id="rId18" Type="http://schemas.openxmlformats.org/officeDocument/2006/relationships/image" Target="../media/image57.wmf"/><Relationship Id="rId3" Type="http://schemas.openxmlformats.org/officeDocument/2006/relationships/image" Target="../media/image38.wmf"/><Relationship Id="rId7" Type="http://schemas.openxmlformats.org/officeDocument/2006/relationships/image" Target="../media/image36.wmf"/><Relationship Id="rId12" Type="http://schemas.openxmlformats.org/officeDocument/2006/relationships/image" Target="../media/image51.wmf"/><Relationship Id="rId17" Type="http://schemas.openxmlformats.org/officeDocument/2006/relationships/image" Target="../media/image56.wmf"/><Relationship Id="rId2" Type="http://schemas.openxmlformats.org/officeDocument/2006/relationships/image" Target="../media/image46.wmf"/><Relationship Id="rId16" Type="http://schemas.openxmlformats.org/officeDocument/2006/relationships/image" Target="../media/image55.wmf"/><Relationship Id="rId1" Type="http://schemas.openxmlformats.org/officeDocument/2006/relationships/image" Target="../media/image45.wmf"/><Relationship Id="rId6" Type="http://schemas.openxmlformats.org/officeDocument/2006/relationships/image" Target="../media/image37.wmf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5" Type="http://schemas.openxmlformats.org/officeDocument/2006/relationships/image" Target="../media/image54.wmf"/><Relationship Id="rId10" Type="http://schemas.openxmlformats.org/officeDocument/2006/relationships/image" Target="../media/image49.wmf"/><Relationship Id="rId4" Type="http://schemas.openxmlformats.org/officeDocument/2006/relationships/image" Target="../media/image39.wmf"/><Relationship Id="rId9" Type="http://schemas.openxmlformats.org/officeDocument/2006/relationships/image" Target="../media/image42.wmf"/><Relationship Id="rId14" Type="http://schemas.openxmlformats.org/officeDocument/2006/relationships/image" Target="../media/image53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59.wmf"/><Relationship Id="rId7" Type="http://schemas.openxmlformats.org/officeDocument/2006/relationships/image" Target="../media/image63.wmf"/><Relationship Id="rId2" Type="http://schemas.openxmlformats.org/officeDocument/2006/relationships/image" Target="../media/image58.wmf"/><Relationship Id="rId1" Type="http://schemas.openxmlformats.org/officeDocument/2006/relationships/image" Target="../media/image45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13" Type="http://schemas.openxmlformats.org/officeDocument/2006/relationships/image" Target="../media/image77.wmf"/><Relationship Id="rId18" Type="http://schemas.openxmlformats.org/officeDocument/2006/relationships/image" Target="../media/image82.wmf"/><Relationship Id="rId3" Type="http://schemas.openxmlformats.org/officeDocument/2006/relationships/image" Target="../media/image67.wmf"/><Relationship Id="rId21" Type="http://schemas.openxmlformats.org/officeDocument/2006/relationships/image" Target="../media/image85.wmf"/><Relationship Id="rId7" Type="http://schemas.openxmlformats.org/officeDocument/2006/relationships/image" Target="../media/image71.wmf"/><Relationship Id="rId12" Type="http://schemas.openxmlformats.org/officeDocument/2006/relationships/image" Target="../media/image76.wmf"/><Relationship Id="rId17" Type="http://schemas.openxmlformats.org/officeDocument/2006/relationships/image" Target="../media/image81.wmf"/><Relationship Id="rId2" Type="http://schemas.openxmlformats.org/officeDocument/2006/relationships/image" Target="../media/image66.wmf"/><Relationship Id="rId16" Type="http://schemas.openxmlformats.org/officeDocument/2006/relationships/image" Target="../media/image80.wmf"/><Relationship Id="rId20" Type="http://schemas.openxmlformats.org/officeDocument/2006/relationships/image" Target="../media/image84.wmf"/><Relationship Id="rId1" Type="http://schemas.openxmlformats.org/officeDocument/2006/relationships/image" Target="../media/image65.wmf"/><Relationship Id="rId6" Type="http://schemas.openxmlformats.org/officeDocument/2006/relationships/image" Target="../media/image70.wmf"/><Relationship Id="rId11" Type="http://schemas.openxmlformats.org/officeDocument/2006/relationships/image" Target="../media/image75.wmf"/><Relationship Id="rId5" Type="http://schemas.openxmlformats.org/officeDocument/2006/relationships/image" Target="../media/image69.wmf"/><Relationship Id="rId15" Type="http://schemas.openxmlformats.org/officeDocument/2006/relationships/image" Target="../media/image79.wmf"/><Relationship Id="rId10" Type="http://schemas.openxmlformats.org/officeDocument/2006/relationships/image" Target="../media/image74.wmf"/><Relationship Id="rId19" Type="http://schemas.openxmlformats.org/officeDocument/2006/relationships/image" Target="../media/image83.wmf"/><Relationship Id="rId4" Type="http://schemas.openxmlformats.org/officeDocument/2006/relationships/image" Target="../media/image68.wmf"/><Relationship Id="rId9" Type="http://schemas.openxmlformats.org/officeDocument/2006/relationships/image" Target="../media/image73.wmf"/><Relationship Id="rId14" Type="http://schemas.openxmlformats.org/officeDocument/2006/relationships/image" Target="../media/image78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image" Target="../media/image92.wmf"/><Relationship Id="rId3" Type="http://schemas.openxmlformats.org/officeDocument/2006/relationships/image" Target="../media/image88.wmf"/><Relationship Id="rId7" Type="http://schemas.openxmlformats.org/officeDocument/2006/relationships/image" Target="../media/image89.wmf"/><Relationship Id="rId12" Type="http://schemas.openxmlformats.org/officeDocument/2006/relationships/image" Target="../media/image91.wmf"/><Relationship Id="rId17" Type="http://schemas.openxmlformats.org/officeDocument/2006/relationships/image" Target="../media/image72.wmf"/><Relationship Id="rId2" Type="http://schemas.openxmlformats.org/officeDocument/2006/relationships/image" Target="../media/image87.wmf"/><Relationship Id="rId16" Type="http://schemas.openxmlformats.org/officeDocument/2006/relationships/image" Target="../media/image94.wmf"/><Relationship Id="rId1" Type="http://schemas.openxmlformats.org/officeDocument/2006/relationships/image" Target="../media/image86.wmf"/><Relationship Id="rId6" Type="http://schemas.openxmlformats.org/officeDocument/2006/relationships/image" Target="../media/image77.wmf"/><Relationship Id="rId11" Type="http://schemas.openxmlformats.org/officeDocument/2006/relationships/image" Target="../media/image82.wmf"/><Relationship Id="rId5" Type="http://schemas.openxmlformats.org/officeDocument/2006/relationships/image" Target="../media/image76.wmf"/><Relationship Id="rId15" Type="http://schemas.openxmlformats.org/officeDocument/2006/relationships/image" Target="../media/image93.wmf"/><Relationship Id="rId10" Type="http://schemas.openxmlformats.org/officeDocument/2006/relationships/image" Target="../media/image81.wmf"/><Relationship Id="rId4" Type="http://schemas.openxmlformats.org/officeDocument/2006/relationships/image" Target="../media/image71.wmf"/><Relationship Id="rId9" Type="http://schemas.openxmlformats.org/officeDocument/2006/relationships/image" Target="../media/image80.wmf"/><Relationship Id="rId14" Type="http://schemas.openxmlformats.org/officeDocument/2006/relationships/image" Target="../media/image65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13" Type="http://schemas.openxmlformats.org/officeDocument/2006/relationships/image" Target="../media/image107.wmf"/><Relationship Id="rId18" Type="http://schemas.openxmlformats.org/officeDocument/2006/relationships/image" Target="../media/image112.wmf"/><Relationship Id="rId3" Type="http://schemas.openxmlformats.org/officeDocument/2006/relationships/image" Target="../media/image97.wmf"/><Relationship Id="rId21" Type="http://schemas.openxmlformats.org/officeDocument/2006/relationships/image" Target="../media/image115.wmf"/><Relationship Id="rId7" Type="http://schemas.openxmlformats.org/officeDocument/2006/relationships/image" Target="../media/image101.wmf"/><Relationship Id="rId12" Type="http://schemas.openxmlformats.org/officeDocument/2006/relationships/image" Target="../media/image106.wmf"/><Relationship Id="rId17" Type="http://schemas.openxmlformats.org/officeDocument/2006/relationships/image" Target="../media/image111.wmf"/><Relationship Id="rId2" Type="http://schemas.openxmlformats.org/officeDocument/2006/relationships/image" Target="../media/image96.wmf"/><Relationship Id="rId16" Type="http://schemas.openxmlformats.org/officeDocument/2006/relationships/image" Target="../media/image110.wmf"/><Relationship Id="rId20" Type="http://schemas.openxmlformats.org/officeDocument/2006/relationships/image" Target="../media/image114.wmf"/><Relationship Id="rId1" Type="http://schemas.openxmlformats.org/officeDocument/2006/relationships/image" Target="../media/image95.wmf"/><Relationship Id="rId6" Type="http://schemas.openxmlformats.org/officeDocument/2006/relationships/image" Target="../media/image100.wmf"/><Relationship Id="rId11" Type="http://schemas.openxmlformats.org/officeDocument/2006/relationships/image" Target="../media/image105.wmf"/><Relationship Id="rId5" Type="http://schemas.openxmlformats.org/officeDocument/2006/relationships/image" Target="../media/image99.wmf"/><Relationship Id="rId15" Type="http://schemas.openxmlformats.org/officeDocument/2006/relationships/image" Target="../media/image109.wmf"/><Relationship Id="rId10" Type="http://schemas.openxmlformats.org/officeDocument/2006/relationships/image" Target="../media/image104.wmf"/><Relationship Id="rId19" Type="http://schemas.openxmlformats.org/officeDocument/2006/relationships/image" Target="../media/image113.wmf"/><Relationship Id="rId4" Type="http://schemas.openxmlformats.org/officeDocument/2006/relationships/image" Target="../media/image98.wmf"/><Relationship Id="rId9" Type="http://schemas.openxmlformats.org/officeDocument/2006/relationships/image" Target="../media/image103.wmf"/><Relationship Id="rId14" Type="http://schemas.openxmlformats.org/officeDocument/2006/relationships/image" Target="../media/image10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7" Type="http://schemas.openxmlformats.org/officeDocument/2006/relationships/image" Target="../media/image122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23.wmf"/><Relationship Id="rId1" Type="http://schemas.openxmlformats.org/officeDocument/2006/relationships/image" Target="../media/image113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7" Type="http://schemas.openxmlformats.org/officeDocument/2006/relationships/image" Target="../media/image133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Relationship Id="rId6" Type="http://schemas.openxmlformats.org/officeDocument/2006/relationships/image" Target="../media/image132.wmf"/><Relationship Id="rId5" Type="http://schemas.openxmlformats.org/officeDocument/2006/relationships/image" Target="../media/image131.wmf"/><Relationship Id="rId4" Type="http://schemas.openxmlformats.org/officeDocument/2006/relationships/image" Target="../media/image13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5" Type="http://schemas.openxmlformats.org/officeDocument/2006/relationships/image" Target="../media/image141.wmf"/><Relationship Id="rId4" Type="http://schemas.openxmlformats.org/officeDocument/2006/relationships/image" Target="../media/image14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wmf"/><Relationship Id="rId13" Type="http://schemas.openxmlformats.org/officeDocument/2006/relationships/image" Target="../media/image158.wmf"/><Relationship Id="rId3" Type="http://schemas.openxmlformats.org/officeDocument/2006/relationships/image" Target="../media/image149.wmf"/><Relationship Id="rId7" Type="http://schemas.openxmlformats.org/officeDocument/2006/relationships/image" Target="../media/image152.wmf"/><Relationship Id="rId12" Type="http://schemas.openxmlformats.org/officeDocument/2006/relationships/image" Target="../media/image157.wmf"/><Relationship Id="rId2" Type="http://schemas.openxmlformats.org/officeDocument/2006/relationships/image" Target="../media/image148.wmf"/><Relationship Id="rId16" Type="http://schemas.openxmlformats.org/officeDocument/2006/relationships/image" Target="../media/image161.wmf"/><Relationship Id="rId1" Type="http://schemas.openxmlformats.org/officeDocument/2006/relationships/image" Target="../media/image147.wmf"/><Relationship Id="rId6" Type="http://schemas.openxmlformats.org/officeDocument/2006/relationships/image" Target="../media/image151.wmf"/><Relationship Id="rId11" Type="http://schemas.openxmlformats.org/officeDocument/2006/relationships/image" Target="../media/image156.wmf"/><Relationship Id="rId5" Type="http://schemas.openxmlformats.org/officeDocument/2006/relationships/image" Target="../media/image150.wmf"/><Relationship Id="rId15" Type="http://schemas.openxmlformats.org/officeDocument/2006/relationships/image" Target="../media/image160.wmf"/><Relationship Id="rId10" Type="http://schemas.openxmlformats.org/officeDocument/2006/relationships/image" Target="../media/image155.wmf"/><Relationship Id="rId4" Type="http://schemas.openxmlformats.org/officeDocument/2006/relationships/image" Target="../media/image98.wmf"/><Relationship Id="rId9" Type="http://schemas.openxmlformats.org/officeDocument/2006/relationships/image" Target="../media/image154.wmf"/><Relationship Id="rId14" Type="http://schemas.openxmlformats.org/officeDocument/2006/relationships/image" Target="../media/image159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wmf"/><Relationship Id="rId3" Type="http://schemas.openxmlformats.org/officeDocument/2006/relationships/image" Target="../media/image161.wmf"/><Relationship Id="rId7" Type="http://schemas.openxmlformats.org/officeDocument/2006/relationships/image" Target="../media/image167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Relationship Id="rId6" Type="http://schemas.openxmlformats.org/officeDocument/2006/relationships/image" Target="../media/image166.wmf"/><Relationship Id="rId5" Type="http://schemas.openxmlformats.org/officeDocument/2006/relationships/image" Target="../media/image165.wmf"/><Relationship Id="rId4" Type="http://schemas.openxmlformats.org/officeDocument/2006/relationships/image" Target="../media/image164.wmf"/><Relationship Id="rId9" Type="http://schemas.openxmlformats.org/officeDocument/2006/relationships/image" Target="../media/image169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wmf"/><Relationship Id="rId2" Type="http://schemas.openxmlformats.org/officeDocument/2006/relationships/image" Target="../media/image171.wmf"/><Relationship Id="rId1" Type="http://schemas.openxmlformats.org/officeDocument/2006/relationships/image" Target="../media/image170.wmf"/><Relationship Id="rId4" Type="http://schemas.openxmlformats.org/officeDocument/2006/relationships/image" Target="../media/image173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wmf"/><Relationship Id="rId3" Type="http://schemas.openxmlformats.org/officeDocument/2006/relationships/image" Target="../media/image176.wmf"/><Relationship Id="rId7" Type="http://schemas.openxmlformats.org/officeDocument/2006/relationships/image" Target="../media/image180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Relationship Id="rId6" Type="http://schemas.openxmlformats.org/officeDocument/2006/relationships/image" Target="../media/image179.wmf"/><Relationship Id="rId5" Type="http://schemas.openxmlformats.org/officeDocument/2006/relationships/image" Target="../media/image178.wmf"/><Relationship Id="rId10" Type="http://schemas.openxmlformats.org/officeDocument/2006/relationships/image" Target="../media/image183.wmf"/><Relationship Id="rId4" Type="http://schemas.openxmlformats.org/officeDocument/2006/relationships/image" Target="../media/image177.wmf"/><Relationship Id="rId9" Type="http://schemas.openxmlformats.org/officeDocument/2006/relationships/image" Target="../media/image182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wmf"/><Relationship Id="rId13" Type="http://schemas.openxmlformats.org/officeDocument/2006/relationships/image" Target="../media/image196.wmf"/><Relationship Id="rId3" Type="http://schemas.openxmlformats.org/officeDocument/2006/relationships/image" Target="../media/image186.wmf"/><Relationship Id="rId7" Type="http://schemas.openxmlformats.org/officeDocument/2006/relationships/image" Target="../media/image190.wmf"/><Relationship Id="rId12" Type="http://schemas.openxmlformats.org/officeDocument/2006/relationships/image" Target="../media/image195.wmf"/><Relationship Id="rId2" Type="http://schemas.openxmlformats.org/officeDocument/2006/relationships/image" Target="../media/image185.wmf"/><Relationship Id="rId1" Type="http://schemas.openxmlformats.org/officeDocument/2006/relationships/image" Target="../media/image184.wmf"/><Relationship Id="rId6" Type="http://schemas.openxmlformats.org/officeDocument/2006/relationships/image" Target="../media/image189.wmf"/><Relationship Id="rId11" Type="http://schemas.openxmlformats.org/officeDocument/2006/relationships/image" Target="../media/image194.wmf"/><Relationship Id="rId5" Type="http://schemas.openxmlformats.org/officeDocument/2006/relationships/image" Target="../media/image188.wmf"/><Relationship Id="rId10" Type="http://schemas.openxmlformats.org/officeDocument/2006/relationships/image" Target="../media/image193.wmf"/><Relationship Id="rId4" Type="http://schemas.openxmlformats.org/officeDocument/2006/relationships/image" Target="../media/image187.wmf"/><Relationship Id="rId9" Type="http://schemas.openxmlformats.org/officeDocument/2006/relationships/image" Target="../media/image192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wmf"/><Relationship Id="rId3" Type="http://schemas.openxmlformats.org/officeDocument/2006/relationships/image" Target="../media/image199.wmf"/><Relationship Id="rId7" Type="http://schemas.openxmlformats.org/officeDocument/2006/relationships/image" Target="../media/image203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6" Type="http://schemas.openxmlformats.org/officeDocument/2006/relationships/image" Target="../media/image202.wmf"/><Relationship Id="rId5" Type="http://schemas.openxmlformats.org/officeDocument/2006/relationships/image" Target="../media/image201.wmf"/><Relationship Id="rId4" Type="http://schemas.openxmlformats.org/officeDocument/2006/relationships/image" Target="../media/image200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wmf"/><Relationship Id="rId13" Type="http://schemas.openxmlformats.org/officeDocument/2006/relationships/image" Target="../media/image215.wmf"/><Relationship Id="rId3" Type="http://schemas.openxmlformats.org/officeDocument/2006/relationships/image" Target="../media/image207.wmf"/><Relationship Id="rId7" Type="http://schemas.openxmlformats.org/officeDocument/2006/relationships/image" Target="../media/image187.wmf"/><Relationship Id="rId12" Type="http://schemas.openxmlformats.org/officeDocument/2006/relationships/image" Target="../media/image214.wmf"/><Relationship Id="rId2" Type="http://schemas.openxmlformats.org/officeDocument/2006/relationships/image" Target="../media/image206.wmf"/><Relationship Id="rId1" Type="http://schemas.openxmlformats.org/officeDocument/2006/relationships/image" Target="../media/image205.wmf"/><Relationship Id="rId6" Type="http://schemas.openxmlformats.org/officeDocument/2006/relationships/image" Target="../media/image189.wmf"/><Relationship Id="rId11" Type="http://schemas.openxmlformats.org/officeDocument/2006/relationships/image" Target="../media/image213.wmf"/><Relationship Id="rId5" Type="http://schemas.openxmlformats.org/officeDocument/2006/relationships/image" Target="../media/image209.wmf"/><Relationship Id="rId10" Type="http://schemas.openxmlformats.org/officeDocument/2006/relationships/image" Target="../media/image212.wmf"/><Relationship Id="rId4" Type="http://schemas.openxmlformats.org/officeDocument/2006/relationships/image" Target="../media/image208.wmf"/><Relationship Id="rId9" Type="http://schemas.openxmlformats.org/officeDocument/2006/relationships/image" Target="../media/image211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3" Type="http://schemas.openxmlformats.org/officeDocument/2006/relationships/image" Target="../media/image217.wmf"/><Relationship Id="rId7" Type="http://schemas.openxmlformats.org/officeDocument/2006/relationships/image" Target="../media/image221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Relationship Id="rId6" Type="http://schemas.openxmlformats.org/officeDocument/2006/relationships/image" Target="../media/image220.wmf"/><Relationship Id="rId11" Type="http://schemas.openxmlformats.org/officeDocument/2006/relationships/image" Target="../media/image225.wmf"/><Relationship Id="rId5" Type="http://schemas.openxmlformats.org/officeDocument/2006/relationships/image" Target="../media/image219.wmf"/><Relationship Id="rId10" Type="http://schemas.openxmlformats.org/officeDocument/2006/relationships/image" Target="../media/image224.wmf"/><Relationship Id="rId4" Type="http://schemas.openxmlformats.org/officeDocument/2006/relationships/image" Target="../media/image218.wmf"/><Relationship Id="rId9" Type="http://schemas.openxmlformats.org/officeDocument/2006/relationships/image" Target="../media/image2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12/08/2016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oleObject" Target="../embeddings/oleObject33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Relationship Id="rId14" Type="http://schemas.openxmlformats.org/officeDocument/2006/relationships/oleObject" Target="../embeddings/oleObject3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oleObject" Target="../embeddings/oleObject46.bin"/><Relationship Id="rId18" Type="http://schemas.openxmlformats.org/officeDocument/2006/relationships/oleObject" Target="../embeddings/oleObject5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12" Type="http://schemas.openxmlformats.org/officeDocument/2006/relationships/oleObject" Target="../embeddings/oleObject45.bin"/><Relationship Id="rId17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9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9.bin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8.bin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Relationship Id="rId14" Type="http://schemas.openxmlformats.org/officeDocument/2006/relationships/oleObject" Target="../embeddings/oleObject4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oleObject" Target="../embeddings/oleObject62.bin"/><Relationship Id="rId18" Type="http://schemas.openxmlformats.org/officeDocument/2006/relationships/oleObject" Target="../embeddings/oleObject67.bin"/><Relationship Id="rId3" Type="http://schemas.openxmlformats.org/officeDocument/2006/relationships/oleObject" Target="../embeddings/oleObject52.bin"/><Relationship Id="rId21" Type="http://schemas.openxmlformats.org/officeDocument/2006/relationships/oleObject" Target="../embeddings/oleObject70.bin"/><Relationship Id="rId7" Type="http://schemas.openxmlformats.org/officeDocument/2006/relationships/oleObject" Target="../embeddings/oleObject56.bin"/><Relationship Id="rId12" Type="http://schemas.openxmlformats.org/officeDocument/2006/relationships/oleObject" Target="../embeddings/oleObject61.bin"/><Relationship Id="rId17" Type="http://schemas.openxmlformats.org/officeDocument/2006/relationships/oleObject" Target="../embeddings/oleObject6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5.bin"/><Relationship Id="rId20" Type="http://schemas.openxmlformats.org/officeDocument/2006/relationships/oleObject" Target="../embeddings/oleObject69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55.bin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64.bin"/><Relationship Id="rId10" Type="http://schemas.openxmlformats.org/officeDocument/2006/relationships/oleObject" Target="../embeddings/oleObject59.bin"/><Relationship Id="rId19" Type="http://schemas.openxmlformats.org/officeDocument/2006/relationships/oleObject" Target="../embeddings/oleObject68.bin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8.bin"/><Relationship Id="rId14" Type="http://schemas.openxmlformats.org/officeDocument/2006/relationships/oleObject" Target="../embeddings/oleObject6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74.bin"/><Relationship Id="rId5" Type="http://schemas.openxmlformats.org/officeDocument/2006/relationships/oleObject" Target="../embeddings/oleObject73.bin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2.bin"/><Relationship Id="rId9" Type="http://schemas.openxmlformats.org/officeDocument/2006/relationships/oleObject" Target="../embeddings/oleObject7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9.bin"/><Relationship Id="rId18" Type="http://schemas.openxmlformats.org/officeDocument/2006/relationships/oleObject" Target="../embeddings/oleObject94.bin"/><Relationship Id="rId3" Type="http://schemas.openxmlformats.org/officeDocument/2006/relationships/oleObject" Target="../embeddings/oleObject79.bin"/><Relationship Id="rId21" Type="http://schemas.openxmlformats.org/officeDocument/2006/relationships/oleObject" Target="../embeddings/oleObject97.bin"/><Relationship Id="rId7" Type="http://schemas.openxmlformats.org/officeDocument/2006/relationships/oleObject" Target="../embeddings/oleObject83.bin"/><Relationship Id="rId12" Type="http://schemas.openxmlformats.org/officeDocument/2006/relationships/oleObject" Target="../embeddings/oleObject88.bin"/><Relationship Id="rId17" Type="http://schemas.openxmlformats.org/officeDocument/2006/relationships/oleObject" Target="../embeddings/oleObject9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2.bin"/><Relationship Id="rId20" Type="http://schemas.openxmlformats.org/officeDocument/2006/relationships/oleObject" Target="../embeddings/oleObject96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82.bin"/><Relationship Id="rId11" Type="http://schemas.openxmlformats.org/officeDocument/2006/relationships/oleObject" Target="../embeddings/oleObject87.bin"/><Relationship Id="rId24" Type="http://schemas.openxmlformats.org/officeDocument/2006/relationships/oleObject" Target="../embeddings/oleObject100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91.bin"/><Relationship Id="rId23" Type="http://schemas.openxmlformats.org/officeDocument/2006/relationships/oleObject" Target="../embeddings/oleObject99.bin"/><Relationship Id="rId10" Type="http://schemas.openxmlformats.org/officeDocument/2006/relationships/oleObject" Target="../embeddings/oleObject86.bin"/><Relationship Id="rId19" Type="http://schemas.openxmlformats.org/officeDocument/2006/relationships/oleObject" Target="../embeddings/oleObject95.bin"/><Relationship Id="rId4" Type="http://schemas.openxmlformats.org/officeDocument/2006/relationships/oleObject" Target="../embeddings/oleObject80.bin"/><Relationship Id="rId9" Type="http://schemas.openxmlformats.org/officeDocument/2006/relationships/oleObject" Target="../embeddings/oleObject85.bin"/><Relationship Id="rId14" Type="http://schemas.openxmlformats.org/officeDocument/2006/relationships/oleObject" Target="../embeddings/oleObject90.bin"/><Relationship Id="rId22" Type="http://schemas.openxmlformats.org/officeDocument/2006/relationships/oleObject" Target="../embeddings/oleObject9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13" Type="http://schemas.openxmlformats.org/officeDocument/2006/relationships/oleObject" Target="../embeddings/oleObject111.bin"/><Relationship Id="rId18" Type="http://schemas.openxmlformats.org/officeDocument/2006/relationships/oleObject" Target="../embeddings/oleObject116.bin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5.bin"/><Relationship Id="rId12" Type="http://schemas.openxmlformats.org/officeDocument/2006/relationships/oleObject" Target="../embeddings/oleObject110.bin"/><Relationship Id="rId17" Type="http://schemas.openxmlformats.org/officeDocument/2006/relationships/oleObject" Target="../embeddings/oleObject11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4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4.bin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3.bin"/><Relationship Id="rId15" Type="http://schemas.openxmlformats.org/officeDocument/2006/relationships/oleObject" Target="../embeddings/oleObject113.bin"/><Relationship Id="rId10" Type="http://schemas.openxmlformats.org/officeDocument/2006/relationships/oleObject" Target="../embeddings/oleObject108.bin"/><Relationship Id="rId19" Type="http://schemas.openxmlformats.org/officeDocument/2006/relationships/oleObject" Target="../embeddings/oleObject117.bin"/><Relationship Id="rId4" Type="http://schemas.openxmlformats.org/officeDocument/2006/relationships/oleObject" Target="../embeddings/oleObject102.bin"/><Relationship Id="rId9" Type="http://schemas.openxmlformats.org/officeDocument/2006/relationships/oleObject" Target="../embeddings/oleObject107.bin"/><Relationship Id="rId14" Type="http://schemas.openxmlformats.org/officeDocument/2006/relationships/oleObject" Target="../embeddings/oleObject11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13" Type="http://schemas.openxmlformats.org/officeDocument/2006/relationships/oleObject" Target="../embeddings/oleObject128.bin"/><Relationship Id="rId18" Type="http://schemas.openxmlformats.org/officeDocument/2006/relationships/oleObject" Target="../embeddings/oleObject133.bin"/><Relationship Id="rId3" Type="http://schemas.openxmlformats.org/officeDocument/2006/relationships/oleObject" Target="../embeddings/oleObject118.bin"/><Relationship Id="rId21" Type="http://schemas.openxmlformats.org/officeDocument/2006/relationships/oleObject" Target="../embeddings/oleObject136.bin"/><Relationship Id="rId7" Type="http://schemas.openxmlformats.org/officeDocument/2006/relationships/oleObject" Target="../embeddings/oleObject122.bin"/><Relationship Id="rId12" Type="http://schemas.openxmlformats.org/officeDocument/2006/relationships/oleObject" Target="../embeddings/oleObject127.bin"/><Relationship Id="rId17" Type="http://schemas.openxmlformats.org/officeDocument/2006/relationships/oleObject" Target="../embeddings/oleObject13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31.bin"/><Relationship Id="rId20" Type="http://schemas.openxmlformats.org/officeDocument/2006/relationships/oleObject" Target="../embeddings/oleObject135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21.bin"/><Relationship Id="rId11" Type="http://schemas.openxmlformats.org/officeDocument/2006/relationships/oleObject" Target="../embeddings/oleObject126.bin"/><Relationship Id="rId5" Type="http://schemas.openxmlformats.org/officeDocument/2006/relationships/oleObject" Target="../embeddings/oleObject120.bin"/><Relationship Id="rId15" Type="http://schemas.openxmlformats.org/officeDocument/2006/relationships/oleObject" Target="../embeddings/oleObject130.bin"/><Relationship Id="rId23" Type="http://schemas.openxmlformats.org/officeDocument/2006/relationships/oleObject" Target="../embeddings/oleObject138.bin"/><Relationship Id="rId10" Type="http://schemas.openxmlformats.org/officeDocument/2006/relationships/oleObject" Target="../embeddings/oleObject125.bin"/><Relationship Id="rId19" Type="http://schemas.openxmlformats.org/officeDocument/2006/relationships/oleObject" Target="../embeddings/oleObject134.bin"/><Relationship Id="rId4" Type="http://schemas.openxmlformats.org/officeDocument/2006/relationships/oleObject" Target="../embeddings/oleObject119.bin"/><Relationship Id="rId9" Type="http://schemas.openxmlformats.org/officeDocument/2006/relationships/oleObject" Target="../embeddings/oleObject124.bin"/><Relationship Id="rId14" Type="http://schemas.openxmlformats.org/officeDocument/2006/relationships/oleObject" Target="../embeddings/oleObject129.bin"/><Relationship Id="rId22" Type="http://schemas.openxmlformats.org/officeDocument/2006/relationships/oleObject" Target="../embeddings/oleObject13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4.bin"/><Relationship Id="rId3" Type="http://schemas.openxmlformats.org/officeDocument/2006/relationships/oleObject" Target="../embeddings/oleObject139.bin"/><Relationship Id="rId7" Type="http://schemas.openxmlformats.org/officeDocument/2006/relationships/oleObject" Target="../embeddings/oleObject1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42.bin"/><Relationship Id="rId5" Type="http://schemas.openxmlformats.org/officeDocument/2006/relationships/oleObject" Target="../embeddings/oleObject141.bin"/><Relationship Id="rId4" Type="http://schemas.openxmlformats.org/officeDocument/2006/relationships/oleObject" Target="../embeddings/oleObject140.bin"/><Relationship Id="rId9" Type="http://schemas.openxmlformats.org/officeDocument/2006/relationships/oleObject" Target="../embeddings/oleObject14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1.bin"/><Relationship Id="rId3" Type="http://schemas.openxmlformats.org/officeDocument/2006/relationships/oleObject" Target="../embeddings/oleObject146.bin"/><Relationship Id="rId7" Type="http://schemas.openxmlformats.org/officeDocument/2006/relationships/oleObject" Target="../embeddings/oleObject1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49.bin"/><Relationship Id="rId5" Type="http://schemas.openxmlformats.org/officeDocument/2006/relationships/oleObject" Target="../embeddings/oleObject148.bin"/><Relationship Id="rId4" Type="http://schemas.openxmlformats.org/officeDocument/2006/relationships/oleObject" Target="../embeddings/oleObject14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7.bin"/><Relationship Id="rId3" Type="http://schemas.openxmlformats.org/officeDocument/2006/relationships/oleObject" Target="../embeddings/oleObject152.bin"/><Relationship Id="rId7" Type="http://schemas.openxmlformats.org/officeDocument/2006/relationships/oleObject" Target="../embeddings/oleObject1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55.bin"/><Relationship Id="rId5" Type="http://schemas.openxmlformats.org/officeDocument/2006/relationships/oleObject" Target="../embeddings/oleObject154.bin"/><Relationship Id="rId4" Type="http://schemas.openxmlformats.org/officeDocument/2006/relationships/oleObject" Target="../embeddings/oleObject153.bin"/><Relationship Id="rId9" Type="http://schemas.openxmlformats.org/officeDocument/2006/relationships/oleObject" Target="../embeddings/oleObject15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161.bin"/><Relationship Id="rId4" Type="http://schemas.openxmlformats.org/officeDocument/2006/relationships/oleObject" Target="../embeddings/oleObject16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65.bin"/><Relationship Id="rId5" Type="http://schemas.openxmlformats.org/officeDocument/2006/relationships/oleObject" Target="../embeddings/oleObject164.bin"/><Relationship Id="rId4" Type="http://schemas.openxmlformats.org/officeDocument/2006/relationships/oleObject" Target="../embeddings/oleObject16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7.bin"/><Relationship Id="rId7" Type="http://schemas.openxmlformats.org/officeDocument/2006/relationships/oleObject" Target="../embeddings/oleObject1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70.bin"/><Relationship Id="rId5" Type="http://schemas.openxmlformats.org/officeDocument/2006/relationships/oleObject" Target="../embeddings/oleObject169.bin"/><Relationship Id="rId4" Type="http://schemas.openxmlformats.org/officeDocument/2006/relationships/oleObject" Target="../embeddings/oleObject16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7.bin"/><Relationship Id="rId13" Type="http://schemas.openxmlformats.org/officeDocument/2006/relationships/oleObject" Target="../embeddings/oleObject182.bin"/><Relationship Id="rId18" Type="http://schemas.openxmlformats.org/officeDocument/2006/relationships/oleObject" Target="../embeddings/oleObject187.bin"/><Relationship Id="rId3" Type="http://schemas.openxmlformats.org/officeDocument/2006/relationships/oleObject" Target="../embeddings/oleObject172.bin"/><Relationship Id="rId7" Type="http://schemas.openxmlformats.org/officeDocument/2006/relationships/oleObject" Target="../embeddings/oleObject176.bin"/><Relationship Id="rId12" Type="http://schemas.openxmlformats.org/officeDocument/2006/relationships/oleObject" Target="../embeddings/oleObject181.bin"/><Relationship Id="rId17" Type="http://schemas.openxmlformats.org/officeDocument/2006/relationships/oleObject" Target="../embeddings/oleObject18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5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75.bin"/><Relationship Id="rId11" Type="http://schemas.openxmlformats.org/officeDocument/2006/relationships/oleObject" Target="../embeddings/oleObject180.bin"/><Relationship Id="rId5" Type="http://schemas.openxmlformats.org/officeDocument/2006/relationships/oleObject" Target="../embeddings/oleObject174.bin"/><Relationship Id="rId15" Type="http://schemas.openxmlformats.org/officeDocument/2006/relationships/oleObject" Target="../embeddings/oleObject184.bin"/><Relationship Id="rId10" Type="http://schemas.openxmlformats.org/officeDocument/2006/relationships/oleObject" Target="../embeddings/oleObject179.bin"/><Relationship Id="rId4" Type="http://schemas.openxmlformats.org/officeDocument/2006/relationships/oleObject" Target="../embeddings/oleObject173.bin"/><Relationship Id="rId9" Type="http://schemas.openxmlformats.org/officeDocument/2006/relationships/oleObject" Target="../embeddings/oleObject178.bin"/><Relationship Id="rId14" Type="http://schemas.openxmlformats.org/officeDocument/2006/relationships/oleObject" Target="../embeddings/oleObject18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3.bin"/><Relationship Id="rId3" Type="http://schemas.openxmlformats.org/officeDocument/2006/relationships/oleObject" Target="../embeddings/oleObject188.bin"/><Relationship Id="rId7" Type="http://schemas.openxmlformats.org/officeDocument/2006/relationships/oleObject" Target="../embeddings/oleObject19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91.bin"/><Relationship Id="rId11" Type="http://schemas.openxmlformats.org/officeDocument/2006/relationships/oleObject" Target="../embeddings/oleObject196.bin"/><Relationship Id="rId5" Type="http://schemas.openxmlformats.org/officeDocument/2006/relationships/oleObject" Target="../embeddings/oleObject190.bin"/><Relationship Id="rId10" Type="http://schemas.openxmlformats.org/officeDocument/2006/relationships/oleObject" Target="../embeddings/oleObject195.bin"/><Relationship Id="rId4" Type="http://schemas.openxmlformats.org/officeDocument/2006/relationships/oleObject" Target="../embeddings/oleObject189.bin"/><Relationship Id="rId9" Type="http://schemas.openxmlformats.org/officeDocument/2006/relationships/oleObject" Target="../embeddings/oleObject19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00.bin"/><Relationship Id="rId5" Type="http://schemas.openxmlformats.org/officeDocument/2006/relationships/oleObject" Target="../embeddings/oleObject199.bin"/><Relationship Id="rId4" Type="http://schemas.openxmlformats.org/officeDocument/2006/relationships/oleObject" Target="../embeddings/oleObject19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6.bin"/><Relationship Id="rId3" Type="http://schemas.openxmlformats.org/officeDocument/2006/relationships/oleObject" Target="../embeddings/oleObject201.bin"/><Relationship Id="rId7" Type="http://schemas.openxmlformats.org/officeDocument/2006/relationships/oleObject" Target="../embeddings/oleObject205.bin"/><Relationship Id="rId12" Type="http://schemas.openxmlformats.org/officeDocument/2006/relationships/oleObject" Target="../embeddings/oleObject2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04.bin"/><Relationship Id="rId11" Type="http://schemas.openxmlformats.org/officeDocument/2006/relationships/oleObject" Target="../embeddings/oleObject209.bin"/><Relationship Id="rId5" Type="http://schemas.openxmlformats.org/officeDocument/2006/relationships/oleObject" Target="../embeddings/oleObject203.bin"/><Relationship Id="rId10" Type="http://schemas.openxmlformats.org/officeDocument/2006/relationships/oleObject" Target="../embeddings/oleObject208.bin"/><Relationship Id="rId4" Type="http://schemas.openxmlformats.org/officeDocument/2006/relationships/oleObject" Target="../embeddings/oleObject202.bin"/><Relationship Id="rId9" Type="http://schemas.openxmlformats.org/officeDocument/2006/relationships/oleObject" Target="../embeddings/oleObject207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6.bin"/><Relationship Id="rId13" Type="http://schemas.openxmlformats.org/officeDocument/2006/relationships/oleObject" Target="../embeddings/oleObject221.bin"/><Relationship Id="rId3" Type="http://schemas.openxmlformats.org/officeDocument/2006/relationships/oleObject" Target="../embeddings/oleObject211.bin"/><Relationship Id="rId7" Type="http://schemas.openxmlformats.org/officeDocument/2006/relationships/oleObject" Target="../embeddings/oleObject215.bin"/><Relationship Id="rId12" Type="http://schemas.openxmlformats.org/officeDocument/2006/relationships/oleObject" Target="../embeddings/oleObject2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14.bin"/><Relationship Id="rId11" Type="http://schemas.openxmlformats.org/officeDocument/2006/relationships/oleObject" Target="../embeddings/oleObject219.bin"/><Relationship Id="rId5" Type="http://schemas.openxmlformats.org/officeDocument/2006/relationships/oleObject" Target="../embeddings/oleObject213.bin"/><Relationship Id="rId15" Type="http://schemas.openxmlformats.org/officeDocument/2006/relationships/oleObject" Target="../embeddings/oleObject223.bin"/><Relationship Id="rId10" Type="http://schemas.openxmlformats.org/officeDocument/2006/relationships/oleObject" Target="../embeddings/oleObject218.bin"/><Relationship Id="rId4" Type="http://schemas.openxmlformats.org/officeDocument/2006/relationships/oleObject" Target="../embeddings/oleObject212.bin"/><Relationship Id="rId9" Type="http://schemas.openxmlformats.org/officeDocument/2006/relationships/oleObject" Target="../embeddings/oleObject217.bin"/><Relationship Id="rId14" Type="http://schemas.openxmlformats.org/officeDocument/2006/relationships/oleObject" Target="../embeddings/oleObject22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9.bin"/><Relationship Id="rId3" Type="http://schemas.openxmlformats.org/officeDocument/2006/relationships/oleObject" Target="../embeddings/oleObject224.bin"/><Relationship Id="rId7" Type="http://schemas.openxmlformats.org/officeDocument/2006/relationships/oleObject" Target="../embeddings/oleObject2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27.bin"/><Relationship Id="rId5" Type="http://schemas.openxmlformats.org/officeDocument/2006/relationships/oleObject" Target="../embeddings/oleObject226.bin"/><Relationship Id="rId10" Type="http://schemas.openxmlformats.org/officeDocument/2006/relationships/oleObject" Target="../embeddings/oleObject231.bin"/><Relationship Id="rId4" Type="http://schemas.openxmlformats.org/officeDocument/2006/relationships/oleObject" Target="../embeddings/oleObject225.bin"/><Relationship Id="rId9" Type="http://schemas.openxmlformats.org/officeDocument/2006/relationships/oleObject" Target="../embeddings/oleObject230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7.bin"/><Relationship Id="rId13" Type="http://schemas.openxmlformats.org/officeDocument/2006/relationships/oleObject" Target="../embeddings/oleObject242.bin"/><Relationship Id="rId3" Type="http://schemas.openxmlformats.org/officeDocument/2006/relationships/oleObject" Target="../embeddings/oleObject232.bin"/><Relationship Id="rId7" Type="http://schemas.openxmlformats.org/officeDocument/2006/relationships/oleObject" Target="../embeddings/oleObject236.bin"/><Relationship Id="rId12" Type="http://schemas.openxmlformats.org/officeDocument/2006/relationships/oleObject" Target="../embeddings/oleObject2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35.bin"/><Relationship Id="rId11" Type="http://schemas.openxmlformats.org/officeDocument/2006/relationships/oleObject" Target="../embeddings/oleObject240.bin"/><Relationship Id="rId5" Type="http://schemas.openxmlformats.org/officeDocument/2006/relationships/oleObject" Target="../embeddings/oleObject234.bin"/><Relationship Id="rId15" Type="http://schemas.openxmlformats.org/officeDocument/2006/relationships/oleObject" Target="../embeddings/oleObject244.bin"/><Relationship Id="rId10" Type="http://schemas.openxmlformats.org/officeDocument/2006/relationships/oleObject" Target="../embeddings/oleObject239.bin"/><Relationship Id="rId4" Type="http://schemas.openxmlformats.org/officeDocument/2006/relationships/oleObject" Target="../embeddings/oleObject233.bin"/><Relationship Id="rId9" Type="http://schemas.openxmlformats.org/officeDocument/2006/relationships/oleObject" Target="../embeddings/oleObject238.bin"/><Relationship Id="rId14" Type="http://schemas.openxmlformats.org/officeDocument/2006/relationships/oleObject" Target="../embeddings/oleObject243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0.bin"/><Relationship Id="rId13" Type="http://schemas.openxmlformats.org/officeDocument/2006/relationships/oleObject" Target="../embeddings/oleObject255.bin"/><Relationship Id="rId3" Type="http://schemas.openxmlformats.org/officeDocument/2006/relationships/oleObject" Target="../embeddings/oleObject245.bin"/><Relationship Id="rId7" Type="http://schemas.openxmlformats.org/officeDocument/2006/relationships/oleObject" Target="../embeddings/oleObject249.bin"/><Relationship Id="rId12" Type="http://schemas.openxmlformats.org/officeDocument/2006/relationships/oleObject" Target="../embeddings/oleObject2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248.bin"/><Relationship Id="rId11" Type="http://schemas.openxmlformats.org/officeDocument/2006/relationships/oleObject" Target="../embeddings/oleObject253.bin"/><Relationship Id="rId5" Type="http://schemas.openxmlformats.org/officeDocument/2006/relationships/oleObject" Target="../embeddings/oleObject247.bin"/><Relationship Id="rId10" Type="http://schemas.openxmlformats.org/officeDocument/2006/relationships/oleObject" Target="../embeddings/oleObject252.bin"/><Relationship Id="rId4" Type="http://schemas.openxmlformats.org/officeDocument/2006/relationships/oleObject" Target="../embeddings/oleObject246.bin"/><Relationship Id="rId9" Type="http://schemas.openxmlformats.org/officeDocument/2006/relationships/oleObject" Target="../embeddings/oleObject251.bin"/><Relationship Id="rId14" Type="http://schemas.openxmlformats.org/officeDocument/2006/relationships/oleObject" Target="../embeddings/oleObject25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22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Object 8"/>
          <p:cNvGraphicFramePr>
            <a:graphicFrameLocks noChangeAspect="1"/>
          </p:cNvGraphicFramePr>
          <p:nvPr/>
        </p:nvGraphicFramePr>
        <p:xfrm>
          <a:off x="1898650" y="2406650"/>
          <a:ext cx="152400" cy="317500"/>
        </p:xfrm>
        <a:graphic>
          <a:graphicData uri="http://schemas.openxmlformats.org/presentationml/2006/ole">
            <p:oleObj spid="_x0000_s526338" name="Equation" r:id="rId3" imgW="152280" imgH="31716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02399" y="2057400"/>
            <a:ext cx="8584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If the components of displacement and displacement gradient tensors are small …</a:t>
            </a:r>
            <a:endParaRPr lang="en-US" dirty="0"/>
          </a:p>
        </p:txBody>
      </p:sp>
      <p:graphicFrame>
        <p:nvGraphicFramePr>
          <p:cNvPr id="353313" name="Object 33"/>
          <p:cNvGraphicFramePr>
            <a:graphicFrameLocks noChangeAspect="1"/>
          </p:cNvGraphicFramePr>
          <p:nvPr/>
        </p:nvGraphicFramePr>
        <p:xfrm>
          <a:off x="393700" y="1219200"/>
          <a:ext cx="2933700" cy="355600"/>
        </p:xfrm>
        <a:graphic>
          <a:graphicData uri="http://schemas.openxmlformats.org/presentationml/2006/ole">
            <p:oleObj spid="_x0000_s526339" name="Equation" r:id="rId4" imgW="2933640" imgH="355320" progId="Equation.3">
              <p:embed/>
            </p:oleObj>
          </a:graphicData>
        </a:graphic>
      </p:graphicFrame>
      <p:graphicFrame>
        <p:nvGraphicFramePr>
          <p:cNvPr id="353314" name="Object 34"/>
          <p:cNvGraphicFramePr>
            <a:graphicFrameLocks noChangeAspect="1"/>
          </p:cNvGraphicFramePr>
          <p:nvPr/>
        </p:nvGraphicFramePr>
        <p:xfrm>
          <a:off x="578428" y="1676400"/>
          <a:ext cx="2603500" cy="368300"/>
        </p:xfrm>
        <a:graphic>
          <a:graphicData uri="http://schemas.openxmlformats.org/presentationml/2006/ole">
            <p:oleObj spid="_x0000_s526340" name="Equation" r:id="rId5" imgW="2603160" imgH="368280" progId="Equation.3">
              <p:embed/>
            </p:oleObj>
          </a:graphicData>
        </a:graphic>
      </p:graphicFrame>
      <p:graphicFrame>
        <p:nvGraphicFramePr>
          <p:cNvPr id="353315" name="Object 35"/>
          <p:cNvGraphicFramePr>
            <a:graphicFrameLocks noChangeAspect="1"/>
          </p:cNvGraphicFramePr>
          <p:nvPr/>
        </p:nvGraphicFramePr>
        <p:xfrm>
          <a:off x="774700" y="2527300"/>
          <a:ext cx="1968500" cy="355600"/>
        </p:xfrm>
        <a:graphic>
          <a:graphicData uri="http://schemas.openxmlformats.org/presentationml/2006/ole">
            <p:oleObj spid="_x0000_s526341" name="Equation" r:id="rId6" imgW="1968480" imgH="355320" progId="Equation.3">
              <p:embed/>
            </p:oleObj>
          </a:graphicData>
        </a:graphic>
      </p:graphicFrame>
      <p:graphicFrame>
        <p:nvGraphicFramePr>
          <p:cNvPr id="353316" name="Object 36"/>
          <p:cNvGraphicFramePr>
            <a:graphicFrameLocks noChangeAspect="1"/>
          </p:cNvGraphicFramePr>
          <p:nvPr/>
        </p:nvGraphicFramePr>
        <p:xfrm>
          <a:off x="984250" y="2984500"/>
          <a:ext cx="1587500" cy="368300"/>
        </p:xfrm>
        <a:graphic>
          <a:graphicData uri="http://schemas.openxmlformats.org/presentationml/2006/ole">
            <p:oleObj spid="_x0000_s526342" name="Equation" r:id="rId7" imgW="1587240" imgH="368280" progId="Equation.3">
              <p:embed/>
            </p:oleObj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52400" y="686455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Linearized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Strain Tensors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3317" name="Object 37"/>
          <p:cNvGraphicFramePr>
            <a:graphicFrameLocks noChangeAspect="1"/>
          </p:cNvGraphicFramePr>
          <p:nvPr/>
        </p:nvGraphicFramePr>
        <p:xfrm>
          <a:off x="787400" y="3581400"/>
          <a:ext cx="3175000" cy="2971800"/>
        </p:xfrm>
        <a:graphic>
          <a:graphicData uri="http://schemas.openxmlformats.org/presentationml/2006/ole">
            <p:oleObj spid="_x0000_s526343" name="Equation" r:id="rId8" imgW="3174840" imgH="2971800" progId="Equation.3">
              <p:embed/>
            </p:oleObj>
          </a:graphicData>
        </a:graphic>
      </p:graphicFrame>
      <p:graphicFrame>
        <p:nvGraphicFramePr>
          <p:cNvPr id="353318" name="Object 38"/>
          <p:cNvGraphicFramePr>
            <a:graphicFrameLocks noChangeAspect="1"/>
          </p:cNvGraphicFramePr>
          <p:nvPr/>
        </p:nvGraphicFramePr>
        <p:xfrm>
          <a:off x="5016500" y="4368800"/>
          <a:ext cx="1155700" cy="1574800"/>
        </p:xfrm>
        <a:graphic>
          <a:graphicData uri="http://schemas.openxmlformats.org/presentationml/2006/ole">
            <p:oleObj spid="_x0000_s526344" name="Equation" r:id="rId9" imgW="1155600" imgH="1574640" progId="Equation.3">
              <p:embed/>
            </p:oleObj>
          </a:graphicData>
        </a:graphic>
      </p:graphicFrame>
      <p:graphicFrame>
        <p:nvGraphicFramePr>
          <p:cNvPr id="371721" name="Object 9"/>
          <p:cNvGraphicFramePr>
            <a:graphicFrameLocks noChangeAspect="1"/>
          </p:cNvGraphicFramePr>
          <p:nvPr/>
        </p:nvGraphicFramePr>
        <p:xfrm>
          <a:off x="4648200" y="3962400"/>
          <a:ext cx="2298700" cy="330200"/>
        </p:xfrm>
        <a:graphic>
          <a:graphicData uri="http://schemas.openxmlformats.org/presentationml/2006/ole">
            <p:oleObj spid="_x0000_s526345" name="Equation" r:id="rId10" imgW="229860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35"/>
          <p:cNvGraphicFramePr>
            <a:graphicFrameLocks noChangeAspect="1"/>
          </p:cNvGraphicFramePr>
          <p:nvPr/>
        </p:nvGraphicFramePr>
        <p:xfrm>
          <a:off x="533400" y="1143000"/>
          <a:ext cx="1968500" cy="355600"/>
        </p:xfrm>
        <a:graphic>
          <a:graphicData uri="http://schemas.openxmlformats.org/presentationml/2006/ole">
            <p:oleObj spid="_x0000_s527362" name="Equation" r:id="rId3" imgW="1968480" imgH="355320" progId="Equation.3">
              <p:embed/>
            </p:oleObj>
          </a:graphicData>
        </a:graphic>
      </p:graphicFrame>
      <p:graphicFrame>
        <p:nvGraphicFramePr>
          <p:cNvPr id="4" name="Object 36"/>
          <p:cNvGraphicFramePr>
            <a:graphicFrameLocks noChangeAspect="1"/>
          </p:cNvGraphicFramePr>
          <p:nvPr/>
        </p:nvGraphicFramePr>
        <p:xfrm>
          <a:off x="742950" y="1600200"/>
          <a:ext cx="1587500" cy="368300"/>
        </p:xfrm>
        <a:graphic>
          <a:graphicData uri="http://schemas.openxmlformats.org/presentationml/2006/ole">
            <p:oleObj spid="_x0000_s527363" name="Equation" r:id="rId4" imgW="1587240" imgH="3682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686455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Linearized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Strain Tensors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38"/>
          <p:cNvGraphicFramePr>
            <a:graphicFrameLocks noChangeAspect="1"/>
          </p:cNvGraphicFramePr>
          <p:nvPr/>
        </p:nvGraphicFramePr>
        <p:xfrm>
          <a:off x="381000" y="2133600"/>
          <a:ext cx="2311400" cy="368300"/>
        </p:xfrm>
        <a:graphic>
          <a:graphicData uri="http://schemas.openxmlformats.org/presentationml/2006/ole">
            <p:oleObj spid="_x0000_s527364" name="Equation" r:id="rId5" imgW="2311200" imgH="368280" progId="Equation.3">
              <p:embed/>
            </p:oleObj>
          </a:graphicData>
        </a:graphic>
      </p:graphicFrame>
      <p:graphicFrame>
        <p:nvGraphicFramePr>
          <p:cNvPr id="421893" name="Object 5"/>
          <p:cNvGraphicFramePr>
            <a:graphicFrameLocks noChangeAspect="1"/>
          </p:cNvGraphicFramePr>
          <p:nvPr/>
        </p:nvGraphicFramePr>
        <p:xfrm>
          <a:off x="673100" y="2813050"/>
          <a:ext cx="1574800" cy="368300"/>
        </p:xfrm>
        <a:graphic>
          <a:graphicData uri="http://schemas.openxmlformats.org/presentationml/2006/ole">
            <p:oleObj spid="_x0000_s527365" name="Equation" r:id="rId6" imgW="1574640" imgH="3682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32574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(single) infinitesimal strain tensor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21894" name="Object 6"/>
          <p:cNvGraphicFramePr>
            <a:graphicFrameLocks noChangeAspect="1"/>
          </p:cNvGraphicFramePr>
          <p:nvPr/>
        </p:nvGraphicFramePr>
        <p:xfrm>
          <a:off x="565150" y="3689350"/>
          <a:ext cx="1816100" cy="609600"/>
        </p:xfrm>
        <a:graphic>
          <a:graphicData uri="http://schemas.openxmlformats.org/presentationml/2006/ole">
            <p:oleObj spid="_x0000_s527366" name="Equation" r:id="rId7" imgW="181584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928" y="631039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principal strain and principal strain directions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04769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development for principal strain values and principal strain directions is carried out exactly as was done for general second order tensor (and for stress tensor).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23937" name="Object 1"/>
          <p:cNvGraphicFramePr>
            <a:graphicFrameLocks noChangeAspect="1"/>
          </p:cNvGraphicFramePr>
          <p:nvPr/>
        </p:nvGraphicFramePr>
        <p:xfrm>
          <a:off x="762000" y="2093913"/>
          <a:ext cx="1778000" cy="368300"/>
        </p:xfrm>
        <a:graphic>
          <a:graphicData uri="http://schemas.openxmlformats.org/presentationml/2006/ole">
            <p:oleObj spid="_x0000_s528386" name="Equation" r:id="rId3" imgW="1777680" imgH="368280" progId="Equation.3">
              <p:embed/>
            </p:oleObj>
          </a:graphicData>
        </a:graphic>
      </p:graphicFrame>
      <p:graphicFrame>
        <p:nvGraphicFramePr>
          <p:cNvPr id="423938" name="Object 2"/>
          <p:cNvGraphicFramePr>
            <a:graphicFrameLocks noChangeAspect="1"/>
          </p:cNvGraphicFramePr>
          <p:nvPr/>
        </p:nvGraphicFramePr>
        <p:xfrm>
          <a:off x="387350" y="2659063"/>
          <a:ext cx="3251200" cy="1117600"/>
        </p:xfrm>
        <a:graphic>
          <a:graphicData uri="http://schemas.openxmlformats.org/presentationml/2006/ole">
            <p:oleObj spid="_x0000_s528387" name="Equation" r:id="rId4" imgW="3251160" imgH="1117440" progId="Equation.3">
              <p:embed/>
            </p:oleObj>
          </a:graphicData>
        </a:graphic>
      </p:graphicFrame>
      <p:graphicFrame>
        <p:nvGraphicFramePr>
          <p:cNvPr id="423939" name="Object 3"/>
          <p:cNvGraphicFramePr>
            <a:graphicFrameLocks noChangeAspect="1"/>
          </p:cNvGraphicFramePr>
          <p:nvPr/>
        </p:nvGraphicFramePr>
        <p:xfrm>
          <a:off x="4267200" y="3078594"/>
          <a:ext cx="812800" cy="330200"/>
        </p:xfrm>
        <a:graphic>
          <a:graphicData uri="http://schemas.openxmlformats.org/presentationml/2006/ole">
            <p:oleObj spid="_x0000_s528388" name="Equation" r:id="rId5" imgW="812520" imgH="330120" progId="Equation.3">
              <p:embed/>
            </p:oleObj>
          </a:graphicData>
        </a:graphic>
      </p:graphicFrame>
      <p:graphicFrame>
        <p:nvGraphicFramePr>
          <p:cNvPr id="423940" name="Object 4"/>
          <p:cNvGraphicFramePr>
            <a:graphicFrameLocks noChangeAspect="1"/>
          </p:cNvGraphicFramePr>
          <p:nvPr/>
        </p:nvGraphicFramePr>
        <p:xfrm>
          <a:off x="425450" y="4068763"/>
          <a:ext cx="1371600" cy="431800"/>
        </p:xfrm>
        <a:graphic>
          <a:graphicData uri="http://schemas.openxmlformats.org/presentationml/2006/ole">
            <p:oleObj spid="_x0000_s528389" name="Equation" r:id="rId6" imgW="1371600" imgH="431640" progId="Equation.3">
              <p:embed/>
            </p:oleObj>
          </a:graphicData>
        </a:graphic>
      </p:graphicFrame>
      <p:graphicFrame>
        <p:nvGraphicFramePr>
          <p:cNvPr id="423941" name="Object 5"/>
          <p:cNvGraphicFramePr>
            <a:graphicFrameLocks noChangeAspect="1"/>
          </p:cNvGraphicFramePr>
          <p:nvPr/>
        </p:nvGraphicFramePr>
        <p:xfrm>
          <a:off x="501650" y="4602163"/>
          <a:ext cx="2679700" cy="368300"/>
        </p:xfrm>
        <a:graphic>
          <a:graphicData uri="http://schemas.openxmlformats.org/presentationml/2006/ole">
            <p:oleObj spid="_x0000_s528390" name="Equation" r:id="rId7" imgW="2679480" imgH="368280" progId="Equation.3">
              <p:embed/>
            </p:oleObj>
          </a:graphicData>
        </a:graphic>
      </p:graphicFrame>
      <p:graphicFrame>
        <p:nvGraphicFramePr>
          <p:cNvPr id="423942" name="Object 6"/>
          <p:cNvGraphicFramePr>
            <a:graphicFrameLocks noChangeAspect="1"/>
          </p:cNvGraphicFramePr>
          <p:nvPr/>
        </p:nvGraphicFramePr>
        <p:xfrm>
          <a:off x="381000" y="5199063"/>
          <a:ext cx="4076700" cy="1435100"/>
        </p:xfrm>
        <a:graphic>
          <a:graphicData uri="http://schemas.openxmlformats.org/presentationml/2006/ole">
            <p:oleObj spid="_x0000_s528391" name="Equation" r:id="rId8" imgW="4076640" imgH="1434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238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Transformation to principal axes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20015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Transformation to principal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1447800" y="1866900"/>
          <a:ext cx="2374900" cy="1219200"/>
        </p:xfrm>
        <a:graphic>
          <a:graphicData uri="http://schemas.openxmlformats.org/presentationml/2006/ole">
            <p:oleObj spid="_x0000_s529410" name="Equation" r:id="rId3" imgW="2374560" imgH="1218960" progId="Equation.3">
              <p:embed/>
            </p:oleObj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190500" y="3467100"/>
          <a:ext cx="3441700" cy="419100"/>
        </p:xfrm>
        <a:graphic>
          <a:graphicData uri="http://schemas.openxmlformats.org/presentationml/2006/ole">
            <p:oleObj spid="_x0000_s529411" name="Equation" r:id="rId4" imgW="3441600" imgH="41904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1143000" y="4191000"/>
          <a:ext cx="2082800" cy="1104900"/>
        </p:xfrm>
        <a:graphic>
          <a:graphicData uri="http://schemas.openxmlformats.org/presentationml/2006/ole">
            <p:oleObj spid="_x0000_s529412" name="Equation" r:id="rId5" imgW="2082600" imgH="110484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38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Normal strain (longitudinal strain)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02" name="Object 2"/>
          <p:cNvGraphicFramePr>
            <a:graphicFrameLocks noChangeAspect="1"/>
          </p:cNvGraphicFramePr>
          <p:nvPr/>
        </p:nvGraphicFramePr>
        <p:xfrm>
          <a:off x="5142344" y="734292"/>
          <a:ext cx="406400" cy="381000"/>
        </p:xfrm>
        <a:graphic>
          <a:graphicData uri="http://schemas.openxmlformats.org/presentationml/2006/ole">
            <p:oleObj spid="_x0000_s530434" name="Equation" r:id="rId3" imgW="406080" imgH="380880" progId="Equation.3">
              <p:embed/>
            </p:oleObj>
          </a:graphicData>
        </a:graphic>
      </p:graphicFrame>
      <p:graphicFrame>
        <p:nvGraphicFramePr>
          <p:cNvPr id="435203" name="Object 28"/>
          <p:cNvGraphicFramePr>
            <a:graphicFrameLocks noChangeAspect="1"/>
          </p:cNvGraphicFramePr>
          <p:nvPr/>
        </p:nvGraphicFramePr>
        <p:xfrm>
          <a:off x="190500" y="1295400"/>
          <a:ext cx="4279900" cy="431800"/>
        </p:xfrm>
        <a:graphic>
          <a:graphicData uri="http://schemas.openxmlformats.org/presentationml/2006/ole">
            <p:oleObj spid="_x0000_s530435" name="Equation" r:id="rId4" imgW="4279680" imgH="431640" progId="Equation.3">
              <p:embed/>
            </p:oleObj>
          </a:graphicData>
        </a:graphic>
      </p:graphicFrame>
      <p:graphicFrame>
        <p:nvGraphicFramePr>
          <p:cNvPr id="435204" name="Object 28"/>
          <p:cNvGraphicFramePr>
            <a:graphicFrameLocks noChangeAspect="1"/>
          </p:cNvGraphicFramePr>
          <p:nvPr/>
        </p:nvGraphicFramePr>
        <p:xfrm>
          <a:off x="457200" y="1930400"/>
          <a:ext cx="3302000" cy="660400"/>
        </p:xfrm>
        <a:graphic>
          <a:graphicData uri="http://schemas.openxmlformats.org/presentationml/2006/ole">
            <p:oleObj spid="_x0000_s530436" name="Equation" r:id="rId5" imgW="3301920" imgH="660240" progId="Equation.3">
              <p:embed/>
            </p:oleObj>
          </a:graphicData>
        </a:graphic>
      </p:graphicFrame>
      <p:graphicFrame>
        <p:nvGraphicFramePr>
          <p:cNvPr id="435205" name="Object 5"/>
          <p:cNvGraphicFramePr>
            <a:graphicFrameLocks noChangeAspect="1"/>
          </p:cNvGraphicFramePr>
          <p:nvPr/>
        </p:nvGraphicFramePr>
        <p:xfrm>
          <a:off x="4419600" y="2286000"/>
          <a:ext cx="965200" cy="622300"/>
        </p:xfrm>
        <a:graphic>
          <a:graphicData uri="http://schemas.openxmlformats.org/presentationml/2006/ole">
            <p:oleObj spid="_x0000_s530437" name="Equation" r:id="rId6" imgW="965160" imgH="622080" progId="Equation.3">
              <p:embed/>
            </p:oleObj>
          </a:graphicData>
        </a:graphic>
      </p:graphicFrame>
      <p:graphicFrame>
        <p:nvGraphicFramePr>
          <p:cNvPr id="435206" name="Object 6"/>
          <p:cNvGraphicFramePr>
            <a:graphicFrameLocks noChangeAspect="1"/>
          </p:cNvGraphicFramePr>
          <p:nvPr/>
        </p:nvGraphicFramePr>
        <p:xfrm>
          <a:off x="5638800" y="2286000"/>
          <a:ext cx="1257300" cy="622300"/>
        </p:xfrm>
        <a:graphic>
          <a:graphicData uri="http://schemas.openxmlformats.org/presentationml/2006/ole">
            <p:oleObj spid="_x0000_s530438" name="Equation" r:id="rId7" imgW="1257120" imgH="622080" progId="Equation.3">
              <p:embed/>
            </p:oleObj>
          </a:graphicData>
        </a:graphic>
      </p:graphicFrame>
      <p:graphicFrame>
        <p:nvGraphicFramePr>
          <p:cNvPr id="435207" name="Object 7"/>
          <p:cNvGraphicFramePr>
            <a:graphicFrameLocks noChangeAspect="1"/>
          </p:cNvGraphicFramePr>
          <p:nvPr/>
        </p:nvGraphicFramePr>
        <p:xfrm>
          <a:off x="558800" y="2882900"/>
          <a:ext cx="3073400" cy="622300"/>
        </p:xfrm>
        <a:graphic>
          <a:graphicData uri="http://schemas.openxmlformats.org/presentationml/2006/ole">
            <p:oleObj spid="_x0000_s530439" name="Equation" r:id="rId8" imgW="3073320" imgH="6220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36576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scalar ration on the left hand side is the change in length per unit original length for the element in the direction    . It is known as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longitudinal strain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normal strain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is denoted by      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08" name="Object 8"/>
          <p:cNvGraphicFramePr>
            <a:graphicFrameLocks noChangeAspect="1"/>
          </p:cNvGraphicFramePr>
          <p:nvPr/>
        </p:nvGraphicFramePr>
        <p:xfrm>
          <a:off x="7499928" y="4297220"/>
          <a:ext cx="406400" cy="381000"/>
        </p:xfrm>
        <a:graphic>
          <a:graphicData uri="http://schemas.openxmlformats.org/presentationml/2006/ole">
            <p:oleObj spid="_x0000_s530440" name="Equation" r:id="rId9" imgW="406080" imgH="380880" progId="Equation.3">
              <p:embed/>
            </p:oleObj>
          </a:graphicData>
        </a:graphic>
      </p:graphicFrame>
      <p:graphicFrame>
        <p:nvGraphicFramePr>
          <p:cNvPr id="435209" name="Object 9"/>
          <p:cNvGraphicFramePr>
            <a:graphicFrameLocks noChangeAspect="1"/>
          </p:cNvGraphicFramePr>
          <p:nvPr/>
        </p:nvGraphicFramePr>
        <p:xfrm>
          <a:off x="5941288" y="3992420"/>
          <a:ext cx="254000" cy="304800"/>
        </p:xfrm>
        <a:graphic>
          <a:graphicData uri="http://schemas.openxmlformats.org/presentationml/2006/ole">
            <p:oleObj spid="_x0000_s530441" name="Equation" r:id="rId10" imgW="253800" imgH="30456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8600" y="45720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    is taken in the      direction so that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10" name="Object 10"/>
          <p:cNvGraphicFramePr>
            <a:graphicFrameLocks noChangeAspect="1"/>
          </p:cNvGraphicFramePr>
          <p:nvPr/>
        </p:nvGraphicFramePr>
        <p:xfrm>
          <a:off x="533400" y="4592784"/>
          <a:ext cx="254000" cy="304800"/>
        </p:xfrm>
        <a:graphic>
          <a:graphicData uri="http://schemas.openxmlformats.org/presentationml/2006/ole">
            <p:oleObj spid="_x0000_s530442" name="Equation" r:id="rId11" imgW="253800" imgH="304560" progId="Equation.3">
              <p:embed/>
            </p:oleObj>
          </a:graphicData>
        </a:graphic>
      </p:graphicFrame>
      <p:graphicFrame>
        <p:nvGraphicFramePr>
          <p:cNvPr id="435211" name="Object 11"/>
          <p:cNvGraphicFramePr>
            <a:graphicFrameLocks noChangeAspect="1"/>
          </p:cNvGraphicFramePr>
          <p:nvPr/>
        </p:nvGraphicFramePr>
        <p:xfrm>
          <a:off x="2438400" y="4638964"/>
          <a:ext cx="304800" cy="317500"/>
        </p:xfrm>
        <a:graphic>
          <a:graphicData uri="http://schemas.openxmlformats.org/presentationml/2006/ole">
            <p:oleObj spid="_x0000_s530443" name="Equation" r:id="rId12" imgW="304560" imgH="317160" progId="Equation.3">
              <p:embed/>
            </p:oleObj>
          </a:graphicData>
        </a:graphic>
      </p:graphicFrame>
      <p:graphicFrame>
        <p:nvGraphicFramePr>
          <p:cNvPr id="435212" name="Object 12"/>
          <p:cNvGraphicFramePr>
            <a:graphicFrameLocks noChangeAspect="1"/>
          </p:cNvGraphicFramePr>
          <p:nvPr/>
        </p:nvGraphicFramePr>
        <p:xfrm>
          <a:off x="4648200" y="4604332"/>
          <a:ext cx="685800" cy="355600"/>
        </p:xfrm>
        <a:graphic>
          <a:graphicData uri="http://schemas.openxmlformats.org/presentationml/2006/ole">
            <p:oleObj spid="_x0000_s530444" name="Equation" r:id="rId13" imgW="685800" imgH="355320" progId="Equation.3">
              <p:embed/>
            </p:oleObj>
          </a:graphicData>
        </a:graphic>
      </p:graphicFrame>
      <p:graphicFrame>
        <p:nvGraphicFramePr>
          <p:cNvPr id="435213" name="Object 13"/>
          <p:cNvGraphicFramePr>
            <a:graphicFrameLocks noChangeAspect="1"/>
          </p:cNvGraphicFramePr>
          <p:nvPr/>
        </p:nvGraphicFramePr>
        <p:xfrm>
          <a:off x="990600" y="5105400"/>
          <a:ext cx="2057400" cy="431800"/>
        </p:xfrm>
        <a:graphic>
          <a:graphicData uri="http://schemas.openxmlformats.org/presentationml/2006/ole">
            <p:oleObj spid="_x0000_s530445" name="Equation" r:id="rId14" imgW="2057400" imgH="43164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28600" y="5537537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Thus the diagonal elements of the infinitesimal strain tensor       represents the normal strains in the coordinate directions.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14" name="Object 14"/>
          <p:cNvGraphicFramePr>
            <a:graphicFrameLocks noChangeAspect="1"/>
          </p:cNvGraphicFramePr>
          <p:nvPr/>
        </p:nvGraphicFramePr>
        <p:xfrm>
          <a:off x="7125856" y="5668820"/>
          <a:ext cx="190500" cy="190500"/>
        </p:xfrm>
        <a:graphic>
          <a:graphicData uri="http://schemas.openxmlformats.org/presentationml/2006/ole">
            <p:oleObj spid="_x0000_s530446" name="Equation" r:id="rId15" imgW="19044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Off-diagonal elements of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5442" name="Object 2"/>
          <p:cNvGraphicFramePr>
            <a:graphicFrameLocks noChangeAspect="1"/>
          </p:cNvGraphicFramePr>
          <p:nvPr/>
        </p:nvGraphicFramePr>
        <p:xfrm>
          <a:off x="3900488" y="831850"/>
          <a:ext cx="215900" cy="215900"/>
        </p:xfrm>
        <a:graphic>
          <a:graphicData uri="http://schemas.openxmlformats.org/presentationml/2006/ole">
            <p:oleObj spid="_x0000_s531458" name="Equation" r:id="rId3" imgW="215640" imgH="21564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104769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differential elements         and          at position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which are deformed into vectors         and       , respectively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5443" name="Object 3"/>
          <p:cNvGraphicFramePr>
            <a:graphicFrameLocks noChangeAspect="1"/>
          </p:cNvGraphicFramePr>
          <p:nvPr/>
        </p:nvGraphicFramePr>
        <p:xfrm>
          <a:off x="4844472" y="1112980"/>
          <a:ext cx="508000" cy="317500"/>
        </p:xfrm>
        <a:graphic>
          <a:graphicData uri="http://schemas.openxmlformats.org/presentationml/2006/ole">
            <p:oleObj spid="_x0000_s531459" name="Equation" r:id="rId4" imgW="507960" imgH="317160" progId="Equation.3">
              <p:embed/>
            </p:oleObj>
          </a:graphicData>
        </a:graphic>
      </p:graphicFrame>
      <p:graphicFrame>
        <p:nvGraphicFramePr>
          <p:cNvPr id="445444" name="Object 4"/>
          <p:cNvGraphicFramePr>
            <a:graphicFrameLocks noChangeAspect="1"/>
          </p:cNvGraphicFramePr>
          <p:nvPr/>
        </p:nvGraphicFramePr>
        <p:xfrm>
          <a:off x="3752272" y="1122216"/>
          <a:ext cx="469900" cy="317500"/>
        </p:xfrm>
        <a:graphic>
          <a:graphicData uri="http://schemas.openxmlformats.org/presentationml/2006/ole">
            <p:oleObj spid="_x0000_s531460" name="Equation" r:id="rId5" imgW="469800" imgH="317160" progId="Equation.3">
              <p:embed/>
            </p:oleObj>
          </a:graphicData>
        </a:graphic>
      </p:graphicFrame>
      <p:graphicFrame>
        <p:nvGraphicFramePr>
          <p:cNvPr id="445445" name="Object 5"/>
          <p:cNvGraphicFramePr>
            <a:graphicFrameLocks noChangeAspect="1"/>
          </p:cNvGraphicFramePr>
          <p:nvPr/>
        </p:nvGraphicFramePr>
        <p:xfrm>
          <a:off x="3865416" y="1416339"/>
          <a:ext cx="444500" cy="317500"/>
        </p:xfrm>
        <a:graphic>
          <a:graphicData uri="http://schemas.openxmlformats.org/presentationml/2006/ole">
            <p:oleObj spid="_x0000_s531461" name="Equation" r:id="rId6" imgW="444240" imgH="317160" progId="Equation.3">
              <p:embed/>
            </p:oleObj>
          </a:graphicData>
        </a:graphic>
      </p:graphicFrame>
      <p:graphicFrame>
        <p:nvGraphicFramePr>
          <p:cNvPr id="445446" name="Object 6"/>
          <p:cNvGraphicFramePr>
            <a:graphicFrameLocks noChangeAspect="1"/>
          </p:cNvGraphicFramePr>
          <p:nvPr/>
        </p:nvGraphicFramePr>
        <p:xfrm>
          <a:off x="2882900" y="1416628"/>
          <a:ext cx="406400" cy="317500"/>
        </p:xfrm>
        <a:graphic>
          <a:graphicData uri="http://schemas.openxmlformats.org/presentationml/2006/ole">
            <p:oleObj spid="_x0000_s531462" name="Equation" r:id="rId7" imgW="406080" imgH="317160" progId="Equation.3">
              <p:embed/>
            </p:oleObj>
          </a:graphicData>
        </a:graphic>
      </p:graphicFrame>
      <p:graphicFrame>
        <p:nvGraphicFramePr>
          <p:cNvPr id="445447" name="Object 7"/>
          <p:cNvGraphicFramePr>
            <a:graphicFrameLocks noChangeAspect="1"/>
          </p:cNvGraphicFramePr>
          <p:nvPr/>
        </p:nvGraphicFramePr>
        <p:xfrm>
          <a:off x="914400" y="1981200"/>
          <a:ext cx="3543300" cy="2501900"/>
        </p:xfrm>
        <a:graphic>
          <a:graphicData uri="http://schemas.openxmlformats.org/presentationml/2006/ole">
            <p:oleObj spid="_x0000_s531463" name="Equation" r:id="rId8" imgW="3543120" imgH="2501640" progId="Equation.3">
              <p:embed/>
            </p:oleObj>
          </a:graphicData>
        </a:graphic>
      </p:graphicFrame>
      <p:graphicFrame>
        <p:nvGraphicFramePr>
          <p:cNvPr id="445448" name="Object 8"/>
          <p:cNvGraphicFramePr>
            <a:graphicFrameLocks noChangeAspect="1"/>
          </p:cNvGraphicFramePr>
          <p:nvPr/>
        </p:nvGraphicFramePr>
        <p:xfrm>
          <a:off x="444500" y="4876800"/>
          <a:ext cx="4813300" cy="317500"/>
        </p:xfrm>
        <a:graphic>
          <a:graphicData uri="http://schemas.openxmlformats.org/presentationml/2006/ole">
            <p:oleObj spid="_x0000_s531464" name="Equation" r:id="rId9" imgW="4813200" imgH="31716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1000" y="54102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perpendicular to   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5449" name="Object 9"/>
          <p:cNvGraphicFramePr>
            <a:graphicFrameLocks noChangeAspect="1"/>
          </p:cNvGraphicFramePr>
          <p:nvPr/>
        </p:nvGraphicFramePr>
        <p:xfrm>
          <a:off x="3063875" y="5467350"/>
          <a:ext cx="508000" cy="317500"/>
        </p:xfrm>
        <a:graphic>
          <a:graphicData uri="http://schemas.openxmlformats.org/presentationml/2006/ole">
            <p:oleObj spid="_x0000_s531465" name="Equation" r:id="rId10" imgW="507960" imgH="317160" progId="Equation.3">
              <p:embed/>
            </p:oleObj>
          </a:graphicData>
        </a:graphic>
      </p:graphicFrame>
      <p:graphicFrame>
        <p:nvGraphicFramePr>
          <p:cNvPr id="445450" name="Object 10"/>
          <p:cNvGraphicFramePr>
            <a:graphicFrameLocks noChangeAspect="1"/>
          </p:cNvGraphicFramePr>
          <p:nvPr/>
        </p:nvGraphicFramePr>
        <p:xfrm>
          <a:off x="647700" y="5457825"/>
          <a:ext cx="469900" cy="317500"/>
        </p:xfrm>
        <a:graphic>
          <a:graphicData uri="http://schemas.openxmlformats.org/presentationml/2006/ole">
            <p:oleObj spid="_x0000_s531466" name="Equation" r:id="rId11" imgW="469800" imgH="317160" progId="Equation.3">
              <p:embed/>
            </p:oleObj>
          </a:graphicData>
        </a:graphic>
      </p:graphicFrame>
      <p:graphicFrame>
        <p:nvGraphicFramePr>
          <p:cNvPr id="445451" name="Object 11"/>
          <p:cNvGraphicFramePr>
            <a:graphicFrameLocks noChangeAspect="1"/>
          </p:cNvGraphicFramePr>
          <p:nvPr/>
        </p:nvGraphicFramePr>
        <p:xfrm>
          <a:off x="622300" y="6007100"/>
          <a:ext cx="3263900" cy="317500"/>
        </p:xfrm>
        <a:graphic>
          <a:graphicData uri="http://schemas.openxmlformats.org/presentationml/2006/ole">
            <p:oleObj spid="_x0000_s531467" name="Equation" r:id="rId12" imgW="3263760" imgH="317160" progId="Equation.3">
              <p:embed/>
            </p:oleObj>
          </a:graphicData>
        </a:graphic>
      </p:graphicFrame>
      <p:sp>
        <p:nvSpPr>
          <p:cNvPr id="30" name="Rectangle 29"/>
          <p:cNvSpPr/>
          <p:nvPr/>
        </p:nvSpPr>
        <p:spPr>
          <a:xfrm>
            <a:off x="7154694" y="151719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</a:t>
            </a:r>
            <a:endParaRPr lang="en-US" dirty="0"/>
          </a:p>
        </p:txBody>
      </p:sp>
      <p:grpSp>
        <p:nvGrpSpPr>
          <p:cNvPr id="4" name="Group 39"/>
          <p:cNvGrpSpPr/>
          <p:nvPr/>
        </p:nvGrpSpPr>
        <p:grpSpPr>
          <a:xfrm>
            <a:off x="6830292" y="1676400"/>
            <a:ext cx="1466272" cy="1132129"/>
            <a:chOff x="6830292" y="1676400"/>
            <a:chExt cx="1466272" cy="1132129"/>
          </a:xfrm>
        </p:grpSpPr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6895306" y="1943101"/>
              <a:ext cx="838997" cy="3055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7162800" y="2209800"/>
              <a:ext cx="914400" cy="3055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6900446" y="2439197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983658" y="213360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dirty="0"/>
            </a:p>
          </p:txBody>
        </p:sp>
        <p:graphicFrame>
          <p:nvGraphicFramePr>
            <p:cNvPr id="445454" name="Object 14"/>
            <p:cNvGraphicFramePr>
              <a:graphicFrameLocks noChangeAspect="1"/>
            </p:cNvGraphicFramePr>
            <p:nvPr/>
          </p:nvGraphicFramePr>
          <p:xfrm>
            <a:off x="6830292" y="1935020"/>
            <a:ext cx="444500" cy="317500"/>
          </p:xfrm>
          <a:graphic>
            <a:graphicData uri="http://schemas.openxmlformats.org/presentationml/2006/ole">
              <p:oleObj spid="_x0000_s531470" name="Equation" r:id="rId13" imgW="444240" imgH="317160" progId="Equation.3">
                <p:embed/>
              </p:oleObj>
            </a:graphicData>
          </a:graphic>
        </p:graphicFrame>
        <p:graphicFrame>
          <p:nvGraphicFramePr>
            <p:cNvPr id="445455" name="Object 15"/>
            <p:cNvGraphicFramePr>
              <a:graphicFrameLocks noChangeAspect="1"/>
            </p:cNvGraphicFramePr>
            <p:nvPr/>
          </p:nvGraphicFramePr>
          <p:xfrm>
            <a:off x="7467600" y="2438400"/>
            <a:ext cx="406400" cy="317500"/>
          </p:xfrm>
          <a:graphic>
            <a:graphicData uri="http://schemas.openxmlformats.org/presentationml/2006/ole">
              <p:oleObj spid="_x0000_s531471" name="Equation" r:id="rId14" imgW="406080" imgH="317160" progId="Equation.3">
                <p:embed/>
              </p:oleObj>
            </a:graphicData>
          </a:graphic>
        </p:graphicFrame>
        <p:sp>
          <p:nvSpPr>
            <p:cNvPr id="35" name="Arc 34"/>
            <p:cNvSpPr/>
            <p:nvPr/>
          </p:nvSpPr>
          <p:spPr>
            <a:xfrm>
              <a:off x="7028872" y="2133600"/>
              <a:ext cx="533400" cy="533400"/>
            </a:xfrm>
            <a:prstGeom prst="arc">
              <a:avLst/>
            </a:prstGeom>
            <a:noFill/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45456" name="Object 16"/>
            <p:cNvGraphicFramePr>
              <a:graphicFrameLocks noChangeAspect="1"/>
            </p:cNvGraphicFramePr>
            <p:nvPr/>
          </p:nvGraphicFramePr>
          <p:xfrm>
            <a:off x="7562850" y="1968500"/>
            <a:ext cx="177800" cy="241300"/>
          </p:xfrm>
          <a:graphic>
            <a:graphicData uri="http://schemas.openxmlformats.org/presentationml/2006/ole">
              <p:oleObj spid="_x0000_s531472" name="Equation" r:id="rId15" imgW="177480" imgH="241200" progId="Equation.3">
                <p:embed/>
              </p:oleObj>
            </a:graphicData>
          </a:graphic>
        </p:graphicFrame>
      </p:grpSp>
      <p:grpSp>
        <p:nvGrpSpPr>
          <p:cNvPr id="6" name="Group 40"/>
          <p:cNvGrpSpPr/>
          <p:nvPr/>
        </p:nvGrpSpPr>
        <p:grpSpPr>
          <a:xfrm>
            <a:off x="4484252" y="1704108"/>
            <a:ext cx="2011618" cy="1493860"/>
            <a:chOff x="4484252" y="1704108"/>
            <a:chExt cx="2011618" cy="1493860"/>
          </a:xfrm>
        </p:grpSpPr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571206" y="2361404"/>
              <a:ext cx="915196" cy="7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029200" y="2818603"/>
              <a:ext cx="1219200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45452" name="Object 12"/>
            <p:cNvGraphicFramePr>
              <a:graphicFrameLocks noChangeAspect="1"/>
            </p:cNvGraphicFramePr>
            <p:nvPr/>
          </p:nvGraphicFramePr>
          <p:xfrm>
            <a:off x="5324764" y="2847108"/>
            <a:ext cx="469900" cy="317500"/>
          </p:xfrm>
          <a:graphic>
            <a:graphicData uri="http://schemas.openxmlformats.org/presentationml/2006/ole">
              <p:oleObj spid="_x0000_s531468" name="Equation" r:id="rId16" imgW="469800" imgH="317160" progId="Equation.3">
                <p:embed/>
              </p:oleObj>
            </a:graphicData>
          </a:graphic>
        </p:graphicFrame>
        <p:graphicFrame>
          <p:nvGraphicFramePr>
            <p:cNvPr id="445453" name="Object 13"/>
            <p:cNvGraphicFramePr>
              <a:graphicFrameLocks noChangeAspect="1"/>
            </p:cNvGraphicFramePr>
            <p:nvPr/>
          </p:nvGraphicFramePr>
          <p:xfrm>
            <a:off x="4484252" y="2207488"/>
            <a:ext cx="508000" cy="317500"/>
          </p:xfrm>
          <a:graphic>
            <a:graphicData uri="http://schemas.openxmlformats.org/presentationml/2006/ole">
              <p:oleObj spid="_x0000_s531469" name="Equation" r:id="rId17" imgW="507960" imgH="317160" progId="Equation.3">
                <p:embed/>
              </p:oleObj>
            </a:graphicData>
          </a:graphic>
        </p:graphicFrame>
        <p:sp>
          <p:nvSpPr>
            <p:cNvPr id="23" name="Rectangle 22"/>
            <p:cNvSpPr/>
            <p:nvPr/>
          </p:nvSpPr>
          <p:spPr>
            <a:xfrm>
              <a:off x="4766846" y="2743200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44492" y="2828636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714766" y="1704108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dirty="0"/>
            </a:p>
          </p:txBody>
        </p:sp>
        <p:sp>
          <p:nvSpPr>
            <p:cNvPr id="38" name="Arc 37"/>
            <p:cNvSpPr/>
            <p:nvPr/>
          </p:nvSpPr>
          <p:spPr>
            <a:xfrm>
              <a:off x="4685144" y="2514600"/>
              <a:ext cx="685800" cy="609600"/>
            </a:xfrm>
            <a:prstGeom prst="arc">
              <a:avLst/>
            </a:prstGeom>
            <a:noFill/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9" name="Object 16"/>
            <p:cNvGraphicFramePr>
              <a:graphicFrameLocks noChangeAspect="1"/>
            </p:cNvGraphicFramePr>
            <p:nvPr/>
          </p:nvGraphicFramePr>
          <p:xfrm>
            <a:off x="5271656" y="2311400"/>
            <a:ext cx="431800" cy="317500"/>
          </p:xfrm>
          <a:graphic>
            <a:graphicData uri="http://schemas.openxmlformats.org/presentationml/2006/ole">
              <p:oleObj spid="_x0000_s531473" name="Equation" r:id="rId18" imgW="431640" imgH="31716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Off-diagonal elements of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900488" y="831850"/>
          <a:ext cx="215900" cy="215900"/>
        </p:xfrm>
        <a:graphic>
          <a:graphicData uri="http://schemas.openxmlformats.org/presentationml/2006/ole">
            <p:oleObj spid="_x0000_s532482" name="Equation" r:id="rId3" imgW="215640" imgH="215640" progId="Equation.3">
              <p:embed/>
            </p:oleObj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/>
        </p:nvGraphicFramePr>
        <p:xfrm>
          <a:off x="393700" y="1685636"/>
          <a:ext cx="3492500" cy="317500"/>
        </p:xfrm>
        <a:graphic>
          <a:graphicData uri="http://schemas.openxmlformats.org/presentationml/2006/ole">
            <p:oleObj spid="_x0000_s532483" name="Equation" r:id="rId4" imgW="3492360" imgH="317160" progId="Equation.3">
              <p:embed/>
            </p:oleObj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 flipH="1" flipV="1">
            <a:off x="6895306" y="1943101"/>
            <a:ext cx="838997" cy="3055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162800" y="2209800"/>
            <a:ext cx="914400" cy="3055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900446" y="243919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83658" y="21336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</a:t>
            </a:r>
            <a:endParaRPr lang="en-US" dirty="0"/>
          </a:p>
        </p:txBody>
      </p:sp>
      <p:graphicFrame>
        <p:nvGraphicFramePr>
          <p:cNvPr id="11" name="Object 14"/>
          <p:cNvGraphicFramePr>
            <a:graphicFrameLocks noChangeAspect="1"/>
          </p:cNvGraphicFramePr>
          <p:nvPr/>
        </p:nvGraphicFramePr>
        <p:xfrm>
          <a:off x="6830292" y="1935020"/>
          <a:ext cx="444500" cy="317500"/>
        </p:xfrm>
        <a:graphic>
          <a:graphicData uri="http://schemas.openxmlformats.org/presentationml/2006/ole">
            <p:oleObj spid="_x0000_s532484" name="Equation" r:id="rId5" imgW="444240" imgH="317160" progId="Equation.3">
              <p:embed/>
            </p:oleObj>
          </a:graphicData>
        </a:graphic>
      </p:graphicFrame>
      <p:graphicFrame>
        <p:nvGraphicFramePr>
          <p:cNvPr id="12" name="Object 15"/>
          <p:cNvGraphicFramePr>
            <a:graphicFrameLocks noChangeAspect="1"/>
          </p:cNvGraphicFramePr>
          <p:nvPr/>
        </p:nvGraphicFramePr>
        <p:xfrm>
          <a:off x="7467600" y="2438400"/>
          <a:ext cx="406400" cy="317500"/>
        </p:xfrm>
        <a:graphic>
          <a:graphicData uri="http://schemas.openxmlformats.org/presentationml/2006/ole">
            <p:oleObj spid="_x0000_s532485" name="Equation" r:id="rId6" imgW="406080" imgH="317160" progId="Equation.3">
              <p:embed/>
            </p:oleObj>
          </a:graphicData>
        </a:graphic>
      </p:graphicFrame>
      <p:sp>
        <p:nvSpPr>
          <p:cNvPr id="13" name="Arc 12"/>
          <p:cNvSpPr/>
          <p:nvPr/>
        </p:nvSpPr>
        <p:spPr>
          <a:xfrm>
            <a:off x="7028872" y="2133600"/>
            <a:ext cx="533400" cy="533400"/>
          </a:xfrm>
          <a:prstGeom prst="arc">
            <a:avLst/>
          </a:prstGeom>
          <a:noFill/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6"/>
          <p:cNvGraphicFramePr>
            <a:graphicFrameLocks noChangeAspect="1"/>
          </p:cNvGraphicFramePr>
          <p:nvPr/>
        </p:nvGraphicFramePr>
        <p:xfrm>
          <a:off x="7562850" y="1968500"/>
          <a:ext cx="177800" cy="241300"/>
        </p:xfrm>
        <a:graphic>
          <a:graphicData uri="http://schemas.openxmlformats.org/presentationml/2006/ole">
            <p:oleObj spid="_x0000_s532486" name="Equation" r:id="rId7" imgW="177480" imgH="241200" progId="Equation.3">
              <p:embed/>
            </p:oleObj>
          </a:graphicData>
        </a:graphic>
      </p:graphicFrame>
      <p:grpSp>
        <p:nvGrpSpPr>
          <p:cNvPr id="6" name="Group 14"/>
          <p:cNvGrpSpPr/>
          <p:nvPr/>
        </p:nvGrpSpPr>
        <p:grpSpPr>
          <a:xfrm>
            <a:off x="4484252" y="1704108"/>
            <a:ext cx="2011618" cy="1493860"/>
            <a:chOff x="4484252" y="1704108"/>
            <a:chExt cx="2011618" cy="1493860"/>
          </a:xfrm>
        </p:grpSpPr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571206" y="2361404"/>
              <a:ext cx="915196" cy="7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029200" y="2818603"/>
              <a:ext cx="1219200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" name="Object 12"/>
            <p:cNvGraphicFramePr>
              <a:graphicFrameLocks noChangeAspect="1"/>
            </p:cNvGraphicFramePr>
            <p:nvPr/>
          </p:nvGraphicFramePr>
          <p:xfrm>
            <a:off x="5324764" y="2847108"/>
            <a:ext cx="469900" cy="317500"/>
          </p:xfrm>
          <a:graphic>
            <a:graphicData uri="http://schemas.openxmlformats.org/presentationml/2006/ole">
              <p:oleObj spid="_x0000_s532487" name="Equation" r:id="rId8" imgW="469800" imgH="317160" progId="Equation.3">
                <p:embed/>
              </p:oleObj>
            </a:graphicData>
          </a:graphic>
        </p:graphicFrame>
        <p:graphicFrame>
          <p:nvGraphicFramePr>
            <p:cNvPr id="19" name="Object 13"/>
            <p:cNvGraphicFramePr>
              <a:graphicFrameLocks noChangeAspect="1"/>
            </p:cNvGraphicFramePr>
            <p:nvPr/>
          </p:nvGraphicFramePr>
          <p:xfrm>
            <a:off x="4484252" y="2207488"/>
            <a:ext cx="508000" cy="317500"/>
          </p:xfrm>
          <a:graphic>
            <a:graphicData uri="http://schemas.openxmlformats.org/presentationml/2006/ole">
              <p:oleObj spid="_x0000_s532488" name="Equation" r:id="rId9" imgW="507960" imgH="317160" progId="Equation.3">
                <p:embed/>
              </p:oleObj>
            </a:graphicData>
          </a:graphic>
        </p:graphicFrame>
        <p:sp>
          <p:nvSpPr>
            <p:cNvPr id="20" name="Rectangle 19"/>
            <p:cNvSpPr/>
            <p:nvPr/>
          </p:nvSpPr>
          <p:spPr>
            <a:xfrm>
              <a:off x="4766846" y="2743200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144492" y="2828636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714766" y="1704108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4685144" y="2514600"/>
              <a:ext cx="685800" cy="609600"/>
            </a:xfrm>
            <a:prstGeom prst="arc">
              <a:avLst/>
            </a:prstGeom>
            <a:noFill/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4" name="Object 16"/>
            <p:cNvGraphicFramePr>
              <a:graphicFrameLocks noChangeAspect="1"/>
            </p:cNvGraphicFramePr>
            <p:nvPr/>
          </p:nvGraphicFramePr>
          <p:xfrm>
            <a:off x="5271656" y="2311400"/>
            <a:ext cx="431800" cy="317500"/>
          </p:xfrm>
          <a:graphic>
            <a:graphicData uri="http://schemas.openxmlformats.org/presentationml/2006/ole">
              <p:oleObj spid="_x0000_s532489" name="Equation" r:id="rId10" imgW="431640" imgH="317160" progId="Equation.3">
                <p:embed/>
              </p:oleObj>
            </a:graphicData>
          </a:graphic>
        </p:graphicFrame>
      </p:grpSp>
      <p:graphicFrame>
        <p:nvGraphicFramePr>
          <p:cNvPr id="455690" name="Object 10"/>
          <p:cNvGraphicFramePr>
            <a:graphicFrameLocks noChangeAspect="1"/>
          </p:cNvGraphicFramePr>
          <p:nvPr/>
        </p:nvGraphicFramePr>
        <p:xfrm>
          <a:off x="622300" y="1224972"/>
          <a:ext cx="3263900" cy="317500"/>
        </p:xfrm>
        <a:graphic>
          <a:graphicData uri="http://schemas.openxmlformats.org/presentationml/2006/ole">
            <p:oleObj spid="_x0000_s532490" name="Equation" r:id="rId11" imgW="3263760" imgH="317160" progId="Equation.3">
              <p:embed/>
            </p:oleObj>
          </a:graphicData>
        </a:graphic>
      </p:graphicFrame>
      <p:graphicFrame>
        <p:nvGraphicFramePr>
          <p:cNvPr id="455691" name="Object 11"/>
          <p:cNvGraphicFramePr>
            <a:graphicFrameLocks noChangeAspect="1"/>
          </p:cNvGraphicFramePr>
          <p:nvPr/>
        </p:nvGraphicFramePr>
        <p:xfrm>
          <a:off x="749300" y="2209800"/>
          <a:ext cx="1003300" cy="622300"/>
        </p:xfrm>
        <a:graphic>
          <a:graphicData uri="http://schemas.openxmlformats.org/presentationml/2006/ole">
            <p:oleObj spid="_x0000_s532491" name="Equation" r:id="rId12" imgW="1002960" imgH="622080" progId="Equation.3">
              <p:embed/>
            </p:oleObj>
          </a:graphicData>
        </a:graphic>
      </p:graphicFrame>
      <p:graphicFrame>
        <p:nvGraphicFramePr>
          <p:cNvPr id="455692" name="Object 12"/>
          <p:cNvGraphicFramePr>
            <a:graphicFrameLocks noChangeAspect="1"/>
          </p:cNvGraphicFramePr>
          <p:nvPr/>
        </p:nvGraphicFramePr>
        <p:xfrm>
          <a:off x="1022928" y="2904836"/>
          <a:ext cx="177800" cy="241300"/>
        </p:xfrm>
        <a:graphic>
          <a:graphicData uri="http://schemas.openxmlformats.org/presentationml/2006/ole">
            <p:oleObj spid="_x0000_s532492" name="Equation" r:id="rId13" imgW="177480" imgH="24120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76200" y="28194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 measures the small change in the original right angle b/w         and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12"/>
          <p:cNvGraphicFramePr>
            <a:graphicFrameLocks noChangeAspect="1"/>
          </p:cNvGraphicFramePr>
          <p:nvPr/>
        </p:nvGraphicFramePr>
        <p:xfrm>
          <a:off x="633844" y="3484416"/>
          <a:ext cx="469900" cy="317500"/>
        </p:xfrm>
        <a:graphic>
          <a:graphicData uri="http://schemas.openxmlformats.org/presentationml/2006/ole">
            <p:oleObj spid="_x0000_s532493" name="Equation" r:id="rId14" imgW="469800" imgH="317160" progId="Equation.3">
              <p:embed/>
            </p:oleObj>
          </a:graphicData>
        </a:graphic>
      </p:graphicFrame>
      <p:graphicFrame>
        <p:nvGraphicFramePr>
          <p:cNvPr id="30" name="Object 12"/>
          <p:cNvGraphicFramePr>
            <a:graphicFrameLocks noChangeAspect="1"/>
          </p:cNvGraphicFramePr>
          <p:nvPr/>
        </p:nvGraphicFramePr>
        <p:xfrm>
          <a:off x="1657350" y="3477492"/>
          <a:ext cx="508000" cy="317500"/>
        </p:xfrm>
        <a:graphic>
          <a:graphicData uri="http://schemas.openxmlformats.org/presentationml/2006/ole">
            <p:oleObj spid="_x0000_s532494" name="Equation" r:id="rId15" imgW="507960" imgH="317160" progId="Equation.3">
              <p:embed/>
            </p:oleObj>
          </a:graphicData>
        </a:graphic>
      </p:graphicFrame>
      <p:graphicFrame>
        <p:nvGraphicFramePr>
          <p:cNvPr id="455695" name="Object 15"/>
          <p:cNvGraphicFramePr>
            <a:graphicFrameLocks noChangeAspect="1"/>
          </p:cNvGraphicFramePr>
          <p:nvPr/>
        </p:nvGraphicFramePr>
        <p:xfrm>
          <a:off x="381000" y="3886200"/>
          <a:ext cx="3060700" cy="673100"/>
        </p:xfrm>
        <a:graphic>
          <a:graphicData uri="http://schemas.openxmlformats.org/presentationml/2006/ole">
            <p:oleObj spid="_x0000_s532495" name="Equation" r:id="rId16" imgW="3060360" imgH="67284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962400" y="3835539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since       is very small for infinitesimal displacement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5696" name="Object 16"/>
          <p:cNvGraphicFramePr>
            <a:graphicFrameLocks noChangeAspect="1"/>
          </p:cNvGraphicFramePr>
          <p:nvPr/>
        </p:nvGraphicFramePr>
        <p:xfrm>
          <a:off x="4784725" y="3952875"/>
          <a:ext cx="177800" cy="241300"/>
        </p:xfrm>
        <a:graphic>
          <a:graphicData uri="http://schemas.openxmlformats.org/presentationml/2006/ole">
            <p:oleObj spid="_x0000_s532496" name="Equation" r:id="rId17" imgW="177480" imgH="241200" progId="Equation.3">
              <p:embed/>
            </p:oleObj>
          </a:graphicData>
        </a:graphic>
      </p:graphicFrame>
      <p:graphicFrame>
        <p:nvGraphicFramePr>
          <p:cNvPr id="455697" name="Object 17"/>
          <p:cNvGraphicFramePr>
            <a:graphicFrameLocks noChangeAspect="1"/>
          </p:cNvGraphicFramePr>
          <p:nvPr/>
        </p:nvGraphicFramePr>
        <p:xfrm>
          <a:off x="4648200" y="4782128"/>
          <a:ext cx="1193800" cy="317500"/>
        </p:xfrm>
        <a:graphic>
          <a:graphicData uri="http://schemas.openxmlformats.org/presentationml/2006/ole">
            <p:oleObj spid="_x0000_s532497" name="Equation" r:id="rId18" imgW="1193760" imgH="317160" progId="Equation.3">
              <p:embed/>
            </p:oleObj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8600" y="4724400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small deformations                   and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5698" name="Object 18"/>
          <p:cNvGraphicFramePr>
            <a:graphicFrameLocks noChangeAspect="1"/>
          </p:cNvGraphicFramePr>
          <p:nvPr/>
        </p:nvGraphicFramePr>
        <p:xfrm>
          <a:off x="2907148" y="4798288"/>
          <a:ext cx="1130300" cy="317500"/>
        </p:xfrm>
        <a:graphic>
          <a:graphicData uri="http://schemas.openxmlformats.org/presentationml/2006/ole">
            <p:oleObj spid="_x0000_s532498" name="Equation" r:id="rId19" imgW="1130040" imgH="317160" progId="Equation.3">
              <p:embed/>
            </p:oleObj>
          </a:graphicData>
        </a:graphic>
      </p:graphicFrame>
      <p:graphicFrame>
        <p:nvGraphicFramePr>
          <p:cNvPr id="455699" name="Object 19"/>
          <p:cNvGraphicFramePr>
            <a:graphicFrameLocks noChangeAspect="1"/>
          </p:cNvGraphicFramePr>
          <p:nvPr/>
        </p:nvGraphicFramePr>
        <p:xfrm>
          <a:off x="533400" y="5143500"/>
          <a:ext cx="3035300" cy="698500"/>
        </p:xfrm>
        <a:graphic>
          <a:graphicData uri="http://schemas.openxmlformats.org/presentationml/2006/ole">
            <p:oleObj spid="_x0000_s532499" name="Equation" r:id="rId20" imgW="3035160" imgH="698400" progId="Equation.3">
              <p:embed/>
            </p:oleObj>
          </a:graphicData>
        </a:graphic>
      </p:graphicFrame>
      <p:graphicFrame>
        <p:nvGraphicFramePr>
          <p:cNvPr id="455701" name="Object 21"/>
          <p:cNvGraphicFramePr>
            <a:graphicFrameLocks noChangeAspect="1"/>
          </p:cNvGraphicFramePr>
          <p:nvPr/>
        </p:nvGraphicFramePr>
        <p:xfrm>
          <a:off x="1073150" y="6096000"/>
          <a:ext cx="1828800" cy="393700"/>
        </p:xfrm>
        <a:graphic>
          <a:graphicData uri="http://schemas.openxmlformats.org/presentationml/2006/ole">
            <p:oleObj spid="_x0000_s532500" name="Equation" r:id="rId21" imgW="18288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Off-diagonal elements of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900488" y="831850"/>
          <a:ext cx="215900" cy="215900"/>
        </p:xfrm>
        <a:graphic>
          <a:graphicData uri="http://schemas.openxmlformats.org/presentationml/2006/ole">
            <p:oleObj spid="_x0000_s533506" name="Equation" r:id="rId3" imgW="215640" imgH="215640" progId="Equation.3">
              <p:embed/>
            </p:oleObj>
          </a:graphicData>
        </a:graphic>
      </p:graphicFrame>
      <p:graphicFrame>
        <p:nvGraphicFramePr>
          <p:cNvPr id="455692" name="Object 12"/>
          <p:cNvGraphicFramePr>
            <a:graphicFrameLocks noChangeAspect="1"/>
          </p:cNvGraphicFramePr>
          <p:nvPr/>
        </p:nvGraphicFramePr>
        <p:xfrm>
          <a:off x="4832928" y="1474356"/>
          <a:ext cx="177800" cy="241300"/>
        </p:xfrm>
        <a:graphic>
          <a:graphicData uri="http://schemas.openxmlformats.org/presentationml/2006/ole">
            <p:oleObj spid="_x0000_s533507" name="Equation" r:id="rId4" imgW="177480" imgH="24120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28600" y="1371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we take              ,              and denote     as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5701" name="Object 21"/>
          <p:cNvGraphicFramePr>
            <a:graphicFrameLocks noChangeAspect="1"/>
          </p:cNvGraphicFramePr>
          <p:nvPr/>
        </p:nvGraphicFramePr>
        <p:xfrm>
          <a:off x="622300" y="1905000"/>
          <a:ext cx="3771900" cy="1930400"/>
        </p:xfrm>
        <a:graphic>
          <a:graphicData uri="http://schemas.openxmlformats.org/presentationml/2006/ole">
            <p:oleObj spid="_x0000_s533508" name="Equation" r:id="rId5" imgW="3771720" imgH="1930320" progId="Equation.3">
              <p:embed/>
            </p:oleObj>
          </a:graphicData>
        </a:graphic>
      </p:graphicFrame>
      <p:graphicFrame>
        <p:nvGraphicFramePr>
          <p:cNvPr id="456725" name="Object 21"/>
          <p:cNvGraphicFramePr>
            <a:graphicFrameLocks noChangeAspect="1"/>
          </p:cNvGraphicFramePr>
          <p:nvPr/>
        </p:nvGraphicFramePr>
        <p:xfrm>
          <a:off x="1445488" y="1383148"/>
          <a:ext cx="927100" cy="393700"/>
        </p:xfrm>
        <a:graphic>
          <a:graphicData uri="http://schemas.openxmlformats.org/presentationml/2006/ole">
            <p:oleObj spid="_x0000_s533509" name="Equation" r:id="rId6" imgW="927000" imgH="393480" progId="Equation.3">
              <p:embed/>
            </p:oleObj>
          </a:graphicData>
        </a:graphic>
      </p:graphicFrame>
      <p:graphicFrame>
        <p:nvGraphicFramePr>
          <p:cNvPr id="456726" name="Object 21"/>
          <p:cNvGraphicFramePr>
            <a:graphicFrameLocks noChangeAspect="1"/>
          </p:cNvGraphicFramePr>
          <p:nvPr/>
        </p:nvGraphicFramePr>
        <p:xfrm>
          <a:off x="2438400" y="1390072"/>
          <a:ext cx="990600" cy="393700"/>
        </p:xfrm>
        <a:graphic>
          <a:graphicData uri="http://schemas.openxmlformats.org/presentationml/2006/ole">
            <p:oleObj spid="_x0000_s533510" name="Equation" r:id="rId7" imgW="990360" imgH="393480" progId="Equation.3">
              <p:embed/>
            </p:oleObj>
          </a:graphicData>
        </a:graphic>
      </p:graphicFrame>
      <p:graphicFrame>
        <p:nvGraphicFramePr>
          <p:cNvPr id="456727" name="Object 12"/>
          <p:cNvGraphicFramePr>
            <a:graphicFrameLocks noChangeAspect="1"/>
          </p:cNvGraphicFramePr>
          <p:nvPr/>
        </p:nvGraphicFramePr>
        <p:xfrm>
          <a:off x="5354784" y="1401620"/>
          <a:ext cx="330200" cy="317500"/>
        </p:xfrm>
        <a:graphic>
          <a:graphicData uri="http://schemas.openxmlformats.org/presentationml/2006/ole">
            <p:oleObj spid="_x0000_s533511" name="Equation" r:id="rId8" imgW="330120" imgH="317160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21664" y="3879276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6728" name="Object 24"/>
          <p:cNvGraphicFramePr>
            <a:graphicFrameLocks noChangeAspect="1"/>
          </p:cNvGraphicFramePr>
          <p:nvPr/>
        </p:nvGraphicFramePr>
        <p:xfrm>
          <a:off x="749300" y="4211784"/>
          <a:ext cx="1765300" cy="368300"/>
        </p:xfrm>
        <a:graphic>
          <a:graphicData uri="http://schemas.openxmlformats.org/presentationml/2006/ole">
            <p:oleObj spid="_x0000_s533512" name="Equation" r:id="rId9" imgW="1765080" imgH="36828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2743200" y="417195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: engineering shear strain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6729" name="Object 21"/>
          <p:cNvGraphicFramePr>
            <a:graphicFrameLocks noChangeAspect="1"/>
          </p:cNvGraphicFramePr>
          <p:nvPr/>
        </p:nvGraphicFramePr>
        <p:xfrm>
          <a:off x="838200" y="4800600"/>
          <a:ext cx="2921000" cy="1854200"/>
        </p:xfrm>
        <a:graphic>
          <a:graphicData uri="http://schemas.openxmlformats.org/presentationml/2006/ole">
            <p:oleObj spid="_x0000_s533513" name="Equation" r:id="rId10" imgW="2920680" imgH="1854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cubical dilation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2508250" y="856672"/>
          <a:ext cx="165100" cy="203200"/>
        </p:xfrm>
        <a:graphic>
          <a:graphicData uri="http://schemas.openxmlformats.org/presentationml/2006/ole">
            <p:oleObj spid="_x0000_s476162" name="Equation" r:id="rId3" imgW="164880" imgH="203040" progId="Equation.3">
              <p:embed/>
            </p:oleObj>
          </a:graphicData>
        </a:graphic>
      </p:graphicFrame>
      <p:graphicFrame>
        <p:nvGraphicFramePr>
          <p:cNvPr id="455701" name="Object 21"/>
          <p:cNvGraphicFramePr>
            <a:graphicFrameLocks noChangeAspect="1"/>
          </p:cNvGraphicFramePr>
          <p:nvPr/>
        </p:nvGraphicFramePr>
        <p:xfrm>
          <a:off x="393700" y="1618672"/>
          <a:ext cx="2578100" cy="393700"/>
        </p:xfrm>
        <a:graphic>
          <a:graphicData uri="http://schemas.openxmlformats.org/presentationml/2006/ole">
            <p:oleObj spid="_x0000_s476180" name="Equation" r:id="rId4" imgW="2577960" imgH="393480" progId="Equation.3">
              <p:embed/>
            </p:oleObj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80108" y="11238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        and         are chosen in principal strain directions then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6181" name="Object 20"/>
          <p:cNvGraphicFramePr>
            <a:graphicFrameLocks noChangeAspect="1"/>
          </p:cNvGraphicFramePr>
          <p:nvPr/>
        </p:nvGraphicFramePr>
        <p:xfrm>
          <a:off x="505692" y="1170708"/>
          <a:ext cx="457200" cy="393700"/>
        </p:xfrm>
        <a:graphic>
          <a:graphicData uri="http://schemas.openxmlformats.org/presentationml/2006/ole">
            <p:oleObj spid="_x0000_s476181" name="Equation" r:id="rId5" imgW="457200" imgH="393480" progId="Equation.3">
              <p:embed/>
            </p:oleObj>
          </a:graphicData>
        </a:graphic>
      </p:graphicFrame>
      <p:graphicFrame>
        <p:nvGraphicFramePr>
          <p:cNvPr id="476182" name="Object 20"/>
          <p:cNvGraphicFramePr>
            <a:graphicFrameLocks noChangeAspect="1"/>
          </p:cNvGraphicFramePr>
          <p:nvPr/>
        </p:nvGraphicFramePr>
        <p:xfrm>
          <a:off x="1514764" y="1170708"/>
          <a:ext cx="482600" cy="393700"/>
        </p:xfrm>
        <a:graphic>
          <a:graphicData uri="http://schemas.openxmlformats.org/presentationml/2006/ole">
            <p:oleObj spid="_x0000_s476182" name="Equation" r:id="rId6" imgW="482400" imgH="393480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80108" y="2193002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principal strain directions remain orthogonal under infinitesimal deformations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6183" name="Object 23"/>
          <p:cNvGraphicFramePr>
            <a:graphicFrameLocks noChangeAspect="1"/>
          </p:cNvGraphicFramePr>
          <p:nvPr/>
        </p:nvGraphicFramePr>
        <p:xfrm>
          <a:off x="323272" y="2335648"/>
          <a:ext cx="292100" cy="190500"/>
        </p:xfrm>
        <a:graphic>
          <a:graphicData uri="http://schemas.openxmlformats.org/presentationml/2006/ole">
            <p:oleObj spid="_x0000_s476183" name="Equation" r:id="rId7" imgW="291960" imgH="19044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52400" y="2797314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Therefore a small rectangular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parallelpiped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undeformed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edge dimensions                   and          taken in the principal strain directions will be deformed into another rectangular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parallelpiped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having edge lengths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   are the normal strains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the principal directions.</a:t>
            </a:r>
          </a:p>
        </p:txBody>
      </p:sp>
      <p:graphicFrame>
        <p:nvGraphicFramePr>
          <p:cNvPr id="476184" name="Object 24"/>
          <p:cNvGraphicFramePr>
            <a:graphicFrameLocks noChangeAspect="1"/>
          </p:cNvGraphicFramePr>
          <p:nvPr/>
        </p:nvGraphicFramePr>
        <p:xfrm>
          <a:off x="1676400" y="3140360"/>
          <a:ext cx="1104900" cy="317500"/>
        </p:xfrm>
        <a:graphic>
          <a:graphicData uri="http://schemas.openxmlformats.org/presentationml/2006/ole">
            <p:oleObj spid="_x0000_s476184" name="Equation" r:id="rId8" imgW="1104840" imgH="317160" progId="Equation.3">
              <p:embed/>
            </p:oleObj>
          </a:graphicData>
        </a:graphic>
      </p:graphicFrame>
      <p:graphicFrame>
        <p:nvGraphicFramePr>
          <p:cNvPr id="476185" name="Object 25"/>
          <p:cNvGraphicFramePr>
            <a:graphicFrameLocks noChangeAspect="1"/>
          </p:cNvGraphicFramePr>
          <p:nvPr/>
        </p:nvGraphicFramePr>
        <p:xfrm>
          <a:off x="3359150" y="3163888"/>
          <a:ext cx="495300" cy="330200"/>
        </p:xfrm>
        <a:graphic>
          <a:graphicData uri="http://schemas.openxmlformats.org/presentationml/2006/ole">
            <p:oleObj spid="_x0000_s476185" name="Equation" r:id="rId9" imgW="495000" imgH="330120" progId="Equation.3">
              <p:embed/>
            </p:oleObj>
          </a:graphicData>
        </a:graphic>
      </p:graphicFrame>
      <p:graphicFrame>
        <p:nvGraphicFramePr>
          <p:cNvPr id="476186" name="Object 26"/>
          <p:cNvGraphicFramePr>
            <a:graphicFrameLocks noChangeAspect="1"/>
          </p:cNvGraphicFramePr>
          <p:nvPr/>
        </p:nvGraphicFramePr>
        <p:xfrm>
          <a:off x="838200" y="4057650"/>
          <a:ext cx="2019300" cy="431800"/>
        </p:xfrm>
        <a:graphic>
          <a:graphicData uri="http://schemas.openxmlformats.org/presentationml/2006/ole">
            <p:oleObj spid="_x0000_s476186" name="Equation" r:id="rId10" imgW="2019240" imgH="431640" progId="Equation.3">
              <p:embed/>
            </p:oleObj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4194175" y="4927600"/>
            <a:ext cx="2289175" cy="1909763"/>
            <a:chOff x="3241675" y="4622800"/>
            <a:chExt cx="2289175" cy="1909763"/>
          </a:xfrm>
        </p:grpSpPr>
        <p:graphicFrame>
          <p:nvGraphicFramePr>
            <p:cNvPr id="50" name="Object 4"/>
            <p:cNvGraphicFramePr>
              <a:graphicFrameLocks noChangeAspect="1"/>
            </p:cNvGraphicFramePr>
            <p:nvPr/>
          </p:nvGraphicFramePr>
          <p:xfrm>
            <a:off x="3241675" y="6164263"/>
            <a:ext cx="355600" cy="368300"/>
          </p:xfrm>
          <a:graphic>
            <a:graphicData uri="http://schemas.openxmlformats.org/presentationml/2006/ole">
              <p:oleObj spid="_x0000_s476187" name="Equation" r:id="rId11" imgW="355320" imgH="368280" progId="Equation.3">
                <p:embed/>
              </p:oleObj>
            </a:graphicData>
          </a:graphic>
        </p:graphicFrame>
        <p:grpSp>
          <p:nvGrpSpPr>
            <p:cNvPr id="60" name="Group 59"/>
            <p:cNvGrpSpPr/>
            <p:nvPr/>
          </p:nvGrpSpPr>
          <p:grpSpPr>
            <a:xfrm>
              <a:off x="3290888" y="4622800"/>
              <a:ext cx="2239962" cy="1597890"/>
              <a:chOff x="3290888" y="4622800"/>
              <a:chExt cx="2239962" cy="1597890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rot="5400000" flipH="1" flipV="1">
                <a:off x="3611482" y="5163191"/>
                <a:ext cx="548640" cy="7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rot="10800000" flipV="1">
                <a:off x="3304310" y="5992091"/>
                <a:ext cx="304799" cy="22859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flipV="1">
                <a:off x="4685145" y="5714208"/>
                <a:ext cx="548640" cy="7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51" name="Object 5"/>
              <p:cNvGraphicFramePr>
                <a:graphicFrameLocks noChangeAspect="1"/>
              </p:cNvGraphicFramePr>
              <p:nvPr/>
            </p:nvGraphicFramePr>
            <p:xfrm>
              <a:off x="5175250" y="5765800"/>
              <a:ext cx="355600" cy="368300"/>
            </p:xfrm>
            <a:graphic>
              <a:graphicData uri="http://schemas.openxmlformats.org/presentationml/2006/ole">
                <p:oleObj spid="_x0000_s476188" name="Equation" r:id="rId12" imgW="355320" imgH="368280" progId="Equation.3">
                  <p:embed/>
                </p:oleObj>
              </a:graphicData>
            </a:graphic>
          </p:graphicFrame>
          <p:graphicFrame>
            <p:nvGraphicFramePr>
              <p:cNvPr id="52" name="Object 6"/>
              <p:cNvGraphicFramePr>
                <a:graphicFrameLocks noChangeAspect="1"/>
              </p:cNvGraphicFramePr>
              <p:nvPr/>
            </p:nvGraphicFramePr>
            <p:xfrm>
              <a:off x="3949700" y="4622800"/>
              <a:ext cx="355600" cy="381000"/>
            </p:xfrm>
            <a:graphic>
              <a:graphicData uri="http://schemas.openxmlformats.org/presentationml/2006/ole">
                <p:oleObj spid="_x0000_s476189" name="Equation" r:id="rId13" imgW="355320" imgH="380880" progId="Equation.3">
                  <p:embed/>
                </p:oleObj>
              </a:graphicData>
            </a:graphic>
          </p:graphicFrame>
          <p:sp>
            <p:nvSpPr>
              <p:cNvPr id="53" name="Cube 52"/>
              <p:cNvSpPr/>
              <p:nvPr/>
            </p:nvSpPr>
            <p:spPr>
              <a:xfrm>
                <a:off x="3609072" y="5449309"/>
                <a:ext cx="1066800" cy="533400"/>
              </a:xfrm>
              <a:prstGeom prst="cube">
                <a:avLst>
                  <a:gd name="adj" fmla="val 50902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76190" name="Object 30"/>
              <p:cNvGraphicFramePr>
                <a:graphicFrameLocks noChangeAspect="1"/>
              </p:cNvGraphicFramePr>
              <p:nvPr/>
            </p:nvGraphicFramePr>
            <p:xfrm>
              <a:off x="4685144" y="5437908"/>
              <a:ext cx="495300" cy="330200"/>
            </p:xfrm>
            <a:graphic>
              <a:graphicData uri="http://schemas.openxmlformats.org/presentationml/2006/ole">
                <p:oleObj spid="_x0000_s476190" name="Equation" r:id="rId14" imgW="495000" imgH="330120" progId="Equation.3">
                  <p:embed/>
                </p:oleObj>
              </a:graphicData>
            </a:graphic>
          </p:graphicFrame>
          <p:graphicFrame>
            <p:nvGraphicFramePr>
              <p:cNvPr id="476191" name="Object 31"/>
              <p:cNvGraphicFramePr>
                <a:graphicFrameLocks noChangeAspect="1"/>
              </p:cNvGraphicFramePr>
              <p:nvPr/>
            </p:nvGraphicFramePr>
            <p:xfrm>
              <a:off x="4033838" y="5129791"/>
              <a:ext cx="508000" cy="317500"/>
            </p:xfrm>
            <a:graphic>
              <a:graphicData uri="http://schemas.openxmlformats.org/presentationml/2006/ole">
                <p:oleObj spid="_x0000_s476191" name="Equation" r:id="rId15" imgW="507960" imgH="317160" progId="Equation.3">
                  <p:embed/>
                </p:oleObj>
              </a:graphicData>
            </a:graphic>
          </p:graphicFrame>
          <p:graphicFrame>
            <p:nvGraphicFramePr>
              <p:cNvPr id="476192" name="Object 32"/>
              <p:cNvGraphicFramePr>
                <a:graphicFrameLocks noChangeAspect="1"/>
              </p:cNvGraphicFramePr>
              <p:nvPr/>
            </p:nvGraphicFramePr>
            <p:xfrm>
              <a:off x="3290888" y="5284788"/>
              <a:ext cx="469900" cy="317500"/>
            </p:xfrm>
            <a:graphic>
              <a:graphicData uri="http://schemas.openxmlformats.org/presentationml/2006/ole">
                <p:oleObj spid="_x0000_s476192" name="Equation" r:id="rId16" imgW="469800" imgH="317160" progId="Equation.3">
                  <p:embed/>
                </p:oleObj>
              </a:graphicData>
            </a:graphic>
          </p:graphicFrame>
        </p:grpSp>
      </p:grpSp>
      <p:grpSp>
        <p:nvGrpSpPr>
          <p:cNvPr id="36" name="Group 35"/>
          <p:cNvGrpSpPr/>
          <p:nvPr/>
        </p:nvGrpSpPr>
        <p:grpSpPr>
          <a:xfrm>
            <a:off x="6305550" y="3943350"/>
            <a:ext cx="2311400" cy="1690830"/>
            <a:chOff x="6305550" y="3943350"/>
            <a:chExt cx="2311400" cy="1690830"/>
          </a:xfrm>
        </p:grpSpPr>
        <p:cxnSp>
          <p:nvCxnSpPr>
            <p:cNvPr id="62" name="Straight Arrow Connector 61"/>
            <p:cNvCxnSpPr/>
            <p:nvPr/>
          </p:nvCxnSpPr>
          <p:spPr>
            <a:xfrm rot="5400000" flipH="1" flipV="1">
              <a:off x="7117079" y="4331391"/>
              <a:ext cx="472440" cy="2286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10800000" flipV="1">
              <a:off x="6421585" y="5077692"/>
              <a:ext cx="3810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7887856" y="5227780"/>
              <a:ext cx="4572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5"/>
            <p:cNvGraphicFramePr>
              <a:graphicFrameLocks noChangeAspect="1"/>
            </p:cNvGraphicFramePr>
            <p:nvPr/>
          </p:nvGraphicFramePr>
          <p:xfrm>
            <a:off x="8350250" y="5265880"/>
            <a:ext cx="266700" cy="368300"/>
          </p:xfrm>
          <a:graphic>
            <a:graphicData uri="http://schemas.openxmlformats.org/presentationml/2006/ole">
              <p:oleObj spid="_x0000_s476193" name="Equation" r:id="rId17" imgW="266400" imgH="368280" progId="Equation.3">
                <p:embed/>
              </p:oleObj>
            </a:graphicData>
          </a:graphic>
        </p:graphicFrame>
        <p:graphicFrame>
          <p:nvGraphicFramePr>
            <p:cNvPr id="66" name="Object 6"/>
            <p:cNvGraphicFramePr>
              <a:graphicFrameLocks noChangeAspect="1"/>
            </p:cNvGraphicFramePr>
            <p:nvPr/>
          </p:nvGraphicFramePr>
          <p:xfrm>
            <a:off x="7164966" y="3943350"/>
            <a:ext cx="266700" cy="381000"/>
          </p:xfrm>
          <a:graphic>
            <a:graphicData uri="http://schemas.openxmlformats.org/presentationml/2006/ole">
              <p:oleObj spid="_x0000_s476194" name="Equation" r:id="rId18" imgW="266400" imgH="380880" progId="Equation.3">
                <p:embed/>
              </p:oleObj>
            </a:graphicData>
          </a:graphic>
        </p:graphicFrame>
        <p:sp>
          <p:nvSpPr>
            <p:cNvPr id="67" name="Cube 66"/>
            <p:cNvSpPr/>
            <p:nvPr/>
          </p:nvSpPr>
          <p:spPr>
            <a:xfrm rot="1285902">
              <a:off x="6847572" y="4763509"/>
              <a:ext cx="1066800" cy="533400"/>
            </a:xfrm>
            <a:prstGeom prst="cube">
              <a:avLst>
                <a:gd name="adj" fmla="val 50902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8" name="Object 30"/>
            <p:cNvGraphicFramePr>
              <a:graphicFrameLocks noChangeAspect="1"/>
            </p:cNvGraphicFramePr>
            <p:nvPr/>
          </p:nvGraphicFramePr>
          <p:xfrm>
            <a:off x="7936348" y="5001492"/>
            <a:ext cx="431800" cy="330200"/>
          </p:xfrm>
          <a:graphic>
            <a:graphicData uri="http://schemas.openxmlformats.org/presentationml/2006/ole">
              <p:oleObj spid="_x0000_s476195" name="Equation" r:id="rId19" imgW="431640" imgH="330120" progId="Equation.3">
                <p:embed/>
              </p:oleObj>
            </a:graphicData>
          </a:graphic>
        </p:graphicFrame>
        <p:graphicFrame>
          <p:nvGraphicFramePr>
            <p:cNvPr id="69" name="Object 31"/>
            <p:cNvGraphicFramePr>
              <a:graphicFrameLocks noChangeAspect="1"/>
            </p:cNvGraphicFramePr>
            <p:nvPr/>
          </p:nvGraphicFramePr>
          <p:xfrm>
            <a:off x="7409872" y="4505036"/>
            <a:ext cx="444500" cy="317500"/>
          </p:xfrm>
          <a:graphic>
            <a:graphicData uri="http://schemas.openxmlformats.org/presentationml/2006/ole">
              <p:oleObj spid="_x0000_s476196" name="Equation" r:id="rId20" imgW="444240" imgH="317160" progId="Equation.3">
                <p:embed/>
              </p:oleObj>
            </a:graphicData>
          </a:graphic>
        </p:graphicFrame>
        <p:graphicFrame>
          <p:nvGraphicFramePr>
            <p:cNvPr id="70" name="Object 32"/>
            <p:cNvGraphicFramePr>
              <a:graphicFrameLocks noChangeAspect="1"/>
            </p:cNvGraphicFramePr>
            <p:nvPr/>
          </p:nvGraphicFramePr>
          <p:xfrm>
            <a:off x="6726384" y="4419600"/>
            <a:ext cx="406400" cy="317500"/>
          </p:xfrm>
          <a:graphic>
            <a:graphicData uri="http://schemas.openxmlformats.org/presentationml/2006/ole">
              <p:oleObj spid="_x0000_s476197" name="Equation" r:id="rId21" imgW="406080" imgH="317160" progId="Equation.3">
                <p:embed/>
              </p:oleObj>
            </a:graphicData>
          </a:graphic>
        </p:graphicFrame>
        <p:graphicFrame>
          <p:nvGraphicFramePr>
            <p:cNvPr id="476198" name="Object 38"/>
            <p:cNvGraphicFramePr>
              <a:graphicFrameLocks noChangeAspect="1"/>
            </p:cNvGraphicFramePr>
            <p:nvPr/>
          </p:nvGraphicFramePr>
          <p:xfrm>
            <a:off x="6305550" y="5186794"/>
            <a:ext cx="266700" cy="368300"/>
          </p:xfrm>
          <a:graphic>
            <a:graphicData uri="http://schemas.openxmlformats.org/presentationml/2006/ole">
              <p:oleObj spid="_x0000_s476198" name="Equation" r:id="rId22" imgW="266400" imgH="368280" progId="Equation.3">
                <p:embed/>
              </p:oleObj>
            </a:graphicData>
          </a:graphic>
        </p:graphicFrame>
      </p:grpSp>
      <p:sp>
        <p:nvSpPr>
          <p:cNvPr id="44" name="Freeform 43"/>
          <p:cNvSpPr/>
          <p:nvPr/>
        </p:nvSpPr>
        <p:spPr>
          <a:xfrm>
            <a:off x="5569527" y="4892965"/>
            <a:ext cx="766618" cy="498763"/>
          </a:xfrm>
          <a:custGeom>
            <a:avLst/>
            <a:gdLst>
              <a:gd name="connsiteX0" fmla="*/ 0 w 766618"/>
              <a:gd name="connsiteY0" fmla="*/ 498763 h 498763"/>
              <a:gd name="connsiteX1" fmla="*/ 230909 w 766618"/>
              <a:gd name="connsiteY1" fmla="*/ 184727 h 498763"/>
              <a:gd name="connsiteX2" fmla="*/ 489528 w 766618"/>
              <a:gd name="connsiteY2" fmla="*/ 27709 h 498763"/>
              <a:gd name="connsiteX3" fmla="*/ 766618 w 766618"/>
              <a:gd name="connsiteY3" fmla="*/ 18472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6618" h="498763">
                <a:moveTo>
                  <a:pt x="0" y="498763"/>
                </a:moveTo>
                <a:cubicBezTo>
                  <a:pt x="74660" y="380999"/>
                  <a:pt x="149321" y="263236"/>
                  <a:pt x="230909" y="184727"/>
                </a:cubicBezTo>
                <a:cubicBezTo>
                  <a:pt x="312497" y="106218"/>
                  <a:pt x="400243" y="55418"/>
                  <a:pt x="489528" y="27709"/>
                </a:cubicBezTo>
                <a:cubicBezTo>
                  <a:pt x="578813" y="0"/>
                  <a:pt x="672715" y="9236"/>
                  <a:pt x="766618" y="18472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76199" name="Object 2"/>
          <p:cNvGraphicFramePr>
            <a:graphicFrameLocks noChangeAspect="1"/>
          </p:cNvGraphicFramePr>
          <p:nvPr/>
        </p:nvGraphicFramePr>
        <p:xfrm>
          <a:off x="1025236" y="4636799"/>
          <a:ext cx="431800" cy="431800"/>
        </p:xfrm>
        <a:graphic>
          <a:graphicData uri="http://schemas.openxmlformats.org/presentationml/2006/ole">
            <p:oleObj spid="_x0000_s476199" name="Equation" r:id="rId23" imgW="431640" imgH="431640" progId="Equation.3">
              <p:embed/>
            </p:oleObj>
          </a:graphicData>
        </a:graphic>
      </p:graphicFrame>
      <p:graphicFrame>
        <p:nvGraphicFramePr>
          <p:cNvPr id="476200" name="Object 40"/>
          <p:cNvGraphicFramePr>
            <a:graphicFrameLocks noChangeAspect="1"/>
          </p:cNvGraphicFramePr>
          <p:nvPr/>
        </p:nvGraphicFramePr>
        <p:xfrm>
          <a:off x="615950" y="5715000"/>
          <a:ext cx="419100" cy="622300"/>
        </p:xfrm>
        <a:graphic>
          <a:graphicData uri="http://schemas.openxmlformats.org/presentationml/2006/ole">
            <p:oleObj spid="_x0000_s476200" name="Equation" r:id="rId24" imgW="419040" imgH="622080" progId="Equation.3">
              <p:embed/>
            </p:oleObj>
          </a:graphicData>
        </a:graphic>
      </p:graphicFrame>
      <p:sp>
        <p:nvSpPr>
          <p:cNvPr id="45" name="Rectangle 44"/>
          <p:cNvSpPr/>
          <p:nvPr/>
        </p:nvSpPr>
        <p:spPr>
          <a:xfrm>
            <a:off x="1143000" y="5629870"/>
            <a:ext cx="213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: change in volume per unit original volume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36"/>
          <p:cNvGrpSpPr/>
          <p:nvPr/>
        </p:nvGrpSpPr>
        <p:grpSpPr>
          <a:xfrm>
            <a:off x="4340225" y="1671637"/>
            <a:ext cx="2289175" cy="1909763"/>
            <a:chOff x="3241675" y="4622800"/>
            <a:chExt cx="2289175" cy="1909763"/>
          </a:xfrm>
        </p:grpSpPr>
        <p:graphicFrame>
          <p:nvGraphicFramePr>
            <p:cNvPr id="50" name="Object 4"/>
            <p:cNvGraphicFramePr>
              <a:graphicFrameLocks noChangeAspect="1"/>
            </p:cNvGraphicFramePr>
            <p:nvPr/>
          </p:nvGraphicFramePr>
          <p:xfrm>
            <a:off x="3241675" y="6164263"/>
            <a:ext cx="355600" cy="368300"/>
          </p:xfrm>
          <a:graphic>
            <a:graphicData uri="http://schemas.openxmlformats.org/presentationml/2006/ole">
              <p:oleObj spid="_x0000_s496650" name="Equation" r:id="rId3" imgW="355320" imgH="368280" progId="Equation.3">
                <p:embed/>
              </p:oleObj>
            </a:graphicData>
          </a:graphic>
        </p:graphicFrame>
        <p:grpSp>
          <p:nvGrpSpPr>
            <p:cNvPr id="6" name="Group 59"/>
            <p:cNvGrpSpPr/>
            <p:nvPr/>
          </p:nvGrpSpPr>
          <p:grpSpPr>
            <a:xfrm>
              <a:off x="3290888" y="4622800"/>
              <a:ext cx="2239962" cy="1597890"/>
              <a:chOff x="3290888" y="4622800"/>
              <a:chExt cx="2239962" cy="1597890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rot="5400000" flipH="1" flipV="1">
                <a:off x="3611482" y="5163191"/>
                <a:ext cx="548640" cy="7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rot="10800000" flipV="1">
                <a:off x="3304310" y="5992091"/>
                <a:ext cx="304799" cy="22859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flipV="1">
                <a:off x="4685145" y="5714208"/>
                <a:ext cx="548640" cy="7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51" name="Object 5"/>
              <p:cNvGraphicFramePr>
                <a:graphicFrameLocks noChangeAspect="1"/>
              </p:cNvGraphicFramePr>
              <p:nvPr/>
            </p:nvGraphicFramePr>
            <p:xfrm>
              <a:off x="5175250" y="5765800"/>
              <a:ext cx="355600" cy="368300"/>
            </p:xfrm>
            <a:graphic>
              <a:graphicData uri="http://schemas.openxmlformats.org/presentationml/2006/ole">
                <p:oleObj spid="_x0000_s496651" name="Equation" r:id="rId4" imgW="355320" imgH="368280" progId="Equation.3">
                  <p:embed/>
                </p:oleObj>
              </a:graphicData>
            </a:graphic>
          </p:graphicFrame>
          <p:graphicFrame>
            <p:nvGraphicFramePr>
              <p:cNvPr id="52" name="Object 6"/>
              <p:cNvGraphicFramePr>
                <a:graphicFrameLocks noChangeAspect="1"/>
              </p:cNvGraphicFramePr>
              <p:nvPr/>
            </p:nvGraphicFramePr>
            <p:xfrm>
              <a:off x="3949700" y="4622800"/>
              <a:ext cx="355600" cy="381000"/>
            </p:xfrm>
            <a:graphic>
              <a:graphicData uri="http://schemas.openxmlformats.org/presentationml/2006/ole">
                <p:oleObj spid="_x0000_s496652" name="Equation" r:id="rId5" imgW="355320" imgH="380880" progId="Equation.3">
                  <p:embed/>
                </p:oleObj>
              </a:graphicData>
            </a:graphic>
          </p:graphicFrame>
          <p:sp>
            <p:nvSpPr>
              <p:cNvPr id="53" name="Cube 52"/>
              <p:cNvSpPr/>
              <p:nvPr/>
            </p:nvSpPr>
            <p:spPr>
              <a:xfrm>
                <a:off x="3609072" y="5449309"/>
                <a:ext cx="1066800" cy="533400"/>
              </a:xfrm>
              <a:prstGeom prst="cube">
                <a:avLst>
                  <a:gd name="adj" fmla="val 50902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76190" name="Object 30"/>
              <p:cNvGraphicFramePr>
                <a:graphicFrameLocks noChangeAspect="1"/>
              </p:cNvGraphicFramePr>
              <p:nvPr/>
            </p:nvGraphicFramePr>
            <p:xfrm>
              <a:off x="4685144" y="5437908"/>
              <a:ext cx="495300" cy="330200"/>
            </p:xfrm>
            <a:graphic>
              <a:graphicData uri="http://schemas.openxmlformats.org/presentationml/2006/ole">
                <p:oleObj spid="_x0000_s496653" name="Equation" r:id="rId6" imgW="495000" imgH="330120" progId="Equation.3">
                  <p:embed/>
                </p:oleObj>
              </a:graphicData>
            </a:graphic>
          </p:graphicFrame>
          <p:graphicFrame>
            <p:nvGraphicFramePr>
              <p:cNvPr id="476191" name="Object 31"/>
              <p:cNvGraphicFramePr>
                <a:graphicFrameLocks noChangeAspect="1"/>
              </p:cNvGraphicFramePr>
              <p:nvPr/>
            </p:nvGraphicFramePr>
            <p:xfrm>
              <a:off x="4033838" y="5129791"/>
              <a:ext cx="508000" cy="317500"/>
            </p:xfrm>
            <a:graphic>
              <a:graphicData uri="http://schemas.openxmlformats.org/presentationml/2006/ole">
                <p:oleObj spid="_x0000_s496654" name="Equation" r:id="rId7" imgW="507960" imgH="317160" progId="Equation.3">
                  <p:embed/>
                </p:oleObj>
              </a:graphicData>
            </a:graphic>
          </p:graphicFrame>
          <p:graphicFrame>
            <p:nvGraphicFramePr>
              <p:cNvPr id="476192" name="Object 32"/>
              <p:cNvGraphicFramePr>
                <a:graphicFrameLocks noChangeAspect="1"/>
              </p:cNvGraphicFramePr>
              <p:nvPr/>
            </p:nvGraphicFramePr>
            <p:xfrm>
              <a:off x="3290888" y="5284788"/>
              <a:ext cx="469900" cy="317500"/>
            </p:xfrm>
            <a:graphic>
              <a:graphicData uri="http://schemas.openxmlformats.org/presentationml/2006/ole">
                <p:oleObj spid="_x0000_s496655" name="Equation" r:id="rId8" imgW="469800" imgH="317160" progId="Equation.3">
                  <p:embed/>
                </p:oleObj>
              </a:graphicData>
            </a:graphic>
          </p:graphicFrame>
        </p:grpSp>
      </p:grpSp>
      <p:grpSp>
        <p:nvGrpSpPr>
          <p:cNvPr id="7" name="Group 35"/>
          <p:cNvGrpSpPr/>
          <p:nvPr/>
        </p:nvGrpSpPr>
        <p:grpSpPr>
          <a:xfrm>
            <a:off x="6451600" y="687387"/>
            <a:ext cx="2311400" cy="1690830"/>
            <a:chOff x="6305550" y="3943350"/>
            <a:chExt cx="2311400" cy="1690830"/>
          </a:xfrm>
        </p:grpSpPr>
        <p:cxnSp>
          <p:nvCxnSpPr>
            <p:cNvPr id="62" name="Straight Arrow Connector 61"/>
            <p:cNvCxnSpPr/>
            <p:nvPr/>
          </p:nvCxnSpPr>
          <p:spPr>
            <a:xfrm rot="5400000" flipH="1" flipV="1">
              <a:off x="7117079" y="4331391"/>
              <a:ext cx="472440" cy="2286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10800000" flipV="1">
              <a:off x="6421585" y="5077692"/>
              <a:ext cx="3810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7887856" y="5227780"/>
              <a:ext cx="4572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5"/>
            <p:cNvGraphicFramePr>
              <a:graphicFrameLocks noChangeAspect="1"/>
            </p:cNvGraphicFramePr>
            <p:nvPr/>
          </p:nvGraphicFramePr>
          <p:xfrm>
            <a:off x="8350250" y="5265880"/>
            <a:ext cx="266700" cy="368300"/>
          </p:xfrm>
          <a:graphic>
            <a:graphicData uri="http://schemas.openxmlformats.org/presentationml/2006/ole">
              <p:oleObj spid="_x0000_s496656" name="Equation" r:id="rId9" imgW="266400" imgH="368280" progId="Equation.3">
                <p:embed/>
              </p:oleObj>
            </a:graphicData>
          </a:graphic>
        </p:graphicFrame>
        <p:graphicFrame>
          <p:nvGraphicFramePr>
            <p:cNvPr id="66" name="Object 6"/>
            <p:cNvGraphicFramePr>
              <a:graphicFrameLocks noChangeAspect="1"/>
            </p:cNvGraphicFramePr>
            <p:nvPr/>
          </p:nvGraphicFramePr>
          <p:xfrm>
            <a:off x="7164966" y="3943350"/>
            <a:ext cx="266700" cy="381000"/>
          </p:xfrm>
          <a:graphic>
            <a:graphicData uri="http://schemas.openxmlformats.org/presentationml/2006/ole">
              <p:oleObj spid="_x0000_s496657" name="Equation" r:id="rId10" imgW="266400" imgH="380880" progId="Equation.3">
                <p:embed/>
              </p:oleObj>
            </a:graphicData>
          </a:graphic>
        </p:graphicFrame>
        <p:sp>
          <p:nvSpPr>
            <p:cNvPr id="67" name="Cube 66"/>
            <p:cNvSpPr/>
            <p:nvPr/>
          </p:nvSpPr>
          <p:spPr>
            <a:xfrm rot="1285902">
              <a:off x="6847572" y="4763509"/>
              <a:ext cx="1066800" cy="533400"/>
            </a:xfrm>
            <a:prstGeom prst="cube">
              <a:avLst>
                <a:gd name="adj" fmla="val 50902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8" name="Object 30"/>
            <p:cNvGraphicFramePr>
              <a:graphicFrameLocks noChangeAspect="1"/>
            </p:cNvGraphicFramePr>
            <p:nvPr/>
          </p:nvGraphicFramePr>
          <p:xfrm>
            <a:off x="7936348" y="5001492"/>
            <a:ext cx="431800" cy="330200"/>
          </p:xfrm>
          <a:graphic>
            <a:graphicData uri="http://schemas.openxmlformats.org/presentationml/2006/ole">
              <p:oleObj spid="_x0000_s496658" name="Equation" r:id="rId11" imgW="431640" imgH="330120" progId="Equation.3">
                <p:embed/>
              </p:oleObj>
            </a:graphicData>
          </a:graphic>
        </p:graphicFrame>
        <p:graphicFrame>
          <p:nvGraphicFramePr>
            <p:cNvPr id="69" name="Object 31"/>
            <p:cNvGraphicFramePr>
              <a:graphicFrameLocks noChangeAspect="1"/>
            </p:cNvGraphicFramePr>
            <p:nvPr/>
          </p:nvGraphicFramePr>
          <p:xfrm>
            <a:off x="7409872" y="4505036"/>
            <a:ext cx="444500" cy="317500"/>
          </p:xfrm>
          <a:graphic>
            <a:graphicData uri="http://schemas.openxmlformats.org/presentationml/2006/ole">
              <p:oleObj spid="_x0000_s496659" name="Equation" r:id="rId12" imgW="444240" imgH="317160" progId="Equation.3">
                <p:embed/>
              </p:oleObj>
            </a:graphicData>
          </a:graphic>
        </p:graphicFrame>
        <p:graphicFrame>
          <p:nvGraphicFramePr>
            <p:cNvPr id="70" name="Object 32"/>
            <p:cNvGraphicFramePr>
              <a:graphicFrameLocks noChangeAspect="1"/>
            </p:cNvGraphicFramePr>
            <p:nvPr/>
          </p:nvGraphicFramePr>
          <p:xfrm>
            <a:off x="6726384" y="4419600"/>
            <a:ext cx="406400" cy="317500"/>
          </p:xfrm>
          <a:graphic>
            <a:graphicData uri="http://schemas.openxmlformats.org/presentationml/2006/ole">
              <p:oleObj spid="_x0000_s496660" name="Equation" r:id="rId13" imgW="406080" imgH="317160" progId="Equation.3">
                <p:embed/>
              </p:oleObj>
            </a:graphicData>
          </a:graphic>
        </p:graphicFrame>
        <p:graphicFrame>
          <p:nvGraphicFramePr>
            <p:cNvPr id="476198" name="Object 38"/>
            <p:cNvGraphicFramePr>
              <a:graphicFrameLocks noChangeAspect="1"/>
            </p:cNvGraphicFramePr>
            <p:nvPr/>
          </p:nvGraphicFramePr>
          <p:xfrm>
            <a:off x="6305550" y="5186794"/>
            <a:ext cx="266700" cy="368300"/>
          </p:xfrm>
          <a:graphic>
            <a:graphicData uri="http://schemas.openxmlformats.org/presentationml/2006/ole">
              <p:oleObj spid="_x0000_s496661" name="Equation" r:id="rId14" imgW="266400" imgH="368280" progId="Equation.3">
                <p:embed/>
              </p:oleObj>
            </a:graphicData>
          </a:graphic>
        </p:graphicFrame>
      </p:grpSp>
      <p:sp>
        <p:nvSpPr>
          <p:cNvPr id="44" name="Freeform 43"/>
          <p:cNvSpPr/>
          <p:nvPr/>
        </p:nvSpPr>
        <p:spPr>
          <a:xfrm>
            <a:off x="5715000" y="1482437"/>
            <a:ext cx="766618" cy="498763"/>
          </a:xfrm>
          <a:custGeom>
            <a:avLst/>
            <a:gdLst>
              <a:gd name="connsiteX0" fmla="*/ 0 w 766618"/>
              <a:gd name="connsiteY0" fmla="*/ 498763 h 498763"/>
              <a:gd name="connsiteX1" fmla="*/ 230909 w 766618"/>
              <a:gd name="connsiteY1" fmla="*/ 184727 h 498763"/>
              <a:gd name="connsiteX2" fmla="*/ 489528 w 766618"/>
              <a:gd name="connsiteY2" fmla="*/ 27709 h 498763"/>
              <a:gd name="connsiteX3" fmla="*/ 766618 w 766618"/>
              <a:gd name="connsiteY3" fmla="*/ 18472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6618" h="498763">
                <a:moveTo>
                  <a:pt x="0" y="498763"/>
                </a:moveTo>
                <a:cubicBezTo>
                  <a:pt x="74660" y="380999"/>
                  <a:pt x="149321" y="263236"/>
                  <a:pt x="230909" y="184727"/>
                </a:cubicBezTo>
                <a:cubicBezTo>
                  <a:pt x="312497" y="106218"/>
                  <a:pt x="400243" y="55418"/>
                  <a:pt x="489528" y="27709"/>
                </a:cubicBezTo>
                <a:cubicBezTo>
                  <a:pt x="578813" y="0"/>
                  <a:pt x="672715" y="9236"/>
                  <a:pt x="766618" y="18472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76200" name="Object 40"/>
          <p:cNvGraphicFramePr>
            <a:graphicFrameLocks noChangeAspect="1"/>
          </p:cNvGraphicFramePr>
          <p:nvPr/>
        </p:nvGraphicFramePr>
        <p:xfrm>
          <a:off x="469900" y="3937000"/>
          <a:ext cx="6616700" cy="1473200"/>
        </p:xfrm>
        <a:graphic>
          <a:graphicData uri="http://schemas.openxmlformats.org/presentationml/2006/ole">
            <p:oleObj spid="_x0000_s496663" name="Equation" r:id="rId15" imgW="6616440" imgH="1473120" progId="Equation.3">
              <p:embed/>
            </p:oleObj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cubical dilation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" name="Object 2"/>
          <p:cNvGraphicFramePr>
            <a:graphicFrameLocks noChangeAspect="1"/>
          </p:cNvGraphicFramePr>
          <p:nvPr/>
        </p:nvGraphicFramePr>
        <p:xfrm>
          <a:off x="2508250" y="856672"/>
          <a:ext cx="165100" cy="203200"/>
        </p:xfrm>
        <a:graphic>
          <a:graphicData uri="http://schemas.openxmlformats.org/presentationml/2006/ole">
            <p:oleObj spid="_x0000_s496664" name="Equation" r:id="rId16" imgW="164880" imgH="203040" progId="Equation.3">
              <p:embed/>
            </p:oleObj>
          </a:graphicData>
        </a:graphic>
      </p:graphicFrame>
      <p:graphicFrame>
        <p:nvGraphicFramePr>
          <p:cNvPr id="496665" name="Object 25"/>
          <p:cNvGraphicFramePr>
            <a:graphicFrameLocks noChangeAspect="1"/>
          </p:cNvGraphicFramePr>
          <p:nvPr/>
        </p:nvGraphicFramePr>
        <p:xfrm>
          <a:off x="431800" y="5930900"/>
          <a:ext cx="3378200" cy="622300"/>
        </p:xfrm>
        <a:graphic>
          <a:graphicData uri="http://schemas.openxmlformats.org/presentationml/2006/ole">
            <p:oleObj spid="_x0000_s496665" name="Equation" r:id="rId17" imgW="3377880" imgH="622080" progId="Equation.3">
              <p:embed/>
            </p:oleObj>
          </a:graphicData>
        </a:graphic>
      </p:graphicFrame>
      <p:graphicFrame>
        <p:nvGraphicFramePr>
          <p:cNvPr id="496666" name="Object 40"/>
          <p:cNvGraphicFramePr>
            <a:graphicFrameLocks noChangeAspect="1"/>
          </p:cNvGraphicFramePr>
          <p:nvPr/>
        </p:nvGraphicFramePr>
        <p:xfrm>
          <a:off x="381000" y="1524000"/>
          <a:ext cx="3670300" cy="685800"/>
        </p:xfrm>
        <a:graphic>
          <a:graphicData uri="http://schemas.openxmlformats.org/presentationml/2006/ole">
            <p:oleObj spid="_x0000_s496666" name="Equation" r:id="rId18" imgW="3670200" imgH="685800" progId="Equation.3">
              <p:embed/>
            </p:oleObj>
          </a:graphicData>
        </a:graphic>
      </p:graphicFrame>
      <p:graphicFrame>
        <p:nvGraphicFramePr>
          <p:cNvPr id="496667" name="Object 27"/>
          <p:cNvGraphicFramePr>
            <a:graphicFrameLocks noChangeAspect="1"/>
          </p:cNvGraphicFramePr>
          <p:nvPr/>
        </p:nvGraphicFramePr>
        <p:xfrm>
          <a:off x="533400" y="2895600"/>
          <a:ext cx="2019300" cy="431800"/>
        </p:xfrm>
        <a:graphic>
          <a:graphicData uri="http://schemas.openxmlformats.org/presentationml/2006/ole">
            <p:oleObj spid="_x0000_s496667" name="Equation" r:id="rId19" imgW="20192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760213" y="702261"/>
            <a:ext cx="4307587" cy="2879139"/>
            <a:chOff x="4760213" y="702261"/>
            <a:chExt cx="4307587" cy="2879139"/>
          </a:xfrm>
        </p:grpSpPr>
        <p:cxnSp>
          <p:nvCxnSpPr>
            <p:cNvPr id="4" name="Straight Arrow Connector 3"/>
            <p:cNvCxnSpPr/>
            <p:nvPr/>
          </p:nvCxnSpPr>
          <p:spPr>
            <a:xfrm rot="5400000" flipH="1" flipV="1">
              <a:off x="4758264" y="2026518"/>
              <a:ext cx="1677193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rot="10800000" flipV="1">
              <a:off x="4987658" y="2864715"/>
              <a:ext cx="609601" cy="45720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5597258" y="2864717"/>
              <a:ext cx="2209799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 rot="20054965">
              <a:off x="6041584" y="1049439"/>
              <a:ext cx="1248273" cy="597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Object 4"/>
            <p:cNvGraphicFramePr>
              <a:graphicFrameLocks noChangeAspect="1"/>
            </p:cNvGraphicFramePr>
            <p:nvPr/>
          </p:nvGraphicFramePr>
          <p:xfrm>
            <a:off x="4760213" y="3263900"/>
            <a:ext cx="609600" cy="317500"/>
          </p:xfrm>
          <a:graphic>
            <a:graphicData uri="http://schemas.openxmlformats.org/presentationml/2006/ole">
              <p:oleObj spid="_x0000_s500738" name="Equation" r:id="rId3" imgW="609480" imgH="317160" progId="Equation.3">
                <p:embed/>
              </p:oleObj>
            </a:graphicData>
          </a:graphic>
        </p:graphicFrame>
        <p:graphicFrame>
          <p:nvGraphicFramePr>
            <p:cNvPr id="9" name="Object 5"/>
            <p:cNvGraphicFramePr>
              <a:graphicFrameLocks noChangeAspect="1"/>
            </p:cNvGraphicFramePr>
            <p:nvPr/>
          </p:nvGraphicFramePr>
          <p:xfrm>
            <a:off x="7715849" y="2810596"/>
            <a:ext cx="673100" cy="317500"/>
          </p:xfrm>
          <a:graphic>
            <a:graphicData uri="http://schemas.openxmlformats.org/presentationml/2006/ole">
              <p:oleObj spid="_x0000_s500739" name="Equation" r:id="rId4" imgW="672840" imgH="317160" progId="Equation.3">
                <p:embed/>
              </p:oleObj>
            </a:graphicData>
          </a:graphic>
        </p:graphicFrame>
        <p:graphicFrame>
          <p:nvGraphicFramePr>
            <p:cNvPr id="10" name="Object 6"/>
            <p:cNvGraphicFramePr>
              <a:graphicFrameLocks noChangeAspect="1"/>
            </p:cNvGraphicFramePr>
            <p:nvPr/>
          </p:nvGraphicFramePr>
          <p:xfrm>
            <a:off x="5101237" y="898525"/>
            <a:ext cx="647700" cy="330200"/>
          </p:xfrm>
          <a:graphic>
            <a:graphicData uri="http://schemas.openxmlformats.org/presentationml/2006/ole">
              <p:oleObj spid="_x0000_s500740" name="Equation" r:id="rId5" imgW="647640" imgH="330120" progId="Equation.3">
                <p:embed/>
              </p:oleObj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5329401" y="2669597"/>
            <a:ext cx="228600" cy="241300"/>
          </p:xfrm>
          <a:graphic>
            <a:graphicData uri="http://schemas.openxmlformats.org/presentationml/2006/ole">
              <p:oleObj spid="_x0000_s500741" name="Equation" r:id="rId6" imgW="228600" imgH="241200" progId="Equation.3">
                <p:embed/>
              </p:oleObj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6160652" y="1219489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435457" y="1457325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4" name="Object 21"/>
            <p:cNvGraphicFramePr>
              <a:graphicFrameLocks noChangeAspect="1"/>
            </p:cNvGraphicFramePr>
            <p:nvPr/>
          </p:nvGraphicFramePr>
          <p:xfrm>
            <a:off x="6576313" y="2562225"/>
            <a:ext cx="203200" cy="190500"/>
          </p:xfrm>
          <a:graphic>
            <a:graphicData uri="http://schemas.openxmlformats.org/presentationml/2006/ole">
              <p:oleObj spid="_x0000_s500742" name="Equation" r:id="rId7" imgW="203040" imgH="190440" progId="Equation.3">
                <p:embed/>
              </p:oleObj>
            </a:graphicData>
          </a:graphic>
        </p:graphicFrame>
        <p:cxnSp>
          <p:nvCxnSpPr>
            <p:cNvPr id="15" name="Straight Arrow Connector 14"/>
            <p:cNvCxnSpPr/>
            <p:nvPr/>
          </p:nvCxnSpPr>
          <p:spPr>
            <a:xfrm rot="5400000" flipH="1" flipV="1">
              <a:off x="5360301" y="1760693"/>
              <a:ext cx="1337507" cy="85437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 rot="20115783">
              <a:off x="7004139" y="1837404"/>
              <a:ext cx="1303998" cy="62757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036" y="2276415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760852" y="1914525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5618041" y="2371725"/>
              <a:ext cx="1914211" cy="45720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" name="Object 19"/>
            <p:cNvGraphicFramePr>
              <a:graphicFrameLocks noChangeAspect="1"/>
            </p:cNvGraphicFramePr>
            <p:nvPr/>
          </p:nvGraphicFramePr>
          <p:xfrm>
            <a:off x="6026749" y="2117725"/>
            <a:ext cx="292100" cy="241300"/>
          </p:xfrm>
          <a:graphic>
            <a:graphicData uri="http://schemas.openxmlformats.org/presentationml/2006/ole">
              <p:oleObj spid="_x0000_s500743" name="Equation" r:id="rId8" imgW="291960" imgH="241200" progId="Equation.3">
                <p:embed/>
              </p:oleObj>
            </a:graphicData>
          </a:graphic>
        </p:graphicFrame>
        <p:sp>
          <p:nvSpPr>
            <p:cNvPr id="21" name="Rectangle 20"/>
            <p:cNvSpPr/>
            <p:nvPr/>
          </p:nvSpPr>
          <p:spPr>
            <a:xfrm>
              <a:off x="7066533" y="702261"/>
              <a:ext cx="14382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Reference </a:t>
              </a:r>
              <a:endParaRPr lang="en-US" sz="20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028733" y="2143125"/>
              <a:ext cx="103906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Current</a:t>
              </a:r>
              <a:endParaRPr lang="en-US" sz="20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500498" y="1522365"/>
              <a:ext cx="1031756" cy="8493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4" name="Object 16"/>
            <p:cNvGraphicFramePr>
              <a:graphicFrameLocks noChangeAspect="1"/>
            </p:cNvGraphicFramePr>
            <p:nvPr/>
          </p:nvGraphicFramePr>
          <p:xfrm>
            <a:off x="6982688" y="1734417"/>
            <a:ext cx="177800" cy="190500"/>
          </p:xfrm>
          <a:graphic>
            <a:graphicData uri="http://schemas.openxmlformats.org/presentationml/2006/ole">
              <p:oleObj spid="_x0000_s500744" name="Equation" r:id="rId9" imgW="177480" imgH="190440" progId="Equation.3">
                <p:embed/>
              </p:oleObj>
            </a:graphicData>
          </a:graphic>
        </p:graphicFrame>
        <p:cxnSp>
          <p:nvCxnSpPr>
            <p:cNvPr id="25" name="Straight Arrow Connector 24"/>
            <p:cNvCxnSpPr/>
            <p:nvPr/>
          </p:nvCxnSpPr>
          <p:spPr>
            <a:xfrm>
              <a:off x="5627252" y="2849705"/>
              <a:ext cx="9144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5158506" y="2401741"/>
              <a:ext cx="9144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0800000" flipV="1">
              <a:off x="5216234" y="2846013"/>
              <a:ext cx="399472" cy="3200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8" name="Object 17"/>
            <p:cNvGraphicFramePr>
              <a:graphicFrameLocks noChangeAspect="1"/>
            </p:cNvGraphicFramePr>
            <p:nvPr/>
          </p:nvGraphicFramePr>
          <p:xfrm>
            <a:off x="4856018" y="2688069"/>
            <a:ext cx="508000" cy="368300"/>
          </p:xfrm>
          <a:graphic>
            <a:graphicData uri="http://schemas.openxmlformats.org/presentationml/2006/ole">
              <p:oleObj spid="_x0000_s500745" name="Equation" r:id="rId10" imgW="507960" imgH="368280" progId="Equation.3">
                <p:embed/>
              </p:oleObj>
            </a:graphicData>
          </a:graphic>
        </p:graphicFrame>
        <p:graphicFrame>
          <p:nvGraphicFramePr>
            <p:cNvPr id="29" name="Object 18"/>
            <p:cNvGraphicFramePr>
              <a:graphicFrameLocks noChangeAspect="1"/>
            </p:cNvGraphicFramePr>
            <p:nvPr/>
          </p:nvGraphicFramePr>
          <p:xfrm>
            <a:off x="5708648" y="2910608"/>
            <a:ext cx="571500" cy="368300"/>
          </p:xfrm>
          <a:graphic>
            <a:graphicData uri="http://schemas.openxmlformats.org/presentationml/2006/ole">
              <p:oleObj spid="_x0000_s500746" name="Equation" r:id="rId11" imgW="571320" imgH="368280" progId="Equation.3">
                <p:embed/>
              </p:oleObj>
            </a:graphicData>
          </a:graphic>
        </p:graphicFrame>
        <p:graphicFrame>
          <p:nvGraphicFramePr>
            <p:cNvPr id="30" name="Object 19"/>
            <p:cNvGraphicFramePr>
              <a:graphicFrameLocks noChangeAspect="1"/>
            </p:cNvGraphicFramePr>
            <p:nvPr/>
          </p:nvGraphicFramePr>
          <p:xfrm>
            <a:off x="5019673" y="2215283"/>
            <a:ext cx="558800" cy="381000"/>
          </p:xfrm>
          <a:graphic>
            <a:graphicData uri="http://schemas.openxmlformats.org/presentationml/2006/ole">
              <p:oleObj spid="_x0000_s500747" name="Equation" r:id="rId12" imgW="558720" imgH="380880" progId="Equation.3">
                <p:embed/>
              </p:oleObj>
            </a:graphicData>
          </a:graphic>
        </p:graphicFrame>
        <p:sp>
          <p:nvSpPr>
            <p:cNvPr id="31" name="TextBox 30"/>
            <p:cNvSpPr txBox="1"/>
            <p:nvPr/>
          </p:nvSpPr>
          <p:spPr>
            <a:xfrm>
              <a:off x="6694052" y="847725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Q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892632" y="1170997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532252" y="2353253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684652" y="1542123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q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957696" y="1228725"/>
              <a:ext cx="803156" cy="6858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6600673" y="1156897"/>
              <a:ext cx="220649" cy="38405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7517177" y="2082001"/>
              <a:ext cx="373050" cy="1904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8" name="Object 22"/>
            <p:cNvGraphicFramePr>
              <a:graphicFrameLocks noChangeAspect="1"/>
            </p:cNvGraphicFramePr>
            <p:nvPr/>
          </p:nvGraphicFramePr>
          <p:xfrm>
            <a:off x="6653644" y="1317621"/>
            <a:ext cx="469900" cy="317500"/>
          </p:xfrm>
          <a:graphic>
            <a:graphicData uri="http://schemas.openxmlformats.org/presentationml/2006/ole">
              <p:oleObj spid="_x0000_s500748" name="Equation" r:id="rId13" imgW="469800" imgH="317160" progId="Equation.3">
                <p:embed/>
              </p:oleObj>
            </a:graphicData>
          </a:graphic>
        </p:graphicFrame>
        <p:graphicFrame>
          <p:nvGraphicFramePr>
            <p:cNvPr id="39" name="Object 23"/>
            <p:cNvGraphicFramePr>
              <a:graphicFrameLocks noChangeAspect="1"/>
            </p:cNvGraphicFramePr>
            <p:nvPr/>
          </p:nvGraphicFramePr>
          <p:xfrm>
            <a:off x="7677724" y="2133889"/>
            <a:ext cx="330200" cy="330200"/>
          </p:xfrm>
          <a:graphic>
            <a:graphicData uri="http://schemas.openxmlformats.org/presentationml/2006/ole">
              <p:oleObj spid="_x0000_s500749" name="Equation" r:id="rId14" imgW="330120" imgH="330120" progId="Equation.3">
                <p:embed/>
              </p:oleObj>
            </a:graphicData>
          </a:graphic>
        </p:graphicFrame>
        <p:graphicFrame>
          <p:nvGraphicFramePr>
            <p:cNvPr id="40" name="Object 24"/>
            <p:cNvGraphicFramePr>
              <a:graphicFrameLocks noChangeAspect="1"/>
            </p:cNvGraphicFramePr>
            <p:nvPr/>
          </p:nvGraphicFramePr>
          <p:xfrm>
            <a:off x="7324436" y="1274901"/>
            <a:ext cx="685800" cy="254000"/>
          </p:xfrm>
          <a:graphic>
            <a:graphicData uri="http://schemas.openxmlformats.org/presentationml/2006/ole">
              <p:oleObj spid="_x0000_s500750" name="Equation" r:id="rId15" imgW="685800" imgH="253800" progId="Equation.3">
                <p:embed/>
              </p:oleObj>
            </a:graphicData>
          </a:graphic>
        </p:graphicFrame>
      </p:grpSp>
      <p:sp>
        <p:nvSpPr>
          <p:cNvPr id="41" name="TextBox 40"/>
          <p:cNvSpPr txBox="1"/>
          <p:nvPr/>
        </p:nvSpPr>
        <p:spPr>
          <a:xfrm>
            <a:off x="152400" y="531088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the differential element in the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direction of unit vector     , the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stretch ratio (or simply stretch) is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ratio of the length of the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deformed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differential element to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undeformed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length.</a:t>
            </a:r>
          </a:p>
        </p:txBody>
      </p:sp>
      <p:graphicFrame>
        <p:nvGraphicFramePr>
          <p:cNvPr id="500751" name="Object 15"/>
          <p:cNvGraphicFramePr>
            <a:graphicFrameLocks noChangeAspect="1"/>
          </p:cNvGraphicFramePr>
          <p:nvPr/>
        </p:nvGraphicFramePr>
        <p:xfrm>
          <a:off x="2819400" y="849748"/>
          <a:ext cx="279400" cy="292100"/>
        </p:xfrm>
        <a:graphic>
          <a:graphicData uri="http://schemas.openxmlformats.org/presentationml/2006/ole">
            <p:oleObj spid="_x0000_s500751" name="Equation" r:id="rId16" imgW="279360" imgH="291960" progId="Equation.3">
              <p:embed/>
            </p:oleObj>
          </a:graphicData>
        </a:graphic>
      </p:graphicFrame>
      <p:graphicFrame>
        <p:nvGraphicFramePr>
          <p:cNvPr id="500752" name="Object 16"/>
          <p:cNvGraphicFramePr>
            <a:graphicFrameLocks noChangeAspect="1"/>
          </p:cNvGraphicFramePr>
          <p:nvPr/>
        </p:nvGraphicFramePr>
        <p:xfrm>
          <a:off x="946150" y="2464956"/>
          <a:ext cx="1130300" cy="622300"/>
        </p:xfrm>
        <a:graphic>
          <a:graphicData uri="http://schemas.openxmlformats.org/presentationml/2006/ole">
            <p:oleObj spid="_x0000_s500752" name="Equation" r:id="rId17" imgW="1130040" imgH="622080" progId="Equation.3">
              <p:embed/>
            </p:oleObj>
          </a:graphicData>
        </a:graphic>
      </p:graphicFrame>
      <p:graphicFrame>
        <p:nvGraphicFramePr>
          <p:cNvPr id="500753" name="Object 17"/>
          <p:cNvGraphicFramePr>
            <a:graphicFrameLocks noChangeAspect="1"/>
          </p:cNvGraphicFramePr>
          <p:nvPr/>
        </p:nvGraphicFramePr>
        <p:xfrm>
          <a:off x="812800" y="3448050"/>
          <a:ext cx="1485900" cy="736600"/>
        </p:xfrm>
        <a:graphic>
          <a:graphicData uri="http://schemas.openxmlformats.org/presentationml/2006/ole">
            <p:oleObj spid="_x0000_s500753" name="Equation" r:id="rId18" imgW="1485720" imgH="736560" progId="Equation.3">
              <p:embed/>
            </p:oleObj>
          </a:graphicData>
        </a:graphic>
      </p:graphicFrame>
      <p:sp>
        <p:nvSpPr>
          <p:cNvPr id="45" name="Rectangle 44"/>
          <p:cNvSpPr/>
          <p:nvPr/>
        </p:nvSpPr>
        <p:spPr>
          <a:xfrm>
            <a:off x="228600" y="3124200"/>
            <a:ext cx="2373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or more conveniently,</a:t>
            </a:r>
            <a:endParaRPr lang="en-US" dirty="0"/>
          </a:p>
        </p:txBody>
      </p:sp>
      <p:graphicFrame>
        <p:nvGraphicFramePr>
          <p:cNvPr id="500754" name="Object 18"/>
          <p:cNvGraphicFramePr>
            <a:graphicFrameLocks noChangeAspect="1"/>
          </p:cNvGraphicFramePr>
          <p:nvPr/>
        </p:nvGraphicFramePr>
        <p:xfrm>
          <a:off x="406400" y="4343400"/>
          <a:ext cx="2260600" cy="1143000"/>
        </p:xfrm>
        <a:graphic>
          <a:graphicData uri="http://schemas.openxmlformats.org/presentationml/2006/ole">
            <p:oleObj spid="_x0000_s500754" name="Equation" r:id="rId19" imgW="2260440" imgH="1143000" progId="Equation.3">
              <p:embed/>
            </p:oleObj>
          </a:graphicData>
        </a:graphic>
      </p:graphicFrame>
      <p:graphicFrame>
        <p:nvGraphicFramePr>
          <p:cNvPr id="500755" name="Object 19"/>
          <p:cNvGraphicFramePr>
            <a:graphicFrameLocks noChangeAspect="1"/>
          </p:cNvGraphicFramePr>
          <p:nvPr/>
        </p:nvGraphicFramePr>
        <p:xfrm>
          <a:off x="609600" y="5791200"/>
          <a:ext cx="1625600" cy="431800"/>
        </p:xfrm>
        <a:graphic>
          <a:graphicData uri="http://schemas.openxmlformats.org/presentationml/2006/ole">
            <p:oleObj spid="_x0000_s500755" name="Equation" r:id="rId20" imgW="1625400" imgH="431640" progId="Equation.3">
              <p:embed/>
            </p:oleObj>
          </a:graphicData>
        </a:graphic>
      </p:graphicFrame>
      <p:sp>
        <p:nvSpPr>
          <p:cNvPr id="48" name="Rectangle 47"/>
          <p:cNvSpPr/>
          <p:nvPr/>
        </p:nvSpPr>
        <p:spPr>
          <a:xfrm>
            <a:off x="304800" y="6248400"/>
            <a:ext cx="4583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 the element originally in the direction of </a:t>
            </a:r>
            <a:endParaRPr lang="en-US" dirty="0"/>
          </a:p>
        </p:txBody>
      </p:sp>
      <p:graphicFrame>
        <p:nvGraphicFramePr>
          <p:cNvPr id="500756" name="Object 20"/>
          <p:cNvGraphicFramePr>
            <a:graphicFrameLocks noChangeAspect="1"/>
          </p:cNvGraphicFramePr>
          <p:nvPr/>
        </p:nvGraphicFramePr>
        <p:xfrm>
          <a:off x="4745184" y="6250712"/>
          <a:ext cx="279400" cy="292100"/>
        </p:xfrm>
        <a:graphic>
          <a:graphicData uri="http://schemas.openxmlformats.org/presentationml/2006/ole">
            <p:oleObj spid="_x0000_s500756" name="Equation" r:id="rId21" imgW="279360" imgH="291960" progId="Equation.3">
              <p:embed/>
            </p:oleObj>
          </a:graphicData>
        </a:graphic>
      </p:graphicFrame>
      <p:sp>
        <p:nvSpPr>
          <p:cNvPr id="50" name="Rectangle 49"/>
          <p:cNvSpPr/>
          <p:nvPr/>
        </p:nvSpPr>
        <p:spPr>
          <a:xfrm>
            <a:off x="4914900" y="51816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</a:t>
            </a:r>
            <a:endParaRPr lang="en-US" dirty="0"/>
          </a:p>
        </p:txBody>
      </p:sp>
      <p:graphicFrame>
        <p:nvGraphicFramePr>
          <p:cNvPr id="51" name="Object 20"/>
          <p:cNvGraphicFramePr>
            <a:graphicFrameLocks noChangeAspect="1"/>
          </p:cNvGraphicFramePr>
          <p:nvPr/>
        </p:nvGraphicFramePr>
        <p:xfrm>
          <a:off x="5334000" y="5181600"/>
          <a:ext cx="723900" cy="355600"/>
        </p:xfrm>
        <a:graphic>
          <a:graphicData uri="http://schemas.openxmlformats.org/presentationml/2006/ole">
            <p:oleObj spid="_x0000_s500757" name="Equation" r:id="rId22" imgW="723600" imgH="355320" progId="Equation.3">
              <p:embed/>
            </p:oleObj>
          </a:graphicData>
        </a:graphic>
      </p:graphicFrame>
      <p:graphicFrame>
        <p:nvGraphicFramePr>
          <p:cNvPr id="500758" name="Object 22"/>
          <p:cNvGraphicFramePr>
            <a:graphicFrameLocks noChangeAspect="1"/>
          </p:cNvGraphicFramePr>
          <p:nvPr/>
        </p:nvGraphicFramePr>
        <p:xfrm>
          <a:off x="4565650" y="5562600"/>
          <a:ext cx="2133600" cy="444500"/>
        </p:xfrm>
        <a:graphic>
          <a:graphicData uri="http://schemas.openxmlformats.org/presentationml/2006/ole">
            <p:oleObj spid="_x0000_s500758" name="Equation" r:id="rId23" imgW="213336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56542" y="609600"/>
            <a:ext cx="8798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an analogous way, we define the stretch ratio,       in the direction of                 at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/>
          </a:p>
        </p:txBody>
      </p:sp>
      <p:graphicFrame>
        <p:nvGraphicFramePr>
          <p:cNvPr id="500754" name="Object 18"/>
          <p:cNvGraphicFramePr>
            <a:graphicFrameLocks noChangeAspect="1"/>
          </p:cNvGraphicFramePr>
          <p:nvPr/>
        </p:nvGraphicFramePr>
        <p:xfrm>
          <a:off x="381000" y="1905000"/>
          <a:ext cx="2527300" cy="1206500"/>
        </p:xfrm>
        <a:graphic>
          <a:graphicData uri="http://schemas.openxmlformats.org/presentationml/2006/ole">
            <p:oleObj spid="_x0000_s501778" name="Equation" r:id="rId3" imgW="2527200" imgH="1206360" progId="Equation.3">
              <p:embed/>
            </p:oleObj>
          </a:graphicData>
        </a:graphic>
      </p:graphicFrame>
      <p:graphicFrame>
        <p:nvGraphicFramePr>
          <p:cNvPr id="501781" name="Object 17"/>
          <p:cNvGraphicFramePr>
            <a:graphicFrameLocks noChangeAspect="1"/>
          </p:cNvGraphicFramePr>
          <p:nvPr/>
        </p:nvGraphicFramePr>
        <p:xfrm>
          <a:off x="774700" y="1117600"/>
          <a:ext cx="1054100" cy="711200"/>
        </p:xfrm>
        <a:graphic>
          <a:graphicData uri="http://schemas.openxmlformats.org/presentationml/2006/ole">
            <p:oleObj spid="_x0000_s501781" name="Equation" r:id="rId4" imgW="1054080" imgH="711000" progId="Equation.3">
              <p:embed/>
            </p:oleObj>
          </a:graphicData>
        </a:graphic>
      </p:graphicFrame>
      <p:graphicFrame>
        <p:nvGraphicFramePr>
          <p:cNvPr id="501782" name="Object 17"/>
          <p:cNvGraphicFramePr>
            <a:graphicFrameLocks noChangeAspect="1"/>
          </p:cNvGraphicFramePr>
          <p:nvPr/>
        </p:nvGraphicFramePr>
        <p:xfrm>
          <a:off x="5135420" y="618836"/>
          <a:ext cx="406400" cy="355600"/>
        </p:xfrm>
        <a:graphic>
          <a:graphicData uri="http://schemas.openxmlformats.org/presentationml/2006/ole">
            <p:oleObj spid="_x0000_s501782" name="Equation" r:id="rId5" imgW="406080" imgH="355320" progId="Equation.3">
              <p:embed/>
            </p:oleObj>
          </a:graphicData>
        </a:graphic>
      </p:graphicFrame>
      <p:graphicFrame>
        <p:nvGraphicFramePr>
          <p:cNvPr id="501784" name="Object 24"/>
          <p:cNvGraphicFramePr>
            <a:graphicFrameLocks noChangeAspect="1"/>
          </p:cNvGraphicFramePr>
          <p:nvPr/>
        </p:nvGraphicFramePr>
        <p:xfrm>
          <a:off x="7451436" y="484908"/>
          <a:ext cx="787400" cy="622300"/>
        </p:xfrm>
        <a:graphic>
          <a:graphicData uri="http://schemas.openxmlformats.org/presentationml/2006/ole">
            <p:oleObj spid="_x0000_s501784" name="Equation" r:id="rId6" imgW="787320" imgH="622080" progId="Equation.3">
              <p:embed/>
            </p:oleObj>
          </a:graphicData>
        </a:graphic>
      </p:graphicFrame>
      <p:graphicFrame>
        <p:nvGraphicFramePr>
          <p:cNvPr id="501785" name="Object 25"/>
          <p:cNvGraphicFramePr>
            <a:graphicFrameLocks noChangeAspect="1"/>
          </p:cNvGraphicFramePr>
          <p:nvPr/>
        </p:nvGraphicFramePr>
        <p:xfrm>
          <a:off x="393700" y="3225800"/>
          <a:ext cx="1739900" cy="1879600"/>
        </p:xfrm>
        <a:graphic>
          <a:graphicData uri="http://schemas.openxmlformats.org/presentationml/2006/ole">
            <p:oleObj spid="_x0000_s501785" name="Equation" r:id="rId7" imgW="1739880" imgH="1879560" progId="Equation.3">
              <p:embed/>
            </p:oleObj>
          </a:graphicData>
        </a:graphic>
      </p:graphicFrame>
      <p:sp>
        <p:nvSpPr>
          <p:cNvPr id="55" name="Rectangle 54"/>
          <p:cNvSpPr/>
          <p:nvPr/>
        </p:nvSpPr>
        <p:spPr>
          <a:xfrm>
            <a:off x="508000" y="53340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</a:t>
            </a:r>
            <a:endParaRPr lang="en-US" dirty="0"/>
          </a:p>
        </p:txBody>
      </p:sp>
      <p:graphicFrame>
        <p:nvGraphicFramePr>
          <p:cNvPr id="56" name="Object 20"/>
          <p:cNvGraphicFramePr>
            <a:graphicFrameLocks noChangeAspect="1"/>
          </p:cNvGraphicFramePr>
          <p:nvPr/>
        </p:nvGraphicFramePr>
        <p:xfrm>
          <a:off x="977900" y="5353050"/>
          <a:ext cx="622300" cy="317500"/>
        </p:xfrm>
        <a:graphic>
          <a:graphicData uri="http://schemas.openxmlformats.org/presentationml/2006/ole">
            <p:oleObj spid="_x0000_s501786" name="Equation" r:id="rId8" imgW="622080" imgH="317160" progId="Equation.3">
              <p:embed/>
            </p:oleObj>
          </a:graphicData>
        </a:graphic>
      </p:graphicFrame>
      <p:graphicFrame>
        <p:nvGraphicFramePr>
          <p:cNvPr id="57" name="Object 22"/>
          <p:cNvGraphicFramePr>
            <a:graphicFrameLocks noChangeAspect="1"/>
          </p:cNvGraphicFramePr>
          <p:nvPr/>
        </p:nvGraphicFramePr>
        <p:xfrm>
          <a:off x="336550" y="5803900"/>
          <a:ext cx="1993900" cy="749300"/>
        </p:xfrm>
        <a:graphic>
          <a:graphicData uri="http://schemas.openxmlformats.org/presentationml/2006/ole">
            <p:oleObj spid="_x0000_s501787" name="Equation" r:id="rId9" imgW="1993680" imgH="749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10692" y="638175"/>
            <a:ext cx="24753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longitudinal strain 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201167" y="971490"/>
            <a:ext cx="59650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the unit extension in any direction    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/>
          </a:p>
        </p:txBody>
      </p:sp>
      <p:graphicFrame>
        <p:nvGraphicFramePr>
          <p:cNvPr id="502793" name="Object 9"/>
          <p:cNvGraphicFramePr>
            <a:graphicFrameLocks noChangeAspect="1"/>
          </p:cNvGraphicFramePr>
          <p:nvPr/>
        </p:nvGraphicFramePr>
        <p:xfrm>
          <a:off x="5188524" y="988288"/>
          <a:ext cx="279400" cy="292100"/>
        </p:xfrm>
        <a:graphic>
          <a:graphicData uri="http://schemas.openxmlformats.org/presentationml/2006/ole">
            <p:oleObj spid="_x0000_s502793" name="Equation" r:id="rId3" imgW="279360" imgH="291960" progId="Equation.3">
              <p:embed/>
            </p:oleObj>
          </a:graphicData>
        </a:graphic>
      </p:graphicFrame>
      <p:graphicFrame>
        <p:nvGraphicFramePr>
          <p:cNvPr id="502794" name="Object 10"/>
          <p:cNvGraphicFramePr>
            <a:graphicFrameLocks noChangeAspect="1"/>
          </p:cNvGraphicFramePr>
          <p:nvPr/>
        </p:nvGraphicFramePr>
        <p:xfrm>
          <a:off x="330200" y="1530350"/>
          <a:ext cx="2273300" cy="1524000"/>
        </p:xfrm>
        <a:graphic>
          <a:graphicData uri="http://schemas.openxmlformats.org/presentationml/2006/ole">
            <p:oleObj spid="_x0000_s502794" name="Equation" r:id="rId4" imgW="2273040" imgH="1523880" progId="Equation.3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228600" y="32004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</a:t>
            </a:r>
            <a:endParaRPr lang="en-US" dirty="0"/>
          </a:p>
        </p:txBody>
      </p:sp>
      <p:graphicFrame>
        <p:nvGraphicFramePr>
          <p:cNvPr id="14" name="Object 20"/>
          <p:cNvGraphicFramePr>
            <a:graphicFrameLocks noChangeAspect="1"/>
          </p:cNvGraphicFramePr>
          <p:nvPr/>
        </p:nvGraphicFramePr>
        <p:xfrm>
          <a:off x="647700" y="3200400"/>
          <a:ext cx="723900" cy="355600"/>
        </p:xfrm>
        <a:graphic>
          <a:graphicData uri="http://schemas.openxmlformats.org/presentationml/2006/ole">
            <p:oleObj spid="_x0000_s502795" name="Equation" r:id="rId5" imgW="723600" imgH="355320" progId="Equation.3">
              <p:embed/>
            </p:oleObj>
          </a:graphicData>
        </a:graphic>
      </p:graphicFrame>
      <p:graphicFrame>
        <p:nvGraphicFramePr>
          <p:cNvPr id="502796" name="Object 12"/>
          <p:cNvGraphicFramePr>
            <a:graphicFrameLocks noChangeAspect="1"/>
          </p:cNvGraphicFramePr>
          <p:nvPr/>
        </p:nvGraphicFramePr>
        <p:xfrm>
          <a:off x="533400" y="3606800"/>
          <a:ext cx="2044700" cy="1270000"/>
        </p:xfrm>
        <a:graphic>
          <a:graphicData uri="http://schemas.openxmlformats.org/presentationml/2006/ole">
            <p:oleObj spid="_x0000_s502796" name="Equation" r:id="rId6" imgW="2044440" imgH="1269720" progId="Equation.3">
              <p:embed/>
            </p:oleObj>
          </a:graphicData>
        </a:graphic>
      </p:graphicFrame>
      <p:sp>
        <p:nvSpPr>
          <p:cNvPr id="15" name="Rectangle 14"/>
          <p:cNvSpPr/>
          <p:nvPr/>
        </p:nvSpPr>
        <p:spPr>
          <a:xfrm>
            <a:off x="207105" y="5543490"/>
            <a:ext cx="3701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small deformation theory…</a:t>
            </a:r>
            <a:endParaRPr lang="en-US" sz="2000" dirty="0"/>
          </a:p>
        </p:txBody>
      </p:sp>
      <p:graphicFrame>
        <p:nvGraphicFramePr>
          <p:cNvPr id="502797" name="Object 13"/>
          <p:cNvGraphicFramePr>
            <a:graphicFrameLocks noChangeAspect="1"/>
          </p:cNvGraphicFramePr>
          <p:nvPr/>
        </p:nvGraphicFramePr>
        <p:xfrm>
          <a:off x="685800" y="6159500"/>
          <a:ext cx="1587500" cy="393700"/>
        </p:xfrm>
        <a:graphic>
          <a:graphicData uri="http://schemas.openxmlformats.org/presentationml/2006/ole">
            <p:oleObj spid="_x0000_s502797" name="Equation" r:id="rId7" imgW="1587240" imgH="393480" progId="Equation.3">
              <p:embed/>
            </p:oleObj>
          </a:graphicData>
        </a:graphic>
      </p:graphicFrame>
      <p:graphicFrame>
        <p:nvGraphicFramePr>
          <p:cNvPr id="502798" name="Object 14"/>
          <p:cNvGraphicFramePr>
            <a:graphicFrameLocks noChangeAspect="1"/>
          </p:cNvGraphicFramePr>
          <p:nvPr/>
        </p:nvGraphicFramePr>
        <p:xfrm>
          <a:off x="533400" y="4940300"/>
          <a:ext cx="1803400" cy="622300"/>
        </p:xfrm>
        <a:graphic>
          <a:graphicData uri="http://schemas.openxmlformats.org/presentationml/2006/ole">
            <p:oleObj spid="_x0000_s502798" name="Equation" r:id="rId8" imgW="180324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571288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To find change in angle?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9170" name="Object 2"/>
          <p:cNvGraphicFramePr>
            <a:graphicFrameLocks noChangeAspect="1"/>
          </p:cNvGraphicFramePr>
          <p:nvPr/>
        </p:nvGraphicFramePr>
        <p:xfrm>
          <a:off x="914400" y="1219200"/>
          <a:ext cx="3086100" cy="317500"/>
        </p:xfrm>
        <a:graphic>
          <a:graphicData uri="http://schemas.openxmlformats.org/presentationml/2006/ole">
            <p:oleObj spid="_x0000_s518146" name="Equation" r:id="rId3" imgW="3086100" imgH="317500" progId="Equation.3">
              <p:embed/>
            </p:oleObj>
          </a:graphicData>
        </a:graphic>
      </p:graphicFrame>
      <p:graphicFrame>
        <p:nvGraphicFramePr>
          <p:cNvPr id="6" name="Object 29"/>
          <p:cNvGraphicFramePr>
            <a:graphicFrameLocks noChangeAspect="1"/>
          </p:cNvGraphicFramePr>
          <p:nvPr/>
        </p:nvGraphicFramePr>
        <p:xfrm>
          <a:off x="676564" y="1722460"/>
          <a:ext cx="977900" cy="355600"/>
        </p:xfrm>
        <a:graphic>
          <a:graphicData uri="http://schemas.openxmlformats.org/presentationml/2006/ole">
            <p:oleObj spid="_x0000_s518147" name="Equation" r:id="rId4" imgW="977760" imgH="35532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1752600" y="1752600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: deformation gradient tensor</a:t>
            </a:r>
            <a:endParaRPr lang="en-US" b="1" dirty="0"/>
          </a:p>
        </p:txBody>
      </p:sp>
      <p:graphicFrame>
        <p:nvGraphicFramePr>
          <p:cNvPr id="8" name="Object 30"/>
          <p:cNvGraphicFramePr>
            <a:graphicFrameLocks noChangeAspect="1"/>
          </p:cNvGraphicFramePr>
          <p:nvPr/>
        </p:nvGraphicFramePr>
        <p:xfrm>
          <a:off x="689264" y="2306660"/>
          <a:ext cx="1308100" cy="254000"/>
        </p:xfrm>
        <a:graphic>
          <a:graphicData uri="http://schemas.openxmlformats.org/presentationml/2006/ole">
            <p:oleObj spid="_x0000_s518148" name="Equation" r:id="rId5" imgW="1307532" imgH="25389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2400" y="26625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using stretch ratios ???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9173" name="Object 5"/>
          <p:cNvGraphicFramePr>
            <a:graphicFrameLocks noChangeAspect="1"/>
          </p:cNvGraphicFramePr>
          <p:nvPr/>
        </p:nvGraphicFramePr>
        <p:xfrm>
          <a:off x="355600" y="3365500"/>
          <a:ext cx="2616200" cy="368300"/>
        </p:xfrm>
        <a:graphic>
          <a:graphicData uri="http://schemas.openxmlformats.org/presentationml/2006/ole">
            <p:oleObj spid="_x0000_s518149" name="Equation" r:id="rId6" imgW="2616200" imgH="368300" progId="Equation.3">
              <p:embed/>
            </p:oleObj>
          </a:graphicData>
        </a:graphic>
      </p:graphicFrame>
      <p:graphicFrame>
        <p:nvGraphicFramePr>
          <p:cNvPr id="519174" name="Object 6"/>
          <p:cNvGraphicFramePr>
            <a:graphicFrameLocks noChangeAspect="1"/>
          </p:cNvGraphicFramePr>
          <p:nvPr/>
        </p:nvGraphicFramePr>
        <p:xfrm>
          <a:off x="482600" y="3949700"/>
          <a:ext cx="4584700" cy="2374900"/>
        </p:xfrm>
        <a:graphic>
          <a:graphicData uri="http://schemas.openxmlformats.org/presentationml/2006/ole">
            <p:oleObj spid="_x0000_s518150" name="Equation" r:id="rId7" imgW="4584700" imgH="237490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5448300" y="49530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</a:t>
            </a:r>
            <a:endParaRPr lang="en-US" dirty="0"/>
          </a:p>
        </p:txBody>
      </p:sp>
      <p:graphicFrame>
        <p:nvGraphicFramePr>
          <p:cNvPr id="13" name="Object 20"/>
          <p:cNvGraphicFramePr>
            <a:graphicFrameLocks noChangeAspect="1"/>
          </p:cNvGraphicFramePr>
          <p:nvPr/>
        </p:nvGraphicFramePr>
        <p:xfrm>
          <a:off x="5969000" y="4953000"/>
          <a:ext cx="1727200" cy="355600"/>
        </p:xfrm>
        <a:graphic>
          <a:graphicData uri="http://schemas.openxmlformats.org/presentationml/2006/ole">
            <p:oleObj spid="_x0000_s518151" name="Equation" r:id="rId8" imgW="1726451" imgH="355446" progId="Equation.3">
              <p:embed/>
            </p:oleObj>
          </a:graphicData>
        </a:graphic>
      </p:graphicFrame>
      <p:graphicFrame>
        <p:nvGraphicFramePr>
          <p:cNvPr id="519176" name="Object 8"/>
          <p:cNvGraphicFramePr>
            <a:graphicFrameLocks noChangeAspect="1"/>
          </p:cNvGraphicFramePr>
          <p:nvPr/>
        </p:nvGraphicFramePr>
        <p:xfrm>
          <a:off x="5943600" y="5486400"/>
          <a:ext cx="1866900" cy="685800"/>
        </p:xfrm>
        <a:graphic>
          <a:graphicData uri="http://schemas.openxmlformats.org/presentationml/2006/ole">
            <p:oleObj spid="_x0000_s518152" name="Equation" r:id="rId9" imgW="186690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8337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change in angle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9174" name="Object 6"/>
          <p:cNvGraphicFramePr>
            <a:graphicFrameLocks noChangeAspect="1"/>
          </p:cNvGraphicFramePr>
          <p:nvPr/>
        </p:nvGraphicFramePr>
        <p:xfrm>
          <a:off x="1066800" y="1371600"/>
          <a:ext cx="1892300" cy="774700"/>
        </p:xfrm>
        <a:graphic>
          <a:graphicData uri="http://schemas.openxmlformats.org/presentationml/2006/ole">
            <p:oleObj spid="_x0000_s519170" name="Equation" r:id="rId3" imgW="1892300" imgH="7747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2400" y="22815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finding original angle?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20201" name="Object 9"/>
          <p:cNvGraphicFramePr>
            <a:graphicFrameLocks noChangeAspect="1"/>
          </p:cNvGraphicFramePr>
          <p:nvPr/>
        </p:nvGraphicFramePr>
        <p:xfrm>
          <a:off x="901700" y="2895600"/>
          <a:ext cx="2921000" cy="368300"/>
        </p:xfrm>
        <a:graphic>
          <a:graphicData uri="http://schemas.openxmlformats.org/presentationml/2006/ole">
            <p:oleObj spid="_x0000_s519171" name="Equation" r:id="rId4" imgW="2921000" imgH="368300" progId="Equation.3">
              <p:embed/>
            </p:oleObj>
          </a:graphicData>
        </a:graphic>
      </p:graphicFrame>
      <p:graphicFrame>
        <p:nvGraphicFramePr>
          <p:cNvPr id="520202" name="Object 10"/>
          <p:cNvGraphicFramePr>
            <a:graphicFrameLocks noChangeAspect="1"/>
          </p:cNvGraphicFramePr>
          <p:nvPr/>
        </p:nvGraphicFramePr>
        <p:xfrm>
          <a:off x="1371600" y="3683000"/>
          <a:ext cx="4191000" cy="1968500"/>
        </p:xfrm>
        <a:graphic>
          <a:graphicData uri="http://schemas.openxmlformats.org/presentationml/2006/ole">
            <p:oleObj spid="_x0000_s519172" name="Equation" r:id="rId5" imgW="4191000" imgH="19685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828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using stretch ratios ???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22243" name="Object 3"/>
          <p:cNvGraphicFramePr>
            <a:graphicFrameLocks noChangeAspect="1"/>
          </p:cNvGraphicFramePr>
          <p:nvPr/>
        </p:nvGraphicFramePr>
        <p:xfrm>
          <a:off x="755650" y="2349500"/>
          <a:ext cx="1663700" cy="393700"/>
        </p:xfrm>
        <a:graphic>
          <a:graphicData uri="http://schemas.openxmlformats.org/presentationml/2006/ole">
            <p:oleObj spid="_x0000_s522242" name="Equation" r:id="rId3" imgW="1663560" imgH="393480" progId="Equation.3">
              <p:embed/>
            </p:oleObj>
          </a:graphicData>
        </a:graphic>
      </p:graphicFrame>
      <p:graphicFrame>
        <p:nvGraphicFramePr>
          <p:cNvPr id="522244" name="Object 4"/>
          <p:cNvGraphicFramePr>
            <a:graphicFrameLocks noChangeAspect="1"/>
          </p:cNvGraphicFramePr>
          <p:nvPr/>
        </p:nvGraphicFramePr>
        <p:xfrm>
          <a:off x="670792" y="3043380"/>
          <a:ext cx="2959100" cy="965200"/>
        </p:xfrm>
        <a:graphic>
          <a:graphicData uri="http://schemas.openxmlformats.org/presentationml/2006/ole">
            <p:oleObj spid="_x0000_s522243" name="Equation" r:id="rId4" imgW="2959100" imgH="965200" progId="Equation.3">
              <p:embed/>
            </p:oleObj>
          </a:graphicData>
        </a:graphic>
      </p:graphicFrame>
      <p:graphicFrame>
        <p:nvGraphicFramePr>
          <p:cNvPr id="522245" name="Object 5"/>
          <p:cNvGraphicFramePr>
            <a:graphicFrameLocks noChangeAspect="1"/>
          </p:cNvGraphicFramePr>
          <p:nvPr/>
        </p:nvGraphicFramePr>
        <p:xfrm>
          <a:off x="571500" y="4356100"/>
          <a:ext cx="2933700" cy="1663700"/>
        </p:xfrm>
        <a:graphic>
          <a:graphicData uri="http://schemas.openxmlformats.org/presentationml/2006/ole">
            <p:oleObj spid="_x0000_s522244" name="Equation" r:id="rId5" imgW="2933700" imgH="16637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Ratio of the deformed volume to the original volume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ct 41"/>
          <p:cNvGraphicFramePr>
            <a:graphicFrameLocks noChangeAspect="1"/>
          </p:cNvGraphicFramePr>
          <p:nvPr/>
        </p:nvGraphicFramePr>
        <p:xfrm>
          <a:off x="7924800" y="609600"/>
          <a:ext cx="457200" cy="685800"/>
        </p:xfrm>
        <a:graphic>
          <a:graphicData uri="http://schemas.openxmlformats.org/presentationml/2006/ole">
            <p:oleObj spid="_x0000_s522245" name="Equation" r:id="rId6" imgW="457200" imgH="685800" progId="Equation.3">
              <p:embed/>
            </p:oleObj>
          </a:graphicData>
        </a:graphic>
      </p:graphicFrame>
      <p:graphicFrame>
        <p:nvGraphicFramePr>
          <p:cNvPr id="522247" name="Object 7"/>
          <p:cNvGraphicFramePr>
            <a:graphicFrameLocks noChangeAspect="1"/>
          </p:cNvGraphicFramePr>
          <p:nvPr/>
        </p:nvGraphicFramePr>
        <p:xfrm>
          <a:off x="1003300" y="1143000"/>
          <a:ext cx="1968500" cy="685800"/>
        </p:xfrm>
        <a:graphic>
          <a:graphicData uri="http://schemas.openxmlformats.org/presentationml/2006/ole">
            <p:oleObj spid="_x0000_s522246" name="Equation" r:id="rId7" imgW="196850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Velocity gradient, Rate of deformation, </a:t>
            </a:r>
            <a:r>
              <a:rPr lang="en-US" sz="3000" b="1" dirty="0" err="1" smtClean="0">
                <a:latin typeface="Arial" pitchFamily="34" charset="0"/>
                <a:cs typeface="Arial" pitchFamily="34" charset="0"/>
              </a:rPr>
              <a:t>Vorticity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95635"/>
            <a:ext cx="852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the velocity field of a continuum be given in some region of space by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1698" name="Object 2"/>
          <p:cNvGraphicFramePr>
            <a:graphicFrameLocks noChangeAspect="1"/>
          </p:cNvGraphicFramePr>
          <p:nvPr/>
        </p:nvGraphicFramePr>
        <p:xfrm>
          <a:off x="603250" y="1333500"/>
          <a:ext cx="1155700" cy="330200"/>
        </p:xfrm>
        <a:graphic>
          <a:graphicData uri="http://schemas.openxmlformats.org/presentationml/2006/ole">
            <p:oleObj spid="_x0000_s524290" name="Equation" r:id="rId3" imgW="1155700" imgH="3302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436" y="1619190"/>
            <a:ext cx="852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spatial velocity gradient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defined by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1699" name="Object 3"/>
          <p:cNvGraphicFramePr>
            <a:graphicFrameLocks noChangeAspect="1"/>
          </p:cNvGraphicFramePr>
          <p:nvPr/>
        </p:nvGraphicFramePr>
        <p:xfrm>
          <a:off x="711200" y="2057400"/>
          <a:ext cx="952500" cy="723900"/>
        </p:xfrm>
        <a:graphic>
          <a:graphicData uri="http://schemas.openxmlformats.org/presentationml/2006/ole">
            <p:oleObj spid="_x0000_s524291" name="Equation" r:id="rId4" imgW="952087" imgH="723586" progId="Equation.3">
              <p:embed/>
            </p:oleObj>
          </a:graphicData>
        </a:graphic>
      </p:graphicFrame>
      <p:graphicFrame>
        <p:nvGraphicFramePr>
          <p:cNvPr id="541700" name="Object 4"/>
          <p:cNvGraphicFramePr>
            <a:graphicFrameLocks noChangeAspect="1"/>
          </p:cNvGraphicFramePr>
          <p:nvPr/>
        </p:nvGraphicFramePr>
        <p:xfrm>
          <a:off x="501650" y="3222340"/>
          <a:ext cx="1358900" cy="368300"/>
        </p:xfrm>
        <a:graphic>
          <a:graphicData uri="http://schemas.openxmlformats.org/presentationml/2006/ole">
            <p:oleObj spid="_x0000_s524292" name="Equation" r:id="rId5" imgW="1358900" imgH="3683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5436" y="2762190"/>
            <a:ext cx="852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additive decomposition into symmetric and skew-symmetric part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1701" name="Object 5"/>
          <p:cNvGraphicFramePr>
            <a:graphicFrameLocks noChangeAspect="1"/>
          </p:cNvGraphicFramePr>
          <p:nvPr/>
        </p:nvGraphicFramePr>
        <p:xfrm>
          <a:off x="381000" y="3695700"/>
          <a:ext cx="2006600" cy="812800"/>
        </p:xfrm>
        <a:graphic>
          <a:graphicData uri="http://schemas.openxmlformats.org/presentationml/2006/ole">
            <p:oleObj spid="_x0000_s524293" name="Equation" r:id="rId6" imgW="2006600" imgH="812800" progId="Equation.3">
              <p:embed/>
            </p:oleObj>
          </a:graphicData>
        </a:graphic>
      </p:graphicFrame>
      <p:graphicFrame>
        <p:nvGraphicFramePr>
          <p:cNvPr id="541702" name="Object 6"/>
          <p:cNvGraphicFramePr>
            <a:graphicFrameLocks noChangeAspect="1"/>
          </p:cNvGraphicFramePr>
          <p:nvPr/>
        </p:nvGraphicFramePr>
        <p:xfrm>
          <a:off x="365125" y="4635500"/>
          <a:ext cx="2019300" cy="812800"/>
        </p:xfrm>
        <a:graphic>
          <a:graphicData uri="http://schemas.openxmlformats.org/presentationml/2006/ole">
            <p:oleObj spid="_x0000_s524294" name="Equation" r:id="rId7" imgW="2019300" imgH="8128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38400" y="3876675"/>
            <a:ext cx="3772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rate of deformation tensor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8400" y="4819590"/>
            <a:ext cx="3772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vorticity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or spin tensor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Rates of stretching per unit stretch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95635"/>
            <a:ext cx="4562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velocity of particle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relative to the particle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43"/>
          <p:cNvGrpSpPr/>
          <p:nvPr/>
        </p:nvGrpSpPr>
        <p:grpSpPr>
          <a:xfrm>
            <a:off x="5875338" y="838200"/>
            <a:ext cx="3116262" cy="2718956"/>
            <a:chOff x="5580063" y="3962400"/>
            <a:chExt cx="3116262" cy="2718956"/>
          </a:xfrm>
        </p:grpSpPr>
        <p:cxnSp>
          <p:nvCxnSpPr>
            <p:cNvPr id="13" name="Straight Arrow Connector 12"/>
            <p:cNvCxnSpPr/>
            <p:nvPr/>
          </p:nvCxnSpPr>
          <p:spPr>
            <a:xfrm rot="5400000" flipH="1" flipV="1">
              <a:off x="5355143" y="5141193"/>
              <a:ext cx="1677193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800000" flipV="1">
              <a:off x="5584537" y="5979390"/>
              <a:ext cx="609601" cy="45720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6194137" y="5979392"/>
              <a:ext cx="2209799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6" name="Object 4"/>
            <p:cNvGraphicFramePr>
              <a:graphicFrameLocks noChangeAspect="1"/>
            </p:cNvGraphicFramePr>
            <p:nvPr/>
          </p:nvGraphicFramePr>
          <p:xfrm>
            <a:off x="5580063" y="6363856"/>
            <a:ext cx="228600" cy="317500"/>
          </p:xfrm>
          <a:graphic>
            <a:graphicData uri="http://schemas.openxmlformats.org/presentationml/2006/ole">
              <p:oleObj spid="_x0000_s525314" name="Equation" r:id="rId3" imgW="228501" imgH="317362" progId="Equation.3">
                <p:embed/>
              </p:oleObj>
            </a:graphicData>
          </a:graphic>
        </p:graphicFrame>
        <p:graphicFrame>
          <p:nvGraphicFramePr>
            <p:cNvPr id="17" name="Object 5"/>
            <p:cNvGraphicFramePr>
              <a:graphicFrameLocks noChangeAspect="1"/>
            </p:cNvGraphicFramePr>
            <p:nvPr/>
          </p:nvGraphicFramePr>
          <p:xfrm>
            <a:off x="8442325" y="5897563"/>
            <a:ext cx="254000" cy="317500"/>
          </p:xfrm>
          <a:graphic>
            <a:graphicData uri="http://schemas.openxmlformats.org/presentationml/2006/ole">
              <p:oleObj spid="_x0000_s525315" name="Equation" r:id="rId4" imgW="253780" imgH="317225" progId="Equation.3">
                <p:embed/>
              </p:oleObj>
            </a:graphicData>
          </a:graphic>
        </p:graphicFrame>
        <p:graphicFrame>
          <p:nvGraphicFramePr>
            <p:cNvPr id="18" name="Object 6"/>
            <p:cNvGraphicFramePr>
              <a:graphicFrameLocks noChangeAspect="1"/>
            </p:cNvGraphicFramePr>
            <p:nvPr/>
          </p:nvGraphicFramePr>
          <p:xfrm>
            <a:off x="5859463" y="4151313"/>
            <a:ext cx="254000" cy="330200"/>
          </p:xfrm>
          <a:graphic>
            <a:graphicData uri="http://schemas.openxmlformats.org/presentationml/2006/ole">
              <p:oleObj spid="_x0000_s525316" name="Equation" r:id="rId5" imgW="253890" imgH="330057" progId="Equation.3">
                <p:embed/>
              </p:oleObj>
            </a:graphicData>
          </a:graphic>
        </p:graphicFrame>
        <p:graphicFrame>
          <p:nvGraphicFramePr>
            <p:cNvPr id="19" name="Object 27"/>
            <p:cNvGraphicFramePr>
              <a:graphicFrameLocks noChangeAspect="1"/>
            </p:cNvGraphicFramePr>
            <p:nvPr/>
          </p:nvGraphicFramePr>
          <p:xfrm>
            <a:off x="5922816" y="5791200"/>
            <a:ext cx="228600" cy="241300"/>
          </p:xfrm>
          <a:graphic>
            <a:graphicData uri="http://schemas.openxmlformats.org/presentationml/2006/ole">
              <p:oleObj spid="_x0000_s525317" name="Equation" r:id="rId6" imgW="228600" imgH="241200" progId="Equation.3">
                <p:embed/>
              </p:oleObj>
            </a:graphicData>
          </a:graphic>
        </p:graphicFrame>
        <p:sp>
          <p:nvSpPr>
            <p:cNvPr id="22" name="Freeform 21"/>
            <p:cNvSpPr/>
            <p:nvPr/>
          </p:nvSpPr>
          <p:spPr>
            <a:xfrm rot="21108599">
              <a:off x="6477000" y="4267200"/>
              <a:ext cx="958273" cy="692727"/>
            </a:xfrm>
            <a:custGeom>
              <a:avLst/>
              <a:gdLst>
                <a:gd name="connsiteX0" fmla="*/ 0 w 868218"/>
                <a:gd name="connsiteY0" fmla="*/ 572654 h 600363"/>
                <a:gd name="connsiteX1" fmla="*/ 350981 w 868218"/>
                <a:gd name="connsiteY1" fmla="*/ 563418 h 600363"/>
                <a:gd name="connsiteX2" fmla="*/ 720436 w 868218"/>
                <a:gd name="connsiteY2" fmla="*/ 350981 h 600363"/>
                <a:gd name="connsiteX3" fmla="*/ 868218 w 868218"/>
                <a:gd name="connsiteY3" fmla="*/ 0 h 60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218" h="600363">
                  <a:moveTo>
                    <a:pt x="0" y="572654"/>
                  </a:moveTo>
                  <a:cubicBezTo>
                    <a:pt x="115454" y="586508"/>
                    <a:pt x="230908" y="600363"/>
                    <a:pt x="350981" y="563418"/>
                  </a:cubicBezTo>
                  <a:cubicBezTo>
                    <a:pt x="471054" y="526473"/>
                    <a:pt x="634230" y="444884"/>
                    <a:pt x="720436" y="350981"/>
                  </a:cubicBezTo>
                  <a:cubicBezTo>
                    <a:pt x="806642" y="257078"/>
                    <a:pt x="837430" y="128539"/>
                    <a:pt x="868218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 rot="10260878">
              <a:off x="7193091" y="4841163"/>
              <a:ext cx="958273" cy="692727"/>
            </a:xfrm>
            <a:custGeom>
              <a:avLst/>
              <a:gdLst>
                <a:gd name="connsiteX0" fmla="*/ 0 w 868218"/>
                <a:gd name="connsiteY0" fmla="*/ 572654 h 600363"/>
                <a:gd name="connsiteX1" fmla="*/ 350981 w 868218"/>
                <a:gd name="connsiteY1" fmla="*/ 563418 h 600363"/>
                <a:gd name="connsiteX2" fmla="*/ 720436 w 868218"/>
                <a:gd name="connsiteY2" fmla="*/ 350981 h 600363"/>
                <a:gd name="connsiteX3" fmla="*/ 868218 w 868218"/>
                <a:gd name="connsiteY3" fmla="*/ 0 h 60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218" h="600363">
                  <a:moveTo>
                    <a:pt x="0" y="572654"/>
                  </a:moveTo>
                  <a:cubicBezTo>
                    <a:pt x="115454" y="586508"/>
                    <a:pt x="230908" y="600363"/>
                    <a:pt x="350981" y="563418"/>
                  </a:cubicBezTo>
                  <a:cubicBezTo>
                    <a:pt x="471054" y="526473"/>
                    <a:pt x="634230" y="444884"/>
                    <a:pt x="720436" y="350981"/>
                  </a:cubicBezTo>
                  <a:cubicBezTo>
                    <a:pt x="806642" y="257078"/>
                    <a:pt x="837430" y="128539"/>
                    <a:pt x="868218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7167021" y="4294517"/>
              <a:ext cx="485702" cy="4572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7472212" y="4685144"/>
              <a:ext cx="364840" cy="3532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V="1">
              <a:off x="7162800" y="4724400"/>
              <a:ext cx="304800" cy="304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42731" name="Object 11"/>
            <p:cNvGraphicFramePr>
              <a:graphicFrameLocks noChangeAspect="1"/>
            </p:cNvGraphicFramePr>
            <p:nvPr/>
          </p:nvGraphicFramePr>
          <p:xfrm>
            <a:off x="7446820" y="5015922"/>
            <a:ext cx="203200" cy="241300"/>
          </p:xfrm>
          <a:graphic>
            <a:graphicData uri="http://schemas.openxmlformats.org/presentationml/2006/ole">
              <p:oleObj spid="_x0000_s525318" name="Equation" r:id="rId7" imgW="203112" imgH="241195" progId="Equation.3">
                <p:embed/>
              </p:oleObj>
            </a:graphicData>
          </a:graphic>
        </p:graphicFrame>
        <p:graphicFrame>
          <p:nvGraphicFramePr>
            <p:cNvPr id="542732" name="Object 12"/>
            <p:cNvGraphicFramePr>
              <a:graphicFrameLocks noChangeAspect="1"/>
            </p:cNvGraphicFramePr>
            <p:nvPr/>
          </p:nvGraphicFramePr>
          <p:xfrm>
            <a:off x="7010400" y="4553528"/>
            <a:ext cx="177800" cy="241300"/>
          </p:xfrm>
          <a:graphic>
            <a:graphicData uri="http://schemas.openxmlformats.org/presentationml/2006/ole">
              <p:oleObj spid="_x0000_s525319" name="Equation" r:id="rId8" imgW="177646" imgH="241091" progId="Equation.3">
                <p:embed/>
              </p:oleObj>
            </a:graphicData>
          </a:graphic>
        </p:graphicFrame>
        <p:graphicFrame>
          <p:nvGraphicFramePr>
            <p:cNvPr id="542733" name="Object 13"/>
            <p:cNvGraphicFramePr>
              <a:graphicFrameLocks noChangeAspect="1"/>
            </p:cNvGraphicFramePr>
            <p:nvPr/>
          </p:nvGraphicFramePr>
          <p:xfrm>
            <a:off x="7835900" y="4479058"/>
            <a:ext cx="203200" cy="330200"/>
          </p:xfrm>
          <a:graphic>
            <a:graphicData uri="http://schemas.openxmlformats.org/presentationml/2006/ole">
              <p:oleObj spid="_x0000_s525320" name="Equation" r:id="rId9" imgW="203112" imgH="330057" progId="Equation.3">
                <p:embed/>
              </p:oleObj>
            </a:graphicData>
          </a:graphic>
        </p:graphicFrame>
        <p:graphicFrame>
          <p:nvGraphicFramePr>
            <p:cNvPr id="542734" name="Object 14"/>
            <p:cNvGraphicFramePr>
              <a:graphicFrameLocks noChangeAspect="1"/>
            </p:cNvGraphicFramePr>
            <p:nvPr/>
          </p:nvGraphicFramePr>
          <p:xfrm>
            <a:off x="7518400" y="3962400"/>
            <a:ext cx="711200" cy="330200"/>
          </p:xfrm>
          <a:graphic>
            <a:graphicData uri="http://schemas.openxmlformats.org/presentationml/2006/ole">
              <p:oleObj spid="_x0000_s525321" name="Equation" r:id="rId10" imgW="710891" imgH="330057" progId="Equation.3">
                <p:embed/>
              </p:oleObj>
            </a:graphicData>
          </a:graphic>
        </p:graphicFrame>
        <p:graphicFrame>
          <p:nvGraphicFramePr>
            <p:cNvPr id="542735" name="Object 15"/>
            <p:cNvGraphicFramePr>
              <a:graphicFrameLocks noChangeAspect="1"/>
            </p:cNvGraphicFramePr>
            <p:nvPr/>
          </p:nvGraphicFramePr>
          <p:xfrm>
            <a:off x="7075052" y="4821380"/>
            <a:ext cx="330200" cy="330200"/>
          </p:xfrm>
          <a:graphic>
            <a:graphicData uri="http://schemas.openxmlformats.org/presentationml/2006/ole">
              <p:oleObj spid="_x0000_s525322" name="Equation" r:id="rId11" imgW="330057" imgH="330057" progId="Equation.3">
                <p:embed/>
              </p:oleObj>
            </a:graphicData>
          </a:graphic>
        </p:graphicFrame>
      </p:grpSp>
      <p:graphicFrame>
        <p:nvGraphicFramePr>
          <p:cNvPr id="542736" name="Object 16"/>
          <p:cNvGraphicFramePr>
            <a:graphicFrameLocks noChangeAspect="1"/>
          </p:cNvGraphicFramePr>
          <p:nvPr/>
        </p:nvGraphicFramePr>
        <p:xfrm>
          <a:off x="393700" y="1524000"/>
          <a:ext cx="3238500" cy="723900"/>
        </p:xfrm>
        <a:graphic>
          <a:graphicData uri="http://schemas.openxmlformats.org/presentationml/2006/ole">
            <p:oleObj spid="_x0000_s525323" name="Equation" r:id="rId12" imgW="3238500" imgH="723900" progId="Equation.3">
              <p:embed/>
            </p:oleObj>
          </a:graphicData>
        </a:graphic>
      </p:graphicFrame>
      <p:graphicFrame>
        <p:nvGraphicFramePr>
          <p:cNvPr id="542737" name="Object 17"/>
          <p:cNvGraphicFramePr>
            <a:graphicFrameLocks noChangeAspect="1"/>
          </p:cNvGraphicFramePr>
          <p:nvPr/>
        </p:nvGraphicFramePr>
        <p:xfrm>
          <a:off x="298450" y="2270125"/>
          <a:ext cx="3403600" cy="1587500"/>
        </p:xfrm>
        <a:graphic>
          <a:graphicData uri="http://schemas.openxmlformats.org/presentationml/2006/ole">
            <p:oleObj spid="_x0000_s525324" name="Equation" r:id="rId13" imgW="3403600" imgH="1587500" progId="Equation.3">
              <p:embed/>
            </p:oleObj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76200" y="3886200"/>
            <a:ext cx="456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now consider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2739" name="Object 19"/>
          <p:cNvGraphicFramePr>
            <a:graphicFrameLocks noChangeAspect="1"/>
          </p:cNvGraphicFramePr>
          <p:nvPr/>
        </p:nvGraphicFramePr>
        <p:xfrm>
          <a:off x="1257300" y="4343400"/>
          <a:ext cx="1854200" cy="355600"/>
        </p:xfrm>
        <a:graphic>
          <a:graphicData uri="http://schemas.openxmlformats.org/presentationml/2006/ole">
            <p:oleObj spid="_x0000_s525325" name="Equation" r:id="rId14" imgW="1853396" imgH="355446" progId="Equation.3">
              <p:embed/>
            </p:oleObj>
          </a:graphicData>
        </a:graphic>
      </p:graphicFrame>
      <p:graphicFrame>
        <p:nvGraphicFramePr>
          <p:cNvPr id="542740" name="Object 20"/>
          <p:cNvGraphicFramePr>
            <a:graphicFrameLocks noChangeAspect="1"/>
          </p:cNvGraphicFramePr>
          <p:nvPr/>
        </p:nvGraphicFramePr>
        <p:xfrm>
          <a:off x="444500" y="4711700"/>
          <a:ext cx="3556000" cy="393700"/>
        </p:xfrm>
        <a:graphic>
          <a:graphicData uri="http://schemas.openxmlformats.org/presentationml/2006/ole">
            <p:oleObj spid="_x0000_s525326" name="Equation" r:id="rId15" imgW="3556000" imgH="393700" progId="Equation.3">
              <p:embed/>
            </p:oleObj>
          </a:graphicData>
        </a:graphic>
      </p:graphicFrame>
      <p:graphicFrame>
        <p:nvGraphicFramePr>
          <p:cNvPr id="542741" name="Object 21"/>
          <p:cNvGraphicFramePr>
            <a:graphicFrameLocks noChangeAspect="1"/>
          </p:cNvGraphicFramePr>
          <p:nvPr/>
        </p:nvGraphicFramePr>
        <p:xfrm>
          <a:off x="520700" y="5137150"/>
          <a:ext cx="3822700" cy="304800"/>
        </p:xfrm>
        <a:graphic>
          <a:graphicData uri="http://schemas.openxmlformats.org/presentationml/2006/ole">
            <p:oleObj spid="_x0000_s525327" name="Equation" r:id="rId16" imgW="3822700" imgH="304800" progId="Equation.3">
              <p:embed/>
            </p:oleObj>
          </a:graphicData>
        </a:graphic>
      </p:graphicFrame>
      <p:graphicFrame>
        <p:nvGraphicFramePr>
          <p:cNvPr id="542742" name="Object 22"/>
          <p:cNvGraphicFramePr>
            <a:graphicFrameLocks noChangeAspect="1"/>
          </p:cNvGraphicFramePr>
          <p:nvPr/>
        </p:nvGraphicFramePr>
        <p:xfrm>
          <a:off x="914400" y="5613400"/>
          <a:ext cx="1460500" cy="635000"/>
        </p:xfrm>
        <a:graphic>
          <a:graphicData uri="http://schemas.openxmlformats.org/presentationml/2006/ole">
            <p:oleObj spid="_x0000_s525328" name="Equation" r:id="rId17" imgW="1459866" imgH="634725" progId="Equation.3">
              <p:embed/>
            </p:oleObj>
          </a:graphicData>
        </a:graphic>
      </p:graphicFrame>
      <p:graphicFrame>
        <p:nvGraphicFramePr>
          <p:cNvPr id="542743" name="Object 23"/>
          <p:cNvGraphicFramePr>
            <a:graphicFrameLocks noChangeAspect="1"/>
          </p:cNvGraphicFramePr>
          <p:nvPr/>
        </p:nvGraphicFramePr>
        <p:xfrm>
          <a:off x="6604000" y="228600"/>
          <a:ext cx="254000" cy="635000"/>
        </p:xfrm>
        <a:graphic>
          <a:graphicData uri="http://schemas.openxmlformats.org/presentationml/2006/ole">
            <p:oleObj spid="_x0000_s525329" name="Equation" r:id="rId18" imgW="253890" imgH="634725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164" y="152400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Rates of stretching per unit stretch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2742" name="Object 22"/>
          <p:cNvGraphicFramePr>
            <a:graphicFrameLocks noChangeAspect="1"/>
          </p:cNvGraphicFramePr>
          <p:nvPr/>
        </p:nvGraphicFramePr>
        <p:xfrm>
          <a:off x="618836" y="810492"/>
          <a:ext cx="1460500" cy="635000"/>
        </p:xfrm>
        <a:graphic>
          <a:graphicData uri="http://schemas.openxmlformats.org/presentationml/2006/ole">
            <p:oleObj spid="_x0000_s534537" name="Equation" r:id="rId3" imgW="1459866" imgH="634725" progId="Equation.3">
              <p:embed/>
            </p:oleObj>
          </a:graphicData>
        </a:graphic>
      </p:graphicFrame>
      <p:graphicFrame>
        <p:nvGraphicFramePr>
          <p:cNvPr id="543761" name="Object 22"/>
          <p:cNvGraphicFramePr>
            <a:graphicFrameLocks noChangeAspect="1"/>
          </p:cNvGraphicFramePr>
          <p:nvPr/>
        </p:nvGraphicFramePr>
        <p:xfrm>
          <a:off x="390236" y="1547092"/>
          <a:ext cx="3276600" cy="1320800"/>
        </p:xfrm>
        <a:graphic>
          <a:graphicData uri="http://schemas.openxmlformats.org/presentationml/2006/ole">
            <p:oleObj spid="_x0000_s534536" name="Equation" r:id="rId4" imgW="3276600" imgH="1320800" progId="Equation.3">
              <p:embed/>
            </p:oleObj>
          </a:graphicData>
        </a:graphic>
      </p:graphicFrame>
      <p:graphicFrame>
        <p:nvGraphicFramePr>
          <p:cNvPr id="543762" name="Object 18"/>
          <p:cNvGraphicFramePr>
            <a:graphicFrameLocks noChangeAspect="1"/>
          </p:cNvGraphicFramePr>
          <p:nvPr/>
        </p:nvGraphicFramePr>
        <p:xfrm>
          <a:off x="6680200" y="200892"/>
          <a:ext cx="254000" cy="635000"/>
        </p:xfrm>
        <a:graphic>
          <a:graphicData uri="http://schemas.openxmlformats.org/presentationml/2006/ole">
            <p:oleObj spid="_x0000_s534535" name="Equation" r:id="rId5" imgW="253890" imgH="634725" progId="Equation.3">
              <p:embed/>
            </p:oleObj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85436" y="3020292"/>
            <a:ext cx="876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represents the rate of stretching per unit stretch of the element that originated in the direction of     , and is in the direction of   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 current configuration.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3763" name="Object 22"/>
          <p:cNvGraphicFramePr>
            <a:graphicFrameLocks noChangeAspect="1"/>
          </p:cNvGraphicFramePr>
          <p:nvPr/>
        </p:nvGraphicFramePr>
        <p:xfrm>
          <a:off x="3394368" y="3355112"/>
          <a:ext cx="279400" cy="292100"/>
        </p:xfrm>
        <a:graphic>
          <a:graphicData uri="http://schemas.openxmlformats.org/presentationml/2006/ole">
            <p:oleObj spid="_x0000_s534534" name="Equation" r:id="rId6" imgW="279279" imgH="291973" progId="Equation.3">
              <p:embed/>
            </p:oleObj>
          </a:graphicData>
        </a:graphic>
      </p:graphicFrame>
      <p:graphicFrame>
        <p:nvGraphicFramePr>
          <p:cNvPr id="543764" name="Object 22"/>
          <p:cNvGraphicFramePr>
            <a:graphicFrameLocks noChangeAspect="1"/>
          </p:cNvGraphicFramePr>
          <p:nvPr/>
        </p:nvGraphicFramePr>
        <p:xfrm>
          <a:off x="6585528" y="3401292"/>
          <a:ext cx="177800" cy="254000"/>
        </p:xfrm>
        <a:graphic>
          <a:graphicData uri="http://schemas.openxmlformats.org/presentationml/2006/ole">
            <p:oleObj spid="_x0000_s534533" name="Equation" r:id="rId7" imgW="177569" imgH="253670" progId="Equation.3">
              <p:embed/>
            </p:oleObj>
          </a:graphicData>
        </a:graphic>
      </p:graphicFrame>
      <p:graphicFrame>
        <p:nvGraphicFramePr>
          <p:cNvPr id="543765" name="Object 21"/>
          <p:cNvGraphicFramePr>
            <a:graphicFrameLocks noChangeAspect="1"/>
          </p:cNvGraphicFramePr>
          <p:nvPr/>
        </p:nvGraphicFramePr>
        <p:xfrm>
          <a:off x="447386" y="4163292"/>
          <a:ext cx="2857500" cy="635000"/>
        </p:xfrm>
        <a:graphic>
          <a:graphicData uri="http://schemas.openxmlformats.org/presentationml/2006/ole">
            <p:oleObj spid="_x0000_s534532" name="Equation" r:id="rId8" imgW="2857500" imgH="635000" progId="Equation.3">
              <p:embed/>
            </p:oleObj>
          </a:graphicData>
        </a:graphic>
      </p:graphicFrame>
      <p:graphicFrame>
        <p:nvGraphicFramePr>
          <p:cNvPr id="543766" name="Object 22"/>
          <p:cNvGraphicFramePr>
            <a:graphicFrameLocks noChangeAspect="1"/>
          </p:cNvGraphicFramePr>
          <p:nvPr/>
        </p:nvGraphicFramePr>
        <p:xfrm>
          <a:off x="314036" y="4823692"/>
          <a:ext cx="3251200" cy="635000"/>
        </p:xfrm>
        <a:graphic>
          <a:graphicData uri="http://schemas.openxmlformats.org/presentationml/2006/ole">
            <p:oleObj spid="_x0000_s534531" name="Equation" r:id="rId9" imgW="3251200" imgH="635000" progId="Equation.3">
              <p:embed/>
            </p:oleObj>
          </a:graphicData>
        </a:graphic>
      </p:graphicFrame>
      <p:grpSp>
        <p:nvGrpSpPr>
          <p:cNvPr id="3" name="Group 38"/>
          <p:cNvGrpSpPr/>
          <p:nvPr/>
        </p:nvGrpSpPr>
        <p:grpSpPr>
          <a:xfrm>
            <a:off x="161636" y="5687292"/>
            <a:ext cx="1064488" cy="369332"/>
            <a:chOff x="5334000" y="4343400"/>
            <a:chExt cx="1064488" cy="369332"/>
          </a:xfrm>
        </p:grpSpPr>
        <p:graphicFrame>
          <p:nvGraphicFramePr>
            <p:cNvPr id="543768" name="Object 24"/>
            <p:cNvGraphicFramePr>
              <a:graphicFrameLocks noChangeAspect="1"/>
            </p:cNvGraphicFramePr>
            <p:nvPr/>
          </p:nvGraphicFramePr>
          <p:xfrm>
            <a:off x="5776188" y="4367644"/>
            <a:ext cx="622300" cy="317500"/>
          </p:xfrm>
          <a:graphic>
            <a:graphicData uri="http://schemas.openxmlformats.org/presentationml/2006/ole">
              <p:oleObj spid="_x0000_s534530" name="Equation" r:id="rId10" imgW="622030" imgH="317362" progId="Equation.3">
                <p:embed/>
              </p:oleObj>
            </a:graphicData>
          </a:graphic>
        </p:graphicFrame>
        <p:sp>
          <p:nvSpPr>
            <p:cNvPr id="38" name="Rectangle 37"/>
            <p:cNvSpPr/>
            <p:nvPr/>
          </p:nvSpPr>
          <p:spPr>
            <a:xfrm>
              <a:off x="5334000" y="4343400"/>
              <a:ext cx="453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for</a:t>
              </a:r>
              <a:endParaRPr lang="en-US" dirty="0"/>
            </a:p>
          </p:txBody>
        </p:sp>
      </p:grpSp>
      <p:graphicFrame>
        <p:nvGraphicFramePr>
          <p:cNvPr id="543769" name="Object 25"/>
          <p:cNvGraphicFramePr>
            <a:graphicFrameLocks noChangeAspect="1"/>
          </p:cNvGraphicFramePr>
          <p:nvPr/>
        </p:nvGraphicFramePr>
        <p:xfrm>
          <a:off x="1418936" y="5546436"/>
          <a:ext cx="800100" cy="635000"/>
        </p:xfrm>
        <a:graphic>
          <a:graphicData uri="http://schemas.openxmlformats.org/presentationml/2006/ole">
            <p:oleObj spid="_x0000_s534529" name="Equation" r:id="rId11" imgW="799753" imgH="634725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3124200" y="5638800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diagonal elements of D represent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rates of extension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rates of stretching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 the coordinate (spatial) direction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164" y="152400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Off-diagonal elements of D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436" y="6858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two arbitrary differential vectors          and         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4779" name="Object 11"/>
          <p:cNvGraphicFramePr>
            <a:graphicFrameLocks noChangeAspect="1"/>
          </p:cNvGraphicFramePr>
          <p:nvPr/>
        </p:nvGraphicFramePr>
        <p:xfrm>
          <a:off x="5894388" y="696913"/>
          <a:ext cx="584200" cy="317500"/>
        </p:xfrm>
        <a:graphic>
          <a:graphicData uri="http://schemas.openxmlformats.org/presentationml/2006/ole">
            <p:oleObj spid="_x0000_s535556" name="Equation" r:id="rId3" imgW="583693" imgH="317225" progId="Equation.3">
              <p:embed/>
            </p:oleObj>
          </a:graphicData>
        </a:graphic>
      </p:graphicFrame>
      <p:graphicFrame>
        <p:nvGraphicFramePr>
          <p:cNvPr id="544780" name="Object 12"/>
          <p:cNvGraphicFramePr>
            <a:graphicFrameLocks noChangeAspect="1"/>
          </p:cNvGraphicFramePr>
          <p:nvPr/>
        </p:nvGraphicFramePr>
        <p:xfrm>
          <a:off x="4825996" y="697348"/>
          <a:ext cx="558800" cy="317500"/>
        </p:xfrm>
        <a:graphic>
          <a:graphicData uri="http://schemas.openxmlformats.org/presentationml/2006/ole">
            <p:oleObj spid="_x0000_s535555" name="Equation" r:id="rId4" imgW="558558" imgH="317362" progId="Equation.3">
              <p:embed/>
            </p:oleObj>
          </a:graphicData>
        </a:graphic>
      </p:graphicFrame>
      <p:graphicFrame>
        <p:nvGraphicFramePr>
          <p:cNvPr id="544781" name="Object 13"/>
          <p:cNvGraphicFramePr>
            <a:graphicFrameLocks noChangeAspect="1"/>
          </p:cNvGraphicFramePr>
          <p:nvPr/>
        </p:nvGraphicFramePr>
        <p:xfrm>
          <a:off x="330200" y="1168400"/>
          <a:ext cx="4165600" cy="2489200"/>
        </p:xfrm>
        <a:graphic>
          <a:graphicData uri="http://schemas.openxmlformats.org/presentationml/2006/ole">
            <p:oleObj spid="_x0000_s535554" name="Equation" r:id="rId5" imgW="4165600" imgH="2489200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64652" y="373380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Also,</a:t>
            </a:r>
            <a:endParaRPr lang="en-US" dirty="0"/>
          </a:p>
        </p:txBody>
      </p:sp>
      <p:graphicFrame>
        <p:nvGraphicFramePr>
          <p:cNvPr id="544782" name="Object 14"/>
          <p:cNvGraphicFramePr>
            <a:graphicFrameLocks noChangeAspect="1"/>
          </p:cNvGraphicFramePr>
          <p:nvPr/>
        </p:nvGraphicFramePr>
        <p:xfrm>
          <a:off x="876300" y="3860800"/>
          <a:ext cx="6362700" cy="2540000"/>
        </p:xfrm>
        <a:graphic>
          <a:graphicData uri="http://schemas.openxmlformats.org/presentationml/2006/ole">
            <p:oleObj spid="_x0000_s535553" name="Equation" r:id="rId6" imgW="6362700" imgH="2540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164" y="152400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Off-diagonal elements of D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4782" name="Object 14"/>
          <p:cNvGraphicFramePr>
            <a:graphicFrameLocks noChangeAspect="1"/>
          </p:cNvGraphicFramePr>
          <p:nvPr/>
        </p:nvGraphicFramePr>
        <p:xfrm>
          <a:off x="228600" y="914400"/>
          <a:ext cx="5689600" cy="1231900"/>
        </p:xfrm>
        <a:graphic>
          <a:graphicData uri="http://schemas.openxmlformats.org/presentationml/2006/ole">
            <p:oleObj spid="_x0000_s536586" name="Equation" r:id="rId3" imgW="5689600" imgH="1231900" progId="Equation.3">
              <p:embed/>
            </p:oleObj>
          </a:graphicData>
        </a:graphic>
      </p:graphicFrame>
      <p:grpSp>
        <p:nvGrpSpPr>
          <p:cNvPr id="3" name="Group 13"/>
          <p:cNvGrpSpPr/>
          <p:nvPr/>
        </p:nvGrpSpPr>
        <p:grpSpPr>
          <a:xfrm>
            <a:off x="64652" y="2362200"/>
            <a:ext cx="2079344" cy="383312"/>
            <a:chOff x="64652" y="2362200"/>
            <a:chExt cx="2079344" cy="383312"/>
          </a:xfrm>
        </p:grpSpPr>
        <p:sp>
          <p:nvSpPr>
            <p:cNvPr id="20" name="Rectangle 19"/>
            <p:cNvSpPr/>
            <p:nvPr/>
          </p:nvSpPr>
          <p:spPr>
            <a:xfrm>
              <a:off x="64652" y="23622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if</a:t>
              </a:r>
              <a:endParaRPr lang="en-US" dirty="0"/>
            </a:p>
          </p:txBody>
        </p:sp>
        <p:graphicFrame>
          <p:nvGraphicFramePr>
            <p:cNvPr id="545798" name="Object 14"/>
            <p:cNvGraphicFramePr>
              <a:graphicFrameLocks noChangeAspect="1"/>
            </p:cNvGraphicFramePr>
            <p:nvPr/>
          </p:nvGraphicFramePr>
          <p:xfrm>
            <a:off x="327896" y="2364512"/>
            <a:ext cx="1816100" cy="381000"/>
          </p:xfrm>
          <a:graphic>
            <a:graphicData uri="http://schemas.openxmlformats.org/presentationml/2006/ole">
              <p:oleObj spid="_x0000_s536585" name="Equation" r:id="rId4" imgW="1816100" imgH="381000" progId="Equation.3">
                <p:embed/>
              </p:oleObj>
            </a:graphicData>
          </a:graphic>
        </p:graphicFrame>
      </p:grpSp>
      <p:graphicFrame>
        <p:nvGraphicFramePr>
          <p:cNvPr id="545799" name="Object 14"/>
          <p:cNvGraphicFramePr>
            <a:graphicFrameLocks noChangeAspect="1"/>
          </p:cNvGraphicFramePr>
          <p:nvPr/>
        </p:nvGraphicFramePr>
        <p:xfrm>
          <a:off x="1168400" y="2743200"/>
          <a:ext cx="2565400" cy="825500"/>
        </p:xfrm>
        <a:graphic>
          <a:graphicData uri="http://schemas.openxmlformats.org/presentationml/2006/ole">
            <p:oleObj spid="_x0000_s536584" name="Equation" r:id="rId5" imgW="2565400" imgH="8255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5436" y="3556337"/>
            <a:ext cx="876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represents the rate of extension per unit length of the element currently in the direction of    .      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5800" name="Object 14"/>
          <p:cNvGraphicFramePr>
            <a:graphicFrameLocks noChangeAspect="1"/>
          </p:cNvGraphicFramePr>
          <p:nvPr/>
        </p:nvGraphicFramePr>
        <p:xfrm>
          <a:off x="3246580" y="3916220"/>
          <a:ext cx="215900" cy="330200"/>
        </p:xfrm>
        <a:graphic>
          <a:graphicData uri="http://schemas.openxmlformats.org/presentationml/2006/ole">
            <p:oleObj spid="_x0000_s536583" name="Equation" r:id="rId6" imgW="215806" imgH="330057" progId="Equation.3">
              <p:embed/>
            </p:oleObj>
          </a:graphicData>
        </a:graphic>
      </p:graphicFrame>
      <p:grpSp>
        <p:nvGrpSpPr>
          <p:cNvPr id="4" name="Group 18"/>
          <p:cNvGrpSpPr/>
          <p:nvPr/>
        </p:nvGrpSpPr>
        <p:grpSpPr>
          <a:xfrm>
            <a:off x="76200" y="4285672"/>
            <a:ext cx="1631091" cy="383166"/>
            <a:chOff x="64652" y="2362200"/>
            <a:chExt cx="1631091" cy="383166"/>
          </a:xfrm>
        </p:grpSpPr>
        <p:sp>
          <p:nvSpPr>
            <p:cNvPr id="21" name="Rectangle 20"/>
            <p:cNvSpPr/>
            <p:nvPr/>
          </p:nvSpPr>
          <p:spPr>
            <a:xfrm>
              <a:off x="64652" y="23622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if</a:t>
              </a:r>
              <a:endParaRPr lang="en-US" dirty="0"/>
            </a:p>
          </p:txBody>
        </p:sp>
        <p:graphicFrame>
          <p:nvGraphicFramePr>
            <p:cNvPr id="22" name="Object 14"/>
            <p:cNvGraphicFramePr>
              <a:graphicFrameLocks noChangeAspect="1"/>
            </p:cNvGraphicFramePr>
            <p:nvPr/>
          </p:nvGraphicFramePr>
          <p:xfrm>
            <a:off x="425743" y="2364366"/>
            <a:ext cx="1270000" cy="381000"/>
          </p:xfrm>
          <a:graphic>
            <a:graphicData uri="http://schemas.openxmlformats.org/presentationml/2006/ole">
              <p:oleObj spid="_x0000_s536582" name="Equation" r:id="rId7" imgW="1269449" imgH="380835" progId="Equation.3">
                <p:embed/>
              </p:oleObj>
            </a:graphicData>
          </a:graphic>
        </p:graphicFrame>
      </p:grpSp>
      <p:graphicFrame>
        <p:nvGraphicFramePr>
          <p:cNvPr id="545804" name="Object 12"/>
          <p:cNvGraphicFramePr>
            <a:graphicFrameLocks noChangeAspect="1"/>
          </p:cNvGraphicFramePr>
          <p:nvPr/>
        </p:nvGraphicFramePr>
        <p:xfrm>
          <a:off x="463550" y="4724400"/>
          <a:ext cx="3009900" cy="419100"/>
        </p:xfrm>
        <a:graphic>
          <a:graphicData uri="http://schemas.openxmlformats.org/presentationml/2006/ole">
            <p:oleObj spid="_x0000_s536581" name="Equation" r:id="rId8" imgW="3009900" imgH="419100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6200" y="5034822"/>
            <a:ext cx="876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rate of decrease in the angle     is a measure of the shear rate between the elements in the direction of     and    .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5805" name="Object 13"/>
          <p:cNvGraphicFramePr>
            <a:graphicFrameLocks noChangeAspect="1"/>
          </p:cNvGraphicFramePr>
          <p:nvPr/>
        </p:nvGraphicFramePr>
        <p:xfrm>
          <a:off x="3927768" y="5088080"/>
          <a:ext cx="177800" cy="292100"/>
        </p:xfrm>
        <a:graphic>
          <a:graphicData uri="http://schemas.openxmlformats.org/presentationml/2006/ole">
            <p:oleObj spid="_x0000_s536580" name="Equation" r:id="rId9" imgW="177646" imgH="291847" progId="Equation.3">
              <p:embed/>
            </p:oleObj>
          </a:graphicData>
        </a:graphic>
      </p:graphicFrame>
      <p:graphicFrame>
        <p:nvGraphicFramePr>
          <p:cNvPr id="545806" name="Object 14"/>
          <p:cNvGraphicFramePr>
            <a:graphicFrameLocks noChangeAspect="1"/>
          </p:cNvGraphicFramePr>
          <p:nvPr/>
        </p:nvGraphicFramePr>
        <p:xfrm>
          <a:off x="3715328" y="5398652"/>
          <a:ext cx="241300" cy="317500"/>
        </p:xfrm>
        <a:graphic>
          <a:graphicData uri="http://schemas.openxmlformats.org/presentationml/2006/ole">
            <p:oleObj spid="_x0000_s536579" name="Equation" r:id="rId10" imgW="241091" imgH="317225" progId="Equation.3">
              <p:embed/>
            </p:oleObj>
          </a:graphicData>
        </a:graphic>
      </p:graphicFrame>
      <p:graphicFrame>
        <p:nvGraphicFramePr>
          <p:cNvPr id="545807" name="Object 15"/>
          <p:cNvGraphicFramePr>
            <a:graphicFrameLocks noChangeAspect="1"/>
          </p:cNvGraphicFramePr>
          <p:nvPr/>
        </p:nvGraphicFramePr>
        <p:xfrm>
          <a:off x="4419600" y="5407888"/>
          <a:ext cx="266700" cy="317500"/>
        </p:xfrm>
        <a:graphic>
          <a:graphicData uri="http://schemas.openxmlformats.org/presentationml/2006/ole">
            <p:oleObj spid="_x0000_s536578" name="Equation" r:id="rId11" imgW="266353" imgH="317087" progId="Equation.3">
              <p:embed/>
            </p:oleObj>
          </a:graphicData>
        </a:graphic>
      </p:graphicFrame>
      <p:graphicFrame>
        <p:nvGraphicFramePr>
          <p:cNvPr id="545808" name="Object 16"/>
          <p:cNvGraphicFramePr>
            <a:graphicFrameLocks noChangeAspect="1"/>
          </p:cNvGraphicFramePr>
          <p:nvPr/>
        </p:nvGraphicFramePr>
        <p:xfrm>
          <a:off x="692150" y="5715000"/>
          <a:ext cx="2540000" cy="622300"/>
        </p:xfrm>
        <a:graphic>
          <a:graphicData uri="http://schemas.openxmlformats.org/presentationml/2006/ole">
            <p:oleObj spid="_x0000_s536577" name="Equation" r:id="rId12" imgW="2540000" imgH="62230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276600" y="5712688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off-diagonal elements of D represent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shear rates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for the three pairs of coordinate axes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164" y="617468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Line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9170" name="Object 2"/>
          <p:cNvGraphicFramePr>
            <a:graphicFrameLocks noChangeAspect="1"/>
          </p:cNvGraphicFramePr>
          <p:nvPr/>
        </p:nvGraphicFramePr>
        <p:xfrm>
          <a:off x="609600" y="1143000"/>
          <a:ext cx="1587500" cy="1270000"/>
        </p:xfrm>
        <a:graphic>
          <a:graphicData uri="http://schemas.openxmlformats.org/presentationml/2006/ole">
            <p:oleObj spid="_x0000_s537613" name="Equation" r:id="rId3" imgW="1587240" imgH="1269720" progId="Equation.3">
              <p:embed/>
            </p:oleObj>
          </a:graphicData>
        </a:graphic>
      </p:graphicFrame>
      <p:graphicFrame>
        <p:nvGraphicFramePr>
          <p:cNvPr id="519205" name="Object 37"/>
          <p:cNvGraphicFramePr>
            <a:graphicFrameLocks noChangeAspect="1"/>
          </p:cNvGraphicFramePr>
          <p:nvPr/>
        </p:nvGraphicFramePr>
        <p:xfrm>
          <a:off x="533400" y="2476500"/>
          <a:ext cx="3048000" cy="584200"/>
        </p:xfrm>
        <a:graphic>
          <a:graphicData uri="http://schemas.openxmlformats.org/presentationml/2006/ole">
            <p:oleObj spid="_x0000_s537612" name="Equation" r:id="rId4" imgW="3047760" imgH="58392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42875" y="32004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Area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29"/>
          <p:cNvGrpSpPr/>
          <p:nvPr/>
        </p:nvGrpSpPr>
        <p:grpSpPr>
          <a:xfrm>
            <a:off x="5050781" y="1938480"/>
            <a:ext cx="1731019" cy="1719120"/>
            <a:chOff x="5904344" y="4629728"/>
            <a:chExt cx="1731019" cy="1719120"/>
          </a:xfrm>
        </p:grpSpPr>
        <p:sp>
          <p:nvSpPr>
            <p:cNvPr id="28" name="Isosceles Triangle 27"/>
            <p:cNvSpPr/>
            <p:nvPr/>
          </p:nvSpPr>
          <p:spPr>
            <a:xfrm rot="3931514">
              <a:off x="6908080" y="5154958"/>
              <a:ext cx="688396" cy="766171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sceles Triangle 24"/>
            <p:cNvSpPr/>
            <p:nvPr/>
          </p:nvSpPr>
          <p:spPr>
            <a:xfrm rot="14744332">
              <a:off x="6233248" y="5452615"/>
              <a:ext cx="688396" cy="766171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5654335" y="5422271"/>
              <a:ext cx="1097280" cy="7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endCxn id="25" idx="4"/>
            </p:cNvCxnSpPr>
            <p:nvPr/>
          </p:nvCxnSpPr>
          <p:spPr>
            <a:xfrm rot="5400000" flipH="1" flipV="1">
              <a:off x="6182256" y="5376377"/>
              <a:ext cx="614897" cy="5911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endCxn id="25" idx="2"/>
            </p:cNvCxnSpPr>
            <p:nvPr/>
          </p:nvCxnSpPr>
          <p:spPr>
            <a:xfrm>
              <a:off x="6194137" y="5980186"/>
              <a:ext cx="873991" cy="1190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19206" name="Object 38"/>
            <p:cNvGraphicFramePr>
              <a:graphicFrameLocks noChangeAspect="1"/>
            </p:cNvGraphicFramePr>
            <p:nvPr/>
          </p:nvGraphicFramePr>
          <p:xfrm>
            <a:off x="6705600" y="5507184"/>
            <a:ext cx="419100" cy="317500"/>
          </p:xfrm>
          <a:graphic>
            <a:graphicData uri="http://schemas.openxmlformats.org/presentationml/2006/ole">
              <p:oleObj spid="_x0000_s537611" name="Equation" r:id="rId5" imgW="419040" imgH="317160" progId="Equation.3">
                <p:embed/>
              </p:oleObj>
            </a:graphicData>
          </a:graphic>
        </p:graphicFrame>
        <p:graphicFrame>
          <p:nvGraphicFramePr>
            <p:cNvPr id="519207" name="Object 39"/>
            <p:cNvGraphicFramePr>
              <a:graphicFrameLocks noChangeAspect="1"/>
            </p:cNvGraphicFramePr>
            <p:nvPr/>
          </p:nvGraphicFramePr>
          <p:xfrm>
            <a:off x="6440068" y="6031348"/>
            <a:ext cx="622300" cy="317500"/>
          </p:xfrm>
          <a:graphic>
            <a:graphicData uri="http://schemas.openxmlformats.org/presentationml/2006/ole">
              <p:oleObj spid="_x0000_s537610" name="Equation" r:id="rId6" imgW="622080" imgH="317160" progId="Equation.3">
                <p:embed/>
              </p:oleObj>
            </a:graphicData>
          </a:graphic>
        </p:graphicFrame>
        <p:graphicFrame>
          <p:nvGraphicFramePr>
            <p:cNvPr id="519208" name="Object 40"/>
            <p:cNvGraphicFramePr>
              <a:graphicFrameLocks noChangeAspect="1"/>
            </p:cNvGraphicFramePr>
            <p:nvPr/>
          </p:nvGraphicFramePr>
          <p:xfrm>
            <a:off x="5904344" y="4629728"/>
            <a:ext cx="419100" cy="317500"/>
          </p:xfrm>
          <a:graphic>
            <a:graphicData uri="http://schemas.openxmlformats.org/presentationml/2006/ole">
              <p:oleObj spid="_x0000_s537609" name="Equation" r:id="rId7" imgW="419040" imgH="317160" progId="Equation.3">
                <p:embed/>
              </p:oleObj>
            </a:graphicData>
          </a:graphic>
        </p:graphicFrame>
        <p:graphicFrame>
          <p:nvGraphicFramePr>
            <p:cNvPr id="519209" name="Object 41"/>
            <p:cNvGraphicFramePr>
              <a:graphicFrameLocks noChangeAspect="1"/>
            </p:cNvGraphicFramePr>
            <p:nvPr/>
          </p:nvGraphicFramePr>
          <p:xfrm>
            <a:off x="6523180" y="5019964"/>
            <a:ext cx="660400" cy="317500"/>
          </p:xfrm>
          <a:graphic>
            <a:graphicData uri="http://schemas.openxmlformats.org/presentationml/2006/ole">
              <p:oleObj spid="_x0000_s537608" name="Equation" r:id="rId8" imgW="660240" imgH="317160" progId="Equation.3">
                <p:embed/>
              </p:oleObj>
            </a:graphicData>
          </a:graphic>
        </p:graphicFrame>
      </p:grpSp>
      <p:sp>
        <p:nvSpPr>
          <p:cNvPr id="33" name="Isosceles Triangle 32"/>
          <p:cNvSpPr/>
          <p:nvPr/>
        </p:nvSpPr>
        <p:spPr>
          <a:xfrm rot="13535539">
            <a:off x="7708900" y="1921392"/>
            <a:ext cx="553017" cy="890678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 rot="16200000" flipV="1">
            <a:off x="6992140" y="1999463"/>
            <a:ext cx="1057919" cy="25939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49" idx="2"/>
          </p:cNvCxnSpPr>
          <p:nvPr/>
        </p:nvCxnSpPr>
        <p:spPr>
          <a:xfrm rot="5400000" flipH="1" flipV="1">
            <a:off x="7459997" y="2033734"/>
            <a:ext cx="814831" cy="45011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33" idx="2"/>
          </p:cNvCxnSpPr>
          <p:nvPr/>
        </p:nvCxnSpPr>
        <p:spPr>
          <a:xfrm flipV="1">
            <a:off x="7642354" y="2252633"/>
            <a:ext cx="854685" cy="4143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9"/>
          <p:cNvGraphicFramePr>
            <a:graphicFrameLocks noChangeAspect="1"/>
          </p:cNvGraphicFramePr>
          <p:nvPr/>
        </p:nvGraphicFramePr>
        <p:xfrm>
          <a:off x="8092790" y="2438400"/>
          <a:ext cx="558800" cy="317500"/>
        </p:xfrm>
        <a:graphic>
          <a:graphicData uri="http://schemas.openxmlformats.org/presentationml/2006/ole">
            <p:oleObj spid="_x0000_s537606" name="Equation" r:id="rId9" imgW="558720" imgH="317160" progId="Equation.3">
              <p:embed/>
            </p:oleObj>
          </a:graphicData>
        </a:graphic>
      </p:graphicFrame>
      <p:graphicFrame>
        <p:nvGraphicFramePr>
          <p:cNvPr id="39" name="Object 40"/>
          <p:cNvGraphicFramePr>
            <a:graphicFrameLocks noChangeAspect="1"/>
          </p:cNvGraphicFramePr>
          <p:nvPr/>
        </p:nvGraphicFramePr>
        <p:xfrm>
          <a:off x="6985000" y="1403350"/>
          <a:ext cx="317500" cy="254000"/>
        </p:xfrm>
        <a:graphic>
          <a:graphicData uri="http://schemas.openxmlformats.org/presentationml/2006/ole">
            <p:oleObj spid="_x0000_s537605" name="Equation" r:id="rId10" imgW="317160" imgH="253800" progId="Equation.3">
              <p:embed/>
            </p:oleObj>
          </a:graphicData>
        </a:graphic>
      </p:graphicFrame>
      <p:graphicFrame>
        <p:nvGraphicFramePr>
          <p:cNvPr id="40" name="Object 41"/>
          <p:cNvGraphicFramePr>
            <a:graphicFrameLocks noChangeAspect="1"/>
          </p:cNvGraphicFramePr>
          <p:nvPr/>
        </p:nvGraphicFramePr>
        <p:xfrm>
          <a:off x="7645400" y="1600200"/>
          <a:ext cx="584200" cy="317500"/>
        </p:xfrm>
        <a:graphic>
          <a:graphicData uri="http://schemas.openxmlformats.org/presentationml/2006/ole">
            <p:oleObj spid="_x0000_s537604" name="Equation" r:id="rId11" imgW="583920" imgH="317160" progId="Equation.3">
              <p:embed/>
            </p:oleObj>
          </a:graphicData>
        </a:graphic>
      </p:graphicFrame>
      <p:sp>
        <p:nvSpPr>
          <p:cNvPr id="49" name="Isosceles Triangle 48"/>
          <p:cNvSpPr/>
          <p:nvPr/>
        </p:nvSpPr>
        <p:spPr>
          <a:xfrm rot="2791348">
            <a:off x="8329373" y="1300256"/>
            <a:ext cx="553017" cy="890678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38"/>
          <p:cNvGraphicFramePr>
            <a:graphicFrameLocks noChangeAspect="1"/>
          </p:cNvGraphicFramePr>
          <p:nvPr/>
        </p:nvGraphicFramePr>
        <p:xfrm>
          <a:off x="8128000" y="1936750"/>
          <a:ext cx="317500" cy="254000"/>
        </p:xfrm>
        <a:graphic>
          <a:graphicData uri="http://schemas.openxmlformats.org/presentationml/2006/ole">
            <p:oleObj spid="_x0000_s537607" name="Equation" r:id="rId12" imgW="317160" imgH="253800" progId="Equation.3">
              <p:embed/>
            </p:oleObj>
          </a:graphicData>
        </a:graphic>
      </p:graphicFrame>
      <p:sp>
        <p:nvSpPr>
          <p:cNvPr id="60" name="Freeform 59"/>
          <p:cNvSpPr/>
          <p:nvPr/>
        </p:nvSpPr>
        <p:spPr>
          <a:xfrm>
            <a:off x="6400800" y="1893455"/>
            <a:ext cx="508000" cy="341745"/>
          </a:xfrm>
          <a:custGeom>
            <a:avLst/>
            <a:gdLst>
              <a:gd name="connsiteX0" fmla="*/ 0 w 508000"/>
              <a:gd name="connsiteY0" fmla="*/ 341745 h 341745"/>
              <a:gd name="connsiteX1" fmla="*/ 138545 w 508000"/>
              <a:gd name="connsiteY1" fmla="*/ 73890 h 341745"/>
              <a:gd name="connsiteX2" fmla="*/ 508000 w 508000"/>
              <a:gd name="connsiteY2" fmla="*/ 0 h 3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000" h="341745">
                <a:moveTo>
                  <a:pt x="0" y="341745"/>
                </a:moveTo>
                <a:cubicBezTo>
                  <a:pt x="26939" y="236296"/>
                  <a:pt x="53878" y="130847"/>
                  <a:pt x="138545" y="73890"/>
                </a:cubicBezTo>
                <a:cubicBezTo>
                  <a:pt x="223212" y="16933"/>
                  <a:pt x="365606" y="8466"/>
                  <a:pt x="508000" y="0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Object 40"/>
          <p:cNvGraphicFramePr>
            <a:graphicFrameLocks noChangeAspect="1"/>
          </p:cNvGraphicFramePr>
          <p:nvPr/>
        </p:nvGraphicFramePr>
        <p:xfrm>
          <a:off x="609600" y="3733800"/>
          <a:ext cx="2286000" cy="381000"/>
        </p:xfrm>
        <a:graphic>
          <a:graphicData uri="http://schemas.openxmlformats.org/presentationml/2006/ole">
            <p:oleObj spid="_x0000_s537603" name="Equation" r:id="rId13" imgW="2286000" imgH="380880" progId="Equation.3">
              <p:embed/>
            </p:oleObj>
          </a:graphicData>
        </a:graphic>
      </p:graphicFrame>
      <p:graphicFrame>
        <p:nvGraphicFramePr>
          <p:cNvPr id="519215" name="Object 47"/>
          <p:cNvGraphicFramePr>
            <a:graphicFrameLocks noChangeAspect="1"/>
          </p:cNvGraphicFramePr>
          <p:nvPr/>
        </p:nvGraphicFramePr>
        <p:xfrm>
          <a:off x="3124200" y="3771900"/>
          <a:ext cx="2844800" cy="901700"/>
        </p:xfrm>
        <a:graphic>
          <a:graphicData uri="http://schemas.openxmlformats.org/presentationml/2006/ole">
            <p:oleObj spid="_x0000_s537602" name="Equation" r:id="rId14" imgW="2844720" imgH="901440" progId="Equation.3">
              <p:embed/>
            </p:oleObj>
          </a:graphicData>
        </a:graphic>
      </p:graphicFrame>
      <p:graphicFrame>
        <p:nvGraphicFramePr>
          <p:cNvPr id="519216" name="Object 48"/>
          <p:cNvGraphicFramePr>
            <a:graphicFrameLocks noChangeAspect="1"/>
          </p:cNvGraphicFramePr>
          <p:nvPr/>
        </p:nvGraphicFramePr>
        <p:xfrm>
          <a:off x="381000" y="4749800"/>
          <a:ext cx="3581400" cy="1803400"/>
        </p:xfrm>
        <a:graphic>
          <a:graphicData uri="http://schemas.openxmlformats.org/presentationml/2006/ole">
            <p:oleObj spid="_x0000_s537601" name="Equation" r:id="rId15" imgW="3581280" imgH="1803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75" y="685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Area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7071" name="Object 48"/>
          <p:cNvGraphicFramePr>
            <a:graphicFrameLocks noChangeAspect="1"/>
          </p:cNvGraphicFramePr>
          <p:nvPr/>
        </p:nvGraphicFramePr>
        <p:xfrm>
          <a:off x="927100" y="1219200"/>
          <a:ext cx="2794000" cy="406400"/>
        </p:xfrm>
        <a:graphic>
          <a:graphicData uri="http://schemas.openxmlformats.org/presentationml/2006/ole">
            <p:oleObj spid="_x0000_s538632" name="Equation" r:id="rId3" imgW="2793960" imgH="406080" progId="Equation.3">
              <p:embed/>
            </p:oleObj>
          </a:graphicData>
        </a:graphic>
      </p:graphicFrame>
      <p:graphicFrame>
        <p:nvGraphicFramePr>
          <p:cNvPr id="557072" name="Object 48"/>
          <p:cNvGraphicFramePr>
            <a:graphicFrameLocks noChangeAspect="1"/>
          </p:cNvGraphicFramePr>
          <p:nvPr/>
        </p:nvGraphicFramePr>
        <p:xfrm>
          <a:off x="408708" y="1670050"/>
          <a:ext cx="3771900" cy="419100"/>
        </p:xfrm>
        <a:graphic>
          <a:graphicData uri="http://schemas.openxmlformats.org/presentationml/2006/ole">
            <p:oleObj spid="_x0000_s538631" name="Equation" r:id="rId4" imgW="3771720" imgH="419040" progId="Equation.3">
              <p:embed/>
            </p:oleObj>
          </a:graphicData>
        </a:graphic>
      </p:graphicFrame>
      <p:graphicFrame>
        <p:nvGraphicFramePr>
          <p:cNvPr id="557073" name="Object 17"/>
          <p:cNvGraphicFramePr>
            <a:graphicFrameLocks noChangeAspect="1"/>
          </p:cNvGraphicFramePr>
          <p:nvPr/>
        </p:nvGraphicFramePr>
        <p:xfrm>
          <a:off x="991752" y="2155536"/>
          <a:ext cx="1892300" cy="901700"/>
        </p:xfrm>
        <a:graphic>
          <a:graphicData uri="http://schemas.openxmlformats.org/presentationml/2006/ole">
            <p:oleObj spid="_x0000_s538630" name="Equation" r:id="rId5" imgW="1892160" imgH="901440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52400" y="31242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expresses the current area in terms of the original area.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7074" name="Object 18"/>
          <p:cNvGraphicFramePr>
            <a:graphicFrameLocks noChangeAspect="1"/>
          </p:cNvGraphicFramePr>
          <p:nvPr/>
        </p:nvGraphicFramePr>
        <p:xfrm>
          <a:off x="774700" y="3505200"/>
          <a:ext cx="2324100" cy="533400"/>
        </p:xfrm>
        <a:graphic>
          <a:graphicData uri="http://schemas.openxmlformats.org/presentationml/2006/ole">
            <p:oleObj spid="_x0000_s538629" name="Equation" r:id="rId6" imgW="2323800" imgH="533160" progId="Equation.3">
              <p:embed/>
            </p:oleObj>
          </a:graphicData>
        </a:graphic>
      </p:graphicFrame>
      <p:graphicFrame>
        <p:nvGraphicFramePr>
          <p:cNvPr id="557075" name="Object 19"/>
          <p:cNvGraphicFramePr>
            <a:graphicFrameLocks noChangeAspect="1"/>
          </p:cNvGraphicFramePr>
          <p:nvPr/>
        </p:nvGraphicFramePr>
        <p:xfrm>
          <a:off x="446808" y="4029364"/>
          <a:ext cx="3771900" cy="533400"/>
        </p:xfrm>
        <a:graphic>
          <a:graphicData uri="http://schemas.openxmlformats.org/presentationml/2006/ole">
            <p:oleObj spid="_x0000_s538628" name="Equation" r:id="rId7" imgW="3771720" imgH="533160" progId="Equation.3">
              <p:embed/>
            </p:oleObj>
          </a:graphicData>
        </a:graphic>
      </p:graphicFrame>
      <p:graphicFrame>
        <p:nvGraphicFramePr>
          <p:cNvPr id="557076" name="Object 20"/>
          <p:cNvGraphicFramePr>
            <a:graphicFrameLocks noChangeAspect="1"/>
          </p:cNvGraphicFramePr>
          <p:nvPr/>
        </p:nvGraphicFramePr>
        <p:xfrm>
          <a:off x="1016000" y="4660900"/>
          <a:ext cx="2895600" cy="368300"/>
        </p:xfrm>
        <a:graphic>
          <a:graphicData uri="http://schemas.openxmlformats.org/presentationml/2006/ole">
            <p:oleObj spid="_x0000_s538627" name="Equation" r:id="rId8" imgW="2895480" imgH="368280" progId="Equation.3">
              <p:embed/>
            </p:oleObj>
          </a:graphicData>
        </a:graphic>
      </p:graphicFrame>
      <p:graphicFrame>
        <p:nvGraphicFramePr>
          <p:cNvPr id="557077" name="Object 21"/>
          <p:cNvGraphicFramePr>
            <a:graphicFrameLocks noChangeAspect="1"/>
          </p:cNvGraphicFramePr>
          <p:nvPr/>
        </p:nvGraphicFramePr>
        <p:xfrm>
          <a:off x="685800" y="5041900"/>
          <a:ext cx="3200400" cy="444500"/>
        </p:xfrm>
        <a:graphic>
          <a:graphicData uri="http://schemas.openxmlformats.org/presentationml/2006/ole">
            <p:oleObj spid="_x0000_s538626" name="Equation" r:id="rId9" imgW="3200400" imgH="444240" progId="Equation.3">
              <p:embed/>
            </p:oleObj>
          </a:graphicData>
        </a:graphic>
      </p:graphicFrame>
      <p:graphicFrame>
        <p:nvGraphicFramePr>
          <p:cNvPr id="557078" name="Object 22"/>
          <p:cNvGraphicFramePr>
            <a:graphicFrameLocks noChangeAspect="1"/>
          </p:cNvGraphicFramePr>
          <p:nvPr/>
        </p:nvGraphicFramePr>
        <p:xfrm>
          <a:off x="1593850" y="5613400"/>
          <a:ext cx="1384300" cy="368300"/>
        </p:xfrm>
        <a:graphic>
          <a:graphicData uri="http://schemas.openxmlformats.org/presentationml/2006/ole">
            <p:oleObj spid="_x0000_s538625" name="Equation" r:id="rId10" imgW="138420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75" y="685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Area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7078" name="Object 22"/>
          <p:cNvGraphicFramePr>
            <a:graphicFrameLocks noChangeAspect="1"/>
          </p:cNvGraphicFramePr>
          <p:nvPr/>
        </p:nvGraphicFramePr>
        <p:xfrm>
          <a:off x="990600" y="1219200"/>
          <a:ext cx="1384300" cy="368300"/>
        </p:xfrm>
        <a:graphic>
          <a:graphicData uri="http://schemas.openxmlformats.org/presentationml/2006/ole">
            <p:oleObj spid="_x0000_s539661" name="Equation" r:id="rId3" imgW="1384200" imgH="368280" progId="Equation.3">
              <p:embed/>
            </p:oleObj>
          </a:graphicData>
        </a:graphic>
      </p:graphicFrame>
      <p:graphicFrame>
        <p:nvGraphicFramePr>
          <p:cNvPr id="558090" name="Object 22"/>
          <p:cNvGraphicFramePr>
            <a:graphicFrameLocks noChangeAspect="1"/>
          </p:cNvGraphicFramePr>
          <p:nvPr/>
        </p:nvGraphicFramePr>
        <p:xfrm>
          <a:off x="292100" y="1530350"/>
          <a:ext cx="3479800" cy="533400"/>
        </p:xfrm>
        <a:graphic>
          <a:graphicData uri="http://schemas.openxmlformats.org/presentationml/2006/ole">
            <p:oleObj spid="_x0000_s539660" name="Equation" r:id="rId4" imgW="3479760" imgH="533160" progId="Equation.3">
              <p:embed/>
            </p:oleObj>
          </a:graphicData>
        </a:graphic>
      </p:graphicFrame>
      <p:graphicFrame>
        <p:nvGraphicFramePr>
          <p:cNvPr id="558091" name="Object 11"/>
          <p:cNvGraphicFramePr>
            <a:graphicFrameLocks noChangeAspect="1"/>
          </p:cNvGraphicFramePr>
          <p:nvPr/>
        </p:nvGraphicFramePr>
        <p:xfrm>
          <a:off x="292100" y="1971675"/>
          <a:ext cx="4445000" cy="533400"/>
        </p:xfrm>
        <a:graphic>
          <a:graphicData uri="http://schemas.openxmlformats.org/presentationml/2006/ole">
            <p:oleObj spid="_x0000_s539659" name="Equation" r:id="rId5" imgW="4444920" imgH="533160" progId="Equation.3">
              <p:embed/>
            </p:oleObj>
          </a:graphicData>
        </a:graphic>
      </p:graphicFrame>
      <p:graphicFrame>
        <p:nvGraphicFramePr>
          <p:cNvPr id="558092" name="Object 12"/>
          <p:cNvGraphicFramePr>
            <a:graphicFrameLocks noChangeAspect="1"/>
          </p:cNvGraphicFramePr>
          <p:nvPr/>
        </p:nvGraphicFramePr>
        <p:xfrm>
          <a:off x="304800" y="2590800"/>
          <a:ext cx="5308600" cy="584200"/>
        </p:xfrm>
        <a:graphic>
          <a:graphicData uri="http://schemas.openxmlformats.org/presentationml/2006/ole">
            <p:oleObj spid="_x0000_s539658" name="Equation" r:id="rId6" imgW="5308560" imgH="58392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43164" y="33483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Volume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7035800" y="2971800"/>
            <a:ext cx="508000" cy="341745"/>
          </a:xfrm>
          <a:custGeom>
            <a:avLst/>
            <a:gdLst>
              <a:gd name="connsiteX0" fmla="*/ 0 w 508000"/>
              <a:gd name="connsiteY0" fmla="*/ 341745 h 341745"/>
              <a:gd name="connsiteX1" fmla="*/ 138545 w 508000"/>
              <a:gd name="connsiteY1" fmla="*/ 73890 h 341745"/>
              <a:gd name="connsiteX2" fmla="*/ 508000 w 508000"/>
              <a:gd name="connsiteY2" fmla="*/ 0 h 3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000" h="341745">
                <a:moveTo>
                  <a:pt x="0" y="341745"/>
                </a:moveTo>
                <a:cubicBezTo>
                  <a:pt x="26939" y="236296"/>
                  <a:pt x="53878" y="130847"/>
                  <a:pt x="138545" y="73890"/>
                </a:cubicBezTo>
                <a:cubicBezTo>
                  <a:pt x="223212" y="16933"/>
                  <a:pt x="365606" y="8466"/>
                  <a:pt x="508000" y="0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49"/>
          <p:cNvGrpSpPr/>
          <p:nvPr/>
        </p:nvGrpSpPr>
        <p:grpSpPr>
          <a:xfrm>
            <a:off x="5736596" y="3505200"/>
            <a:ext cx="1959604" cy="1342380"/>
            <a:chOff x="3657600" y="4175192"/>
            <a:chExt cx="1959604" cy="1342380"/>
          </a:xfrm>
        </p:grpSpPr>
        <p:sp>
          <p:nvSpPr>
            <p:cNvPr id="29" name="Cube 28"/>
            <p:cNvSpPr/>
            <p:nvPr/>
          </p:nvSpPr>
          <p:spPr>
            <a:xfrm rot="10443477">
              <a:off x="4399005" y="4175192"/>
              <a:ext cx="1218199" cy="991710"/>
            </a:xfrm>
            <a:prstGeom prst="cub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5400000" flipH="1" flipV="1">
              <a:off x="4423988" y="4911668"/>
              <a:ext cx="335280" cy="26554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6200000" flipV="1">
              <a:off x="3989495" y="4773505"/>
              <a:ext cx="801930" cy="9412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4438072" y="5105400"/>
              <a:ext cx="1048328" cy="13088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4" name="Object 39"/>
            <p:cNvGraphicFramePr>
              <a:graphicFrameLocks noChangeAspect="1"/>
            </p:cNvGraphicFramePr>
            <p:nvPr/>
          </p:nvGraphicFramePr>
          <p:xfrm>
            <a:off x="4447308" y="4541980"/>
            <a:ext cx="647700" cy="317500"/>
          </p:xfrm>
          <a:graphic>
            <a:graphicData uri="http://schemas.openxmlformats.org/presentationml/2006/ole">
              <p:oleObj spid="_x0000_s539657" name="Equation" r:id="rId7" imgW="647640" imgH="317160" progId="Equation.3">
                <p:embed/>
              </p:oleObj>
            </a:graphicData>
          </a:graphic>
        </p:graphicFrame>
        <p:graphicFrame>
          <p:nvGraphicFramePr>
            <p:cNvPr id="26" name="Object 41"/>
            <p:cNvGraphicFramePr>
              <a:graphicFrameLocks noChangeAspect="1"/>
            </p:cNvGraphicFramePr>
            <p:nvPr/>
          </p:nvGraphicFramePr>
          <p:xfrm>
            <a:off x="3657600" y="4648200"/>
            <a:ext cx="660400" cy="317500"/>
          </p:xfrm>
          <a:graphic>
            <a:graphicData uri="http://schemas.openxmlformats.org/presentationml/2006/ole">
              <p:oleObj spid="_x0000_s539656" name="Equation" r:id="rId8" imgW="660240" imgH="317160" progId="Equation.3">
                <p:embed/>
              </p:oleObj>
            </a:graphicData>
          </a:graphic>
        </p:graphicFrame>
        <p:graphicFrame>
          <p:nvGraphicFramePr>
            <p:cNvPr id="558097" name="Object 17"/>
            <p:cNvGraphicFramePr>
              <a:graphicFrameLocks noChangeAspect="1"/>
            </p:cNvGraphicFramePr>
            <p:nvPr/>
          </p:nvGraphicFramePr>
          <p:xfrm>
            <a:off x="4648200" y="5200072"/>
            <a:ext cx="622300" cy="317500"/>
          </p:xfrm>
          <a:graphic>
            <a:graphicData uri="http://schemas.openxmlformats.org/presentationml/2006/ole">
              <p:oleObj spid="_x0000_s539655" name="Equation" r:id="rId9" imgW="622080" imgH="317160" progId="Equation.3">
                <p:embed/>
              </p:oleObj>
            </a:graphicData>
          </a:graphic>
        </p:graphicFrame>
      </p:grpSp>
      <p:grpSp>
        <p:nvGrpSpPr>
          <p:cNvPr id="4" name="Group 64"/>
          <p:cNvGrpSpPr/>
          <p:nvPr/>
        </p:nvGrpSpPr>
        <p:grpSpPr>
          <a:xfrm>
            <a:off x="7264695" y="2057400"/>
            <a:ext cx="1803105" cy="1003300"/>
            <a:chOff x="6286500" y="3886200"/>
            <a:chExt cx="1803105" cy="1003300"/>
          </a:xfrm>
        </p:grpSpPr>
        <p:grpSp>
          <p:nvGrpSpPr>
            <p:cNvPr id="5" name="Group 63"/>
            <p:cNvGrpSpPr/>
            <p:nvPr/>
          </p:nvGrpSpPr>
          <p:grpSpPr>
            <a:xfrm>
              <a:off x="6802772" y="3886200"/>
              <a:ext cx="1286833" cy="849630"/>
              <a:chOff x="6802772" y="3886200"/>
              <a:chExt cx="1286833" cy="849630"/>
            </a:xfrm>
          </p:grpSpPr>
          <p:sp>
            <p:nvSpPr>
              <p:cNvPr id="52" name="Cube 51"/>
              <p:cNvSpPr/>
              <p:nvPr/>
            </p:nvSpPr>
            <p:spPr>
              <a:xfrm rot="9244266">
                <a:off x="6802772" y="3890055"/>
                <a:ext cx="1286833" cy="602256"/>
              </a:xfrm>
              <a:prstGeom prst="cube">
                <a:avLst>
                  <a:gd name="adj" fmla="val 55543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Arrow Connector 52"/>
              <p:cNvCxnSpPr/>
              <p:nvPr/>
            </p:nvCxnSpPr>
            <p:spPr>
              <a:xfrm rot="5400000" flipH="1" flipV="1">
                <a:off x="6842760" y="4415790"/>
                <a:ext cx="468630" cy="17145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 rot="16200000" flipV="1">
                <a:off x="6805048" y="4548752"/>
                <a:ext cx="228600" cy="12269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 flipV="1">
                <a:off x="7010400" y="4343400"/>
                <a:ext cx="838200" cy="37853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58" name="Object 17"/>
              <p:cNvGraphicFramePr>
                <a:graphicFrameLocks noChangeAspect="1"/>
              </p:cNvGraphicFramePr>
              <p:nvPr/>
            </p:nvGraphicFramePr>
            <p:xfrm>
              <a:off x="7048500" y="3886200"/>
              <a:ext cx="571500" cy="317500"/>
            </p:xfrm>
            <a:graphic>
              <a:graphicData uri="http://schemas.openxmlformats.org/presentationml/2006/ole">
                <p:oleObj spid="_x0000_s539654" name="Equation" r:id="rId10" imgW="571320" imgH="317160" progId="Equation.3">
                  <p:embed/>
                </p:oleObj>
              </a:graphicData>
            </a:graphic>
          </p:graphicFrame>
        </p:grpSp>
        <p:graphicFrame>
          <p:nvGraphicFramePr>
            <p:cNvPr id="558101" name="Object 21"/>
            <p:cNvGraphicFramePr>
              <a:graphicFrameLocks noChangeAspect="1"/>
            </p:cNvGraphicFramePr>
            <p:nvPr/>
          </p:nvGraphicFramePr>
          <p:xfrm>
            <a:off x="6286500" y="4343400"/>
            <a:ext cx="584200" cy="317500"/>
          </p:xfrm>
          <a:graphic>
            <a:graphicData uri="http://schemas.openxmlformats.org/presentationml/2006/ole">
              <p:oleObj spid="_x0000_s539653" name="Equation" r:id="rId11" imgW="583920" imgH="317160" progId="Equation.3">
                <p:embed/>
              </p:oleObj>
            </a:graphicData>
          </a:graphic>
        </p:graphicFrame>
        <p:graphicFrame>
          <p:nvGraphicFramePr>
            <p:cNvPr id="558102" name="Object 22"/>
            <p:cNvGraphicFramePr>
              <a:graphicFrameLocks noChangeAspect="1"/>
            </p:cNvGraphicFramePr>
            <p:nvPr/>
          </p:nvGraphicFramePr>
          <p:xfrm>
            <a:off x="7239000" y="4572000"/>
            <a:ext cx="558800" cy="317500"/>
          </p:xfrm>
          <a:graphic>
            <a:graphicData uri="http://schemas.openxmlformats.org/presentationml/2006/ole">
              <p:oleObj spid="_x0000_s539652" name="Equation" r:id="rId12" imgW="558720" imgH="317160" progId="Equation.3">
                <p:embed/>
              </p:oleObj>
            </a:graphicData>
          </a:graphic>
        </p:graphicFrame>
      </p:grpSp>
      <p:graphicFrame>
        <p:nvGraphicFramePr>
          <p:cNvPr id="558103" name="Object 22"/>
          <p:cNvGraphicFramePr>
            <a:graphicFrameLocks noChangeAspect="1"/>
          </p:cNvGraphicFramePr>
          <p:nvPr/>
        </p:nvGraphicFramePr>
        <p:xfrm>
          <a:off x="546100" y="3886200"/>
          <a:ext cx="3111500" cy="825500"/>
        </p:xfrm>
        <a:graphic>
          <a:graphicData uri="http://schemas.openxmlformats.org/presentationml/2006/ole">
            <p:oleObj spid="_x0000_s539651" name="Equation" r:id="rId13" imgW="3111480" imgH="825480" progId="Equation.3">
              <p:embed/>
            </p:oleObj>
          </a:graphicData>
        </a:graphic>
      </p:graphicFrame>
      <p:graphicFrame>
        <p:nvGraphicFramePr>
          <p:cNvPr id="558104" name="Object 24"/>
          <p:cNvGraphicFramePr>
            <a:graphicFrameLocks noChangeAspect="1"/>
          </p:cNvGraphicFramePr>
          <p:nvPr/>
        </p:nvGraphicFramePr>
        <p:xfrm>
          <a:off x="584200" y="4800600"/>
          <a:ext cx="3644900" cy="1790700"/>
        </p:xfrm>
        <a:graphic>
          <a:graphicData uri="http://schemas.openxmlformats.org/presentationml/2006/ole">
            <p:oleObj spid="_x0000_s539650" name="Equation" r:id="rId14" imgW="3644640" imgH="1790640" progId="Equation.3">
              <p:embed/>
            </p:oleObj>
          </a:graphicData>
        </a:graphic>
      </p:graphicFrame>
      <p:graphicFrame>
        <p:nvGraphicFramePr>
          <p:cNvPr id="558105" name="Object 25"/>
          <p:cNvGraphicFramePr>
            <a:graphicFrameLocks noChangeAspect="1"/>
          </p:cNvGraphicFramePr>
          <p:nvPr/>
        </p:nvGraphicFramePr>
        <p:xfrm>
          <a:off x="5156200" y="6007100"/>
          <a:ext cx="1168400" cy="317500"/>
        </p:xfrm>
        <a:graphic>
          <a:graphicData uri="http://schemas.openxmlformats.org/presentationml/2006/ole">
            <p:oleObj spid="_x0000_s539649" name="Equation" r:id="rId15" imgW="116820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164" y="8382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Volume Elements: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8105" name="Object 25"/>
          <p:cNvGraphicFramePr>
            <a:graphicFrameLocks noChangeAspect="1"/>
          </p:cNvGraphicFramePr>
          <p:nvPr/>
        </p:nvGraphicFramePr>
        <p:xfrm>
          <a:off x="1066800" y="1371600"/>
          <a:ext cx="1168400" cy="317500"/>
        </p:xfrm>
        <a:graphic>
          <a:graphicData uri="http://schemas.openxmlformats.org/presentationml/2006/ole">
            <p:oleObj spid="_x0000_s540684" name="Equation" r:id="rId3" imgW="1168200" imgH="317160" progId="Equation.3">
              <p:embed/>
            </p:oleObj>
          </a:graphicData>
        </a:graphic>
      </p:graphicFrame>
      <p:graphicFrame>
        <p:nvGraphicFramePr>
          <p:cNvPr id="559119" name="Object 25"/>
          <p:cNvGraphicFramePr>
            <a:graphicFrameLocks noChangeAspect="1"/>
          </p:cNvGraphicFramePr>
          <p:nvPr/>
        </p:nvGraphicFramePr>
        <p:xfrm>
          <a:off x="330200" y="1612900"/>
          <a:ext cx="3479800" cy="571500"/>
        </p:xfrm>
        <a:graphic>
          <a:graphicData uri="http://schemas.openxmlformats.org/presentationml/2006/ole">
            <p:oleObj spid="_x0000_s540683" name="Equation" r:id="rId4" imgW="3479760" imgH="571320" progId="Equation.3">
              <p:embed/>
            </p:oleObj>
          </a:graphicData>
        </a:graphic>
      </p:graphicFrame>
      <p:graphicFrame>
        <p:nvGraphicFramePr>
          <p:cNvPr id="559120" name="Object 25"/>
          <p:cNvGraphicFramePr>
            <a:graphicFrameLocks noChangeAspect="1"/>
          </p:cNvGraphicFramePr>
          <p:nvPr/>
        </p:nvGraphicFramePr>
        <p:xfrm>
          <a:off x="406400" y="2133600"/>
          <a:ext cx="3632200" cy="571500"/>
        </p:xfrm>
        <a:graphic>
          <a:graphicData uri="http://schemas.openxmlformats.org/presentationml/2006/ole">
            <p:oleObj spid="_x0000_s540682" name="Equation" r:id="rId5" imgW="3632040" imgH="57132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52400" y="27432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for an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isochoric (volume conserving) motion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9121" name="Object 17"/>
          <p:cNvGraphicFramePr>
            <a:graphicFrameLocks noChangeAspect="1"/>
          </p:cNvGraphicFramePr>
          <p:nvPr/>
        </p:nvGraphicFramePr>
        <p:xfrm>
          <a:off x="6445250" y="2819400"/>
          <a:ext cx="2247900" cy="368300"/>
        </p:xfrm>
        <a:graphic>
          <a:graphicData uri="http://schemas.openxmlformats.org/presentationml/2006/ole">
            <p:oleObj spid="_x0000_s540681" name="Equation" r:id="rId6" imgW="2247840" imgH="368280" progId="Equation.3">
              <p:embed/>
            </p:oleObj>
          </a:graphicData>
        </a:graphic>
      </p:graphicFrame>
      <p:graphicFrame>
        <p:nvGraphicFramePr>
          <p:cNvPr id="559122" name="Object 18"/>
          <p:cNvGraphicFramePr>
            <a:graphicFrameLocks noChangeAspect="1"/>
          </p:cNvGraphicFramePr>
          <p:nvPr/>
        </p:nvGraphicFramePr>
        <p:xfrm>
          <a:off x="6280150" y="3429000"/>
          <a:ext cx="1270000" cy="533400"/>
        </p:xfrm>
        <a:graphic>
          <a:graphicData uri="http://schemas.openxmlformats.org/presentationml/2006/ole">
            <p:oleObj spid="_x0000_s540680" name="Equation" r:id="rId7" imgW="1269720" imgH="533160" progId="Equation.3">
              <p:embed/>
            </p:oleObj>
          </a:graphicData>
        </a:graphic>
      </p:graphicFrame>
      <p:graphicFrame>
        <p:nvGraphicFramePr>
          <p:cNvPr id="559123" name="Object 19"/>
          <p:cNvGraphicFramePr>
            <a:graphicFrameLocks noChangeAspect="1"/>
          </p:cNvGraphicFramePr>
          <p:nvPr/>
        </p:nvGraphicFramePr>
        <p:xfrm>
          <a:off x="6351156" y="3937000"/>
          <a:ext cx="2146300" cy="533400"/>
        </p:xfrm>
        <a:graphic>
          <a:graphicData uri="http://schemas.openxmlformats.org/presentationml/2006/ole">
            <p:oleObj spid="_x0000_s540679" name="Equation" r:id="rId8" imgW="2145960" imgH="533160" progId="Equation.3">
              <p:embed/>
            </p:oleObj>
          </a:graphicData>
        </a:graphic>
      </p:graphicFrame>
      <p:graphicFrame>
        <p:nvGraphicFramePr>
          <p:cNvPr id="559125" name="Object 21"/>
          <p:cNvGraphicFramePr>
            <a:graphicFrameLocks noChangeAspect="1"/>
          </p:cNvGraphicFramePr>
          <p:nvPr/>
        </p:nvGraphicFramePr>
        <p:xfrm>
          <a:off x="6296892" y="4419600"/>
          <a:ext cx="1447800" cy="533400"/>
        </p:xfrm>
        <a:graphic>
          <a:graphicData uri="http://schemas.openxmlformats.org/presentationml/2006/ole">
            <p:oleObj spid="_x0000_s540678" name="Equation" r:id="rId9" imgW="1447560" imgH="533160" progId="Equation.3">
              <p:embed/>
            </p:oleObj>
          </a:graphicData>
        </a:graphic>
      </p:graphicFrame>
      <p:graphicFrame>
        <p:nvGraphicFramePr>
          <p:cNvPr id="559126" name="Object 22"/>
          <p:cNvGraphicFramePr>
            <a:graphicFrameLocks noChangeAspect="1"/>
          </p:cNvGraphicFramePr>
          <p:nvPr/>
        </p:nvGraphicFramePr>
        <p:xfrm>
          <a:off x="889000" y="3505200"/>
          <a:ext cx="1333500" cy="254000"/>
        </p:xfrm>
        <a:graphic>
          <a:graphicData uri="http://schemas.openxmlformats.org/presentationml/2006/ole">
            <p:oleObj spid="_x0000_s540677" name="Equation" r:id="rId10" imgW="1333440" imgH="253800" progId="Equation.3">
              <p:embed/>
            </p:oleObj>
          </a:graphicData>
        </a:graphic>
      </p:graphicFrame>
      <p:graphicFrame>
        <p:nvGraphicFramePr>
          <p:cNvPr id="559127" name="Object 23"/>
          <p:cNvGraphicFramePr>
            <a:graphicFrameLocks noChangeAspect="1"/>
          </p:cNvGraphicFramePr>
          <p:nvPr/>
        </p:nvGraphicFramePr>
        <p:xfrm>
          <a:off x="830120" y="3848100"/>
          <a:ext cx="3162300" cy="495300"/>
        </p:xfrm>
        <a:graphic>
          <a:graphicData uri="http://schemas.openxmlformats.org/presentationml/2006/ole">
            <p:oleObj spid="_x0000_s540676" name="Equation" r:id="rId11" imgW="3162240" imgH="495000" progId="Equation.3">
              <p:embed/>
            </p:oleObj>
          </a:graphicData>
        </a:graphic>
      </p:graphicFrame>
      <p:graphicFrame>
        <p:nvGraphicFramePr>
          <p:cNvPr id="559128" name="Object 25"/>
          <p:cNvGraphicFramePr>
            <a:graphicFrameLocks noChangeAspect="1"/>
          </p:cNvGraphicFramePr>
          <p:nvPr/>
        </p:nvGraphicFramePr>
        <p:xfrm>
          <a:off x="865908" y="4406900"/>
          <a:ext cx="1168400" cy="317500"/>
        </p:xfrm>
        <a:graphic>
          <a:graphicData uri="http://schemas.openxmlformats.org/presentationml/2006/ole">
            <p:oleObj spid="_x0000_s540675" name="Equation" r:id="rId12" imgW="1168200" imgH="317160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52400" y="5238690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the deformation gradient      governs the stretch of a line element, the change of an area element, and the change of a volume element whereas the velocity gradient     determines the rate at which the change occurs.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9129" name="Object 25"/>
          <p:cNvGraphicFramePr>
            <a:graphicFrameLocks noChangeAspect="1"/>
          </p:cNvGraphicFramePr>
          <p:nvPr/>
        </p:nvGraphicFramePr>
        <p:xfrm>
          <a:off x="3886200" y="5324764"/>
          <a:ext cx="228600" cy="228600"/>
        </p:xfrm>
        <a:graphic>
          <a:graphicData uri="http://schemas.openxmlformats.org/presentationml/2006/ole">
            <p:oleObj spid="_x0000_s540674" name="Equation" r:id="rId13" imgW="228600" imgH="228600" progId="Equation.3">
              <p:embed/>
            </p:oleObj>
          </a:graphicData>
        </a:graphic>
      </p:graphicFrame>
      <p:graphicFrame>
        <p:nvGraphicFramePr>
          <p:cNvPr id="559130" name="Object 26"/>
          <p:cNvGraphicFramePr>
            <a:graphicFrameLocks noChangeAspect="1"/>
          </p:cNvGraphicFramePr>
          <p:nvPr/>
        </p:nvGraphicFramePr>
        <p:xfrm>
          <a:off x="5494627" y="5943600"/>
          <a:ext cx="190500" cy="228600"/>
        </p:xfrm>
        <a:graphic>
          <a:graphicData uri="http://schemas.openxmlformats.org/presentationml/2006/ole">
            <p:oleObj spid="_x0000_s540673" name="Equation" r:id="rId14" imgW="1904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2841</TotalTime>
  <Words>752</Words>
  <Application>Microsoft Office PowerPoint</Application>
  <PresentationFormat>On-screen Show (4:3)</PresentationFormat>
  <Paragraphs>129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634</cp:revision>
  <dcterms:created xsi:type="dcterms:W3CDTF">2016-07-18T17:17:36Z</dcterms:created>
  <dcterms:modified xsi:type="dcterms:W3CDTF">2016-08-12T08:13:06Z</dcterms:modified>
</cp:coreProperties>
</file>