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03" r:id="rId3"/>
    <p:sldId id="423" r:id="rId4"/>
    <p:sldId id="426" r:id="rId5"/>
    <p:sldId id="424" r:id="rId6"/>
    <p:sldId id="427" r:id="rId7"/>
    <p:sldId id="435" r:id="rId8"/>
    <p:sldId id="432" r:id="rId9"/>
    <p:sldId id="436" r:id="rId10"/>
    <p:sldId id="445" r:id="rId11"/>
    <p:sldId id="448" r:id="rId12"/>
    <p:sldId id="449" r:id="rId13"/>
    <p:sldId id="450" r:id="rId14"/>
    <p:sldId id="451" r:id="rId15"/>
    <p:sldId id="458" r:id="rId16"/>
    <p:sldId id="459" r:id="rId17"/>
    <p:sldId id="46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777" autoAdjust="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10" Type="http://schemas.openxmlformats.org/officeDocument/2006/relationships/image" Target="../media/image10.wmf"/><Relationship Id="rId4" Type="http://schemas.openxmlformats.org/officeDocument/2006/relationships/image" Target="../media/image4.wmf"/><Relationship Id="rId9"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11.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image" Target="../media/image14.wmf"/><Relationship Id="rId7" Type="http://schemas.openxmlformats.org/officeDocument/2006/relationships/image" Target="../media/image4.wmf"/><Relationship Id="rId12" Type="http://schemas.openxmlformats.org/officeDocument/2006/relationships/image" Target="../media/image9.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11" Type="http://schemas.openxmlformats.org/officeDocument/2006/relationships/image" Target="../media/image8.wmf"/><Relationship Id="rId5" Type="http://schemas.openxmlformats.org/officeDocument/2006/relationships/image" Target="../media/image16.wmf"/><Relationship Id="rId10" Type="http://schemas.openxmlformats.org/officeDocument/2006/relationships/image" Target="../media/image7.wmf"/><Relationship Id="rId4" Type="http://schemas.openxmlformats.org/officeDocument/2006/relationships/image" Target="../media/image15.wmf"/><Relationship Id="rId9"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20.wmf"/><Relationship Id="rId7" Type="http://schemas.openxmlformats.org/officeDocument/2006/relationships/image" Target="../media/image21.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image" Target="../media/image30.wmf"/><Relationship Id="rId18" Type="http://schemas.openxmlformats.org/officeDocument/2006/relationships/image" Target="../media/image35.wmf"/><Relationship Id="rId3" Type="http://schemas.openxmlformats.org/officeDocument/2006/relationships/image" Target="../media/image18.wmf"/><Relationship Id="rId7" Type="http://schemas.openxmlformats.org/officeDocument/2006/relationships/image" Target="../media/image8.wmf"/><Relationship Id="rId12" Type="http://schemas.openxmlformats.org/officeDocument/2006/relationships/image" Target="../media/image29.wmf"/><Relationship Id="rId17" Type="http://schemas.openxmlformats.org/officeDocument/2006/relationships/image" Target="../media/image34.wmf"/><Relationship Id="rId2" Type="http://schemas.openxmlformats.org/officeDocument/2006/relationships/image" Target="../media/image24.wmf"/><Relationship Id="rId16" Type="http://schemas.openxmlformats.org/officeDocument/2006/relationships/image" Target="../media/image33.wmf"/><Relationship Id="rId1" Type="http://schemas.openxmlformats.org/officeDocument/2006/relationships/image" Target="../media/image23.wmf"/><Relationship Id="rId6" Type="http://schemas.openxmlformats.org/officeDocument/2006/relationships/image" Target="../media/image7.wmf"/><Relationship Id="rId11" Type="http://schemas.openxmlformats.org/officeDocument/2006/relationships/image" Target="../media/image28.wmf"/><Relationship Id="rId5" Type="http://schemas.openxmlformats.org/officeDocument/2006/relationships/image" Target="../media/image20.wmf"/><Relationship Id="rId15" Type="http://schemas.openxmlformats.org/officeDocument/2006/relationships/image" Target="../media/image32.wmf"/><Relationship Id="rId10" Type="http://schemas.openxmlformats.org/officeDocument/2006/relationships/image" Target="../media/image27.wmf"/><Relationship Id="rId19"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image" Target="../media/image26.wmf"/><Relationship Id="rId14"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image" Target="../media/image36.wmf"/><Relationship Id="rId18" Type="http://schemas.openxmlformats.org/officeDocument/2006/relationships/image" Target="../media/image41.wmf"/><Relationship Id="rId3" Type="http://schemas.openxmlformats.org/officeDocument/2006/relationships/image" Target="../media/image20.wmf"/><Relationship Id="rId7" Type="http://schemas.openxmlformats.org/officeDocument/2006/relationships/image" Target="../media/image26.wmf"/><Relationship Id="rId12" Type="http://schemas.openxmlformats.org/officeDocument/2006/relationships/image" Target="../media/image22.wmf"/><Relationship Id="rId17" Type="http://schemas.openxmlformats.org/officeDocument/2006/relationships/image" Target="../media/image40.wmf"/><Relationship Id="rId2" Type="http://schemas.openxmlformats.org/officeDocument/2006/relationships/image" Target="../media/image19.wmf"/><Relationship Id="rId16" Type="http://schemas.openxmlformats.org/officeDocument/2006/relationships/image" Target="../media/image39.wmf"/><Relationship Id="rId1" Type="http://schemas.openxmlformats.org/officeDocument/2006/relationships/image" Target="../media/image18.wmf"/><Relationship Id="rId6" Type="http://schemas.openxmlformats.org/officeDocument/2006/relationships/image" Target="../media/image25.wmf"/><Relationship Id="rId11" Type="http://schemas.openxmlformats.org/officeDocument/2006/relationships/image" Target="../media/image35.wmf"/><Relationship Id="rId5" Type="http://schemas.openxmlformats.org/officeDocument/2006/relationships/image" Target="../media/image8.wmf"/><Relationship Id="rId15" Type="http://schemas.openxmlformats.org/officeDocument/2006/relationships/image" Target="../media/image38.wmf"/><Relationship Id="rId10" Type="http://schemas.openxmlformats.org/officeDocument/2006/relationships/image" Target="../media/image29.wmf"/><Relationship Id="rId19" Type="http://schemas.openxmlformats.org/officeDocument/2006/relationships/image" Target="../media/image42.wmf"/><Relationship Id="rId4" Type="http://schemas.openxmlformats.org/officeDocument/2006/relationships/image" Target="../media/image7.wmf"/><Relationship Id="rId9" Type="http://schemas.openxmlformats.org/officeDocument/2006/relationships/image" Target="../media/image28.wmf"/><Relationship Id="rId14"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5" Type="http://schemas.openxmlformats.org/officeDocument/2006/relationships/image" Target="../media/image47.wmf"/><Relationship Id="rId4" Type="http://schemas.openxmlformats.org/officeDocument/2006/relationships/image" Target="../media/image46.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image" Target="../media/image50.wmf"/><Relationship Id="rId7" Type="http://schemas.openxmlformats.org/officeDocument/2006/relationships/image" Target="../media/image54.wmf"/><Relationship Id="rId2" Type="http://schemas.openxmlformats.org/officeDocument/2006/relationships/image" Target="../media/image49.wmf"/><Relationship Id="rId1" Type="http://schemas.openxmlformats.org/officeDocument/2006/relationships/image" Target="../media/image48.wmf"/><Relationship Id="rId6" Type="http://schemas.openxmlformats.org/officeDocument/2006/relationships/image" Target="../media/image53.wmf"/><Relationship Id="rId5" Type="http://schemas.openxmlformats.org/officeDocument/2006/relationships/image" Target="../media/image52.wmf"/><Relationship Id="rId10" Type="http://schemas.openxmlformats.org/officeDocument/2006/relationships/image" Target="../media/image56.wmf"/><Relationship Id="rId4" Type="http://schemas.openxmlformats.org/officeDocument/2006/relationships/image" Target="../media/image51.wmf"/><Relationship Id="rId9"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image" Target="../media/image58.wmf"/><Relationship Id="rId18" Type="http://schemas.openxmlformats.org/officeDocument/2006/relationships/image" Target="../media/image63.wmf"/><Relationship Id="rId3" Type="http://schemas.openxmlformats.org/officeDocument/2006/relationships/image" Target="../media/image20.wmf"/><Relationship Id="rId7" Type="http://schemas.openxmlformats.org/officeDocument/2006/relationships/image" Target="../media/image26.wmf"/><Relationship Id="rId12" Type="http://schemas.openxmlformats.org/officeDocument/2006/relationships/image" Target="../media/image57.wmf"/><Relationship Id="rId17" Type="http://schemas.openxmlformats.org/officeDocument/2006/relationships/image" Target="../media/image62.wmf"/><Relationship Id="rId2" Type="http://schemas.openxmlformats.org/officeDocument/2006/relationships/image" Target="../media/image19.wmf"/><Relationship Id="rId16" Type="http://schemas.openxmlformats.org/officeDocument/2006/relationships/image" Target="../media/image61.wmf"/><Relationship Id="rId1" Type="http://schemas.openxmlformats.org/officeDocument/2006/relationships/image" Target="../media/image18.wmf"/><Relationship Id="rId6" Type="http://schemas.openxmlformats.org/officeDocument/2006/relationships/image" Target="../media/image25.wmf"/><Relationship Id="rId11" Type="http://schemas.openxmlformats.org/officeDocument/2006/relationships/image" Target="../media/image22.wmf"/><Relationship Id="rId5" Type="http://schemas.openxmlformats.org/officeDocument/2006/relationships/image" Target="../media/image8.wmf"/><Relationship Id="rId15" Type="http://schemas.openxmlformats.org/officeDocument/2006/relationships/image" Target="../media/image60.wmf"/><Relationship Id="rId10" Type="http://schemas.openxmlformats.org/officeDocument/2006/relationships/image" Target="../media/image29.wmf"/><Relationship Id="rId4" Type="http://schemas.openxmlformats.org/officeDocument/2006/relationships/image" Target="../media/image7.wmf"/><Relationship Id="rId9" Type="http://schemas.openxmlformats.org/officeDocument/2006/relationships/image" Target="../media/image28.wmf"/><Relationship Id="rId14" Type="http://schemas.openxmlformats.org/officeDocument/2006/relationships/image" Target="../media/image5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 Id="rId6" Type="http://schemas.openxmlformats.org/officeDocument/2006/relationships/image" Target="../media/image69.wmf"/><Relationship Id="rId5" Type="http://schemas.openxmlformats.org/officeDocument/2006/relationships/image" Target="../media/image68.wmf"/><Relationship Id="rId4" Type="http://schemas.openxmlformats.org/officeDocument/2006/relationships/image" Target="../media/image6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image" Target="../media/image70.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72.wmf"/><Relationship Id="rId13" Type="http://schemas.openxmlformats.org/officeDocument/2006/relationships/image" Target="../media/image74.wmf"/><Relationship Id="rId18" Type="http://schemas.openxmlformats.org/officeDocument/2006/relationships/image" Target="../media/image79.wmf"/><Relationship Id="rId3" Type="http://schemas.openxmlformats.org/officeDocument/2006/relationships/image" Target="../media/image20.wmf"/><Relationship Id="rId21" Type="http://schemas.openxmlformats.org/officeDocument/2006/relationships/image" Target="../media/image82.wmf"/><Relationship Id="rId7" Type="http://schemas.openxmlformats.org/officeDocument/2006/relationships/image" Target="../media/image22.wmf"/><Relationship Id="rId12" Type="http://schemas.openxmlformats.org/officeDocument/2006/relationships/image" Target="../media/image73.wmf"/><Relationship Id="rId17" Type="http://schemas.openxmlformats.org/officeDocument/2006/relationships/image" Target="../media/image78.wmf"/><Relationship Id="rId2" Type="http://schemas.openxmlformats.org/officeDocument/2006/relationships/image" Target="../media/image19.wmf"/><Relationship Id="rId16" Type="http://schemas.openxmlformats.org/officeDocument/2006/relationships/image" Target="../media/image77.wmf"/><Relationship Id="rId20" Type="http://schemas.openxmlformats.org/officeDocument/2006/relationships/image" Target="../media/image81.wmf"/><Relationship Id="rId1" Type="http://schemas.openxmlformats.org/officeDocument/2006/relationships/image" Target="../media/image18.wmf"/><Relationship Id="rId6" Type="http://schemas.openxmlformats.org/officeDocument/2006/relationships/image" Target="../media/image21.wmf"/><Relationship Id="rId11" Type="http://schemas.openxmlformats.org/officeDocument/2006/relationships/image" Target="../media/image28.wmf"/><Relationship Id="rId5" Type="http://schemas.openxmlformats.org/officeDocument/2006/relationships/image" Target="../media/image9.wmf"/><Relationship Id="rId15" Type="http://schemas.openxmlformats.org/officeDocument/2006/relationships/image" Target="../media/image76.wmf"/><Relationship Id="rId10" Type="http://schemas.openxmlformats.org/officeDocument/2006/relationships/image" Target="../media/image27.wmf"/><Relationship Id="rId19" Type="http://schemas.openxmlformats.org/officeDocument/2006/relationships/image" Target="../media/image80.wmf"/><Relationship Id="rId4" Type="http://schemas.openxmlformats.org/officeDocument/2006/relationships/image" Target="../media/image7.wmf"/><Relationship Id="rId9" Type="http://schemas.openxmlformats.org/officeDocument/2006/relationships/image" Target="../media/image26.wmf"/><Relationship Id="rId14" Type="http://schemas.openxmlformats.org/officeDocument/2006/relationships/image" Target="../media/image75.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72.wmf"/><Relationship Id="rId13" Type="http://schemas.openxmlformats.org/officeDocument/2006/relationships/image" Target="../media/image74.wmf"/><Relationship Id="rId18" Type="http://schemas.openxmlformats.org/officeDocument/2006/relationships/image" Target="../media/image86.wmf"/><Relationship Id="rId3" Type="http://schemas.openxmlformats.org/officeDocument/2006/relationships/image" Target="../media/image20.wmf"/><Relationship Id="rId21" Type="http://schemas.openxmlformats.org/officeDocument/2006/relationships/image" Target="../media/image89.wmf"/><Relationship Id="rId7" Type="http://schemas.openxmlformats.org/officeDocument/2006/relationships/image" Target="../media/image22.wmf"/><Relationship Id="rId12" Type="http://schemas.openxmlformats.org/officeDocument/2006/relationships/image" Target="../media/image73.wmf"/><Relationship Id="rId17" Type="http://schemas.openxmlformats.org/officeDocument/2006/relationships/image" Target="../media/image85.wmf"/><Relationship Id="rId2" Type="http://schemas.openxmlformats.org/officeDocument/2006/relationships/image" Target="../media/image19.wmf"/><Relationship Id="rId16" Type="http://schemas.openxmlformats.org/officeDocument/2006/relationships/image" Target="../media/image84.wmf"/><Relationship Id="rId20" Type="http://schemas.openxmlformats.org/officeDocument/2006/relationships/image" Target="../media/image88.wmf"/><Relationship Id="rId1" Type="http://schemas.openxmlformats.org/officeDocument/2006/relationships/image" Target="../media/image18.wmf"/><Relationship Id="rId6" Type="http://schemas.openxmlformats.org/officeDocument/2006/relationships/image" Target="../media/image21.wmf"/><Relationship Id="rId11" Type="http://schemas.openxmlformats.org/officeDocument/2006/relationships/image" Target="../media/image28.wmf"/><Relationship Id="rId5" Type="http://schemas.openxmlformats.org/officeDocument/2006/relationships/image" Target="../media/image9.wmf"/><Relationship Id="rId15" Type="http://schemas.openxmlformats.org/officeDocument/2006/relationships/image" Target="../media/image83.wmf"/><Relationship Id="rId10" Type="http://schemas.openxmlformats.org/officeDocument/2006/relationships/image" Target="../media/image27.wmf"/><Relationship Id="rId19" Type="http://schemas.openxmlformats.org/officeDocument/2006/relationships/image" Target="../media/image87.wmf"/><Relationship Id="rId4" Type="http://schemas.openxmlformats.org/officeDocument/2006/relationships/image" Target="../media/image7.wmf"/><Relationship Id="rId9" Type="http://schemas.openxmlformats.org/officeDocument/2006/relationships/image" Target="../media/image26.wmf"/><Relationship Id="rId14" Type="http://schemas.openxmlformats.org/officeDocument/2006/relationships/image" Target="../media/image75.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91.wmf"/><Relationship Id="rId7" Type="http://schemas.openxmlformats.org/officeDocument/2006/relationships/image" Target="../media/image95.wmf"/><Relationship Id="rId2" Type="http://schemas.openxmlformats.org/officeDocument/2006/relationships/image" Target="../media/image90.wmf"/><Relationship Id="rId1" Type="http://schemas.openxmlformats.org/officeDocument/2006/relationships/image" Target="../media/image72.wmf"/><Relationship Id="rId6" Type="http://schemas.openxmlformats.org/officeDocument/2006/relationships/image" Target="../media/image94.wmf"/><Relationship Id="rId5" Type="http://schemas.openxmlformats.org/officeDocument/2006/relationships/image" Target="../media/image93.wmf"/><Relationship Id="rId4" Type="http://schemas.openxmlformats.org/officeDocument/2006/relationships/image" Target="../media/image9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97.wmf"/><Relationship Id="rId7" Type="http://schemas.openxmlformats.org/officeDocument/2006/relationships/image" Target="../media/image101.wmf"/><Relationship Id="rId2" Type="http://schemas.openxmlformats.org/officeDocument/2006/relationships/image" Target="../media/image96.wmf"/><Relationship Id="rId1" Type="http://schemas.openxmlformats.org/officeDocument/2006/relationships/image" Target="../media/image72.wmf"/><Relationship Id="rId6" Type="http://schemas.openxmlformats.org/officeDocument/2006/relationships/image" Target="../media/image100.wmf"/><Relationship Id="rId5" Type="http://schemas.openxmlformats.org/officeDocument/2006/relationships/image" Target="../media/image99.wmf"/><Relationship Id="rId4" Type="http://schemas.openxmlformats.org/officeDocument/2006/relationships/image" Target="../media/image98.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image" Target="../media/image102.wmf"/><Relationship Id="rId1" Type="http://schemas.openxmlformats.org/officeDocument/2006/relationships/image" Target="../media/image72.wmf"/><Relationship Id="rId5" Type="http://schemas.openxmlformats.org/officeDocument/2006/relationships/image" Target="../media/image105.wmf"/><Relationship Id="rId4" Type="http://schemas.openxmlformats.org/officeDocument/2006/relationships/image" Target="../media/image10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12/08/2016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12/08/2016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12"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14.bin"/><Relationship Id="rId5" Type="http://schemas.openxmlformats.org/officeDocument/2006/relationships/oleObject" Target="../embeddings/oleObject13.bin"/><Relationship Id="rId10" Type="http://schemas.openxmlformats.org/officeDocument/2006/relationships/oleObject" Target="../embeddings/oleObject18.bin"/><Relationship Id="rId4" Type="http://schemas.openxmlformats.org/officeDocument/2006/relationships/oleObject" Target="../embeddings/oleObject12.bin"/><Relationship Id="rId9" Type="http://schemas.openxmlformats.org/officeDocument/2006/relationships/oleObject" Target="../embeddings/oleObject17.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oleObject" Target="../embeddings/oleObject29.bin"/><Relationship Id="rId3" Type="http://schemas.openxmlformats.org/officeDocument/2006/relationships/oleObject" Target="../embeddings/oleObject19.bin"/><Relationship Id="rId7" Type="http://schemas.openxmlformats.org/officeDocument/2006/relationships/oleObject" Target="../embeddings/oleObject23.bin"/><Relationship Id="rId12" Type="http://schemas.openxmlformats.org/officeDocument/2006/relationships/oleObject" Target="../embeddings/oleObject28.bin"/><Relationship Id="rId17" Type="http://schemas.openxmlformats.org/officeDocument/2006/relationships/oleObject" Target="../embeddings/oleObject33.bin"/><Relationship Id="rId2" Type="http://schemas.openxmlformats.org/officeDocument/2006/relationships/slideLayout" Target="../slideLayouts/slideLayout7.xml"/><Relationship Id="rId16" Type="http://schemas.openxmlformats.org/officeDocument/2006/relationships/oleObject" Target="../embeddings/oleObject32.bin"/><Relationship Id="rId1" Type="http://schemas.openxmlformats.org/officeDocument/2006/relationships/vmlDrawing" Target="../drawings/vmlDrawing3.vml"/><Relationship Id="rId6" Type="http://schemas.openxmlformats.org/officeDocument/2006/relationships/oleObject" Target="../embeddings/oleObject22.bin"/><Relationship Id="rId11" Type="http://schemas.openxmlformats.org/officeDocument/2006/relationships/oleObject" Target="../embeddings/oleObject27.bin"/><Relationship Id="rId5" Type="http://schemas.openxmlformats.org/officeDocument/2006/relationships/oleObject" Target="../embeddings/oleObject21.bin"/><Relationship Id="rId15" Type="http://schemas.openxmlformats.org/officeDocument/2006/relationships/oleObject" Target="../embeddings/oleObject31.bin"/><Relationship Id="rId10" Type="http://schemas.openxmlformats.org/officeDocument/2006/relationships/oleObject" Target="../embeddings/oleObject26.bin"/><Relationship Id="rId4" Type="http://schemas.openxmlformats.org/officeDocument/2006/relationships/oleObject" Target="../embeddings/oleObject20.bin"/><Relationship Id="rId9" Type="http://schemas.openxmlformats.org/officeDocument/2006/relationships/oleObject" Target="../embeddings/oleObject25.bin"/><Relationship Id="rId14" Type="http://schemas.openxmlformats.org/officeDocument/2006/relationships/oleObject" Target="../embeddings/oleObject30.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oleObject" Target="../embeddings/oleObject34.bin"/><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37.bin"/><Relationship Id="rId5" Type="http://schemas.openxmlformats.org/officeDocument/2006/relationships/oleObject" Target="../embeddings/oleObject36.bin"/><Relationship Id="rId10" Type="http://schemas.openxmlformats.org/officeDocument/2006/relationships/oleObject" Target="../embeddings/oleObject41.bin"/><Relationship Id="rId4" Type="http://schemas.openxmlformats.org/officeDocument/2006/relationships/oleObject" Target="../embeddings/oleObject35.bin"/><Relationship Id="rId9" Type="http://schemas.openxmlformats.org/officeDocument/2006/relationships/oleObject" Target="../embeddings/oleObject40.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oleObject" Target="../embeddings/oleObject52.bin"/><Relationship Id="rId18" Type="http://schemas.openxmlformats.org/officeDocument/2006/relationships/oleObject" Target="../embeddings/oleObject57.bin"/><Relationship Id="rId3" Type="http://schemas.openxmlformats.org/officeDocument/2006/relationships/oleObject" Target="../embeddings/oleObject42.bin"/><Relationship Id="rId21" Type="http://schemas.openxmlformats.org/officeDocument/2006/relationships/oleObject" Target="../embeddings/oleObject60.bin"/><Relationship Id="rId7" Type="http://schemas.openxmlformats.org/officeDocument/2006/relationships/oleObject" Target="../embeddings/oleObject46.bin"/><Relationship Id="rId12" Type="http://schemas.openxmlformats.org/officeDocument/2006/relationships/oleObject" Target="../embeddings/oleObject51.bin"/><Relationship Id="rId17" Type="http://schemas.openxmlformats.org/officeDocument/2006/relationships/oleObject" Target="../embeddings/oleObject56.bin"/><Relationship Id="rId2" Type="http://schemas.openxmlformats.org/officeDocument/2006/relationships/slideLayout" Target="../slideLayouts/slideLayout7.xml"/><Relationship Id="rId16" Type="http://schemas.openxmlformats.org/officeDocument/2006/relationships/oleObject" Target="../embeddings/oleObject55.bin"/><Relationship Id="rId20" Type="http://schemas.openxmlformats.org/officeDocument/2006/relationships/oleObject" Target="../embeddings/oleObject59.bin"/><Relationship Id="rId1" Type="http://schemas.openxmlformats.org/officeDocument/2006/relationships/vmlDrawing" Target="../drawings/vmlDrawing5.vml"/><Relationship Id="rId6" Type="http://schemas.openxmlformats.org/officeDocument/2006/relationships/oleObject" Target="../embeddings/oleObject45.bin"/><Relationship Id="rId11" Type="http://schemas.openxmlformats.org/officeDocument/2006/relationships/oleObject" Target="../embeddings/oleObject50.bin"/><Relationship Id="rId5" Type="http://schemas.openxmlformats.org/officeDocument/2006/relationships/oleObject" Target="../embeddings/oleObject44.bin"/><Relationship Id="rId15" Type="http://schemas.openxmlformats.org/officeDocument/2006/relationships/oleObject" Target="../embeddings/oleObject54.bin"/><Relationship Id="rId10" Type="http://schemas.openxmlformats.org/officeDocument/2006/relationships/oleObject" Target="../embeddings/oleObject49.bin"/><Relationship Id="rId19" Type="http://schemas.openxmlformats.org/officeDocument/2006/relationships/oleObject" Target="../embeddings/oleObject58.bin"/><Relationship Id="rId4" Type="http://schemas.openxmlformats.org/officeDocument/2006/relationships/oleObject" Target="../embeddings/oleObject43.bin"/><Relationship Id="rId9" Type="http://schemas.openxmlformats.org/officeDocument/2006/relationships/oleObject" Target="../embeddings/oleObject48.bin"/><Relationship Id="rId14" Type="http://schemas.openxmlformats.org/officeDocument/2006/relationships/oleObject" Target="../embeddings/oleObject53.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oleObject" Target="../embeddings/oleObject71.bin"/><Relationship Id="rId18" Type="http://schemas.openxmlformats.org/officeDocument/2006/relationships/oleObject" Target="../embeddings/oleObject76.bin"/><Relationship Id="rId3" Type="http://schemas.openxmlformats.org/officeDocument/2006/relationships/oleObject" Target="../embeddings/oleObject61.bin"/><Relationship Id="rId21" Type="http://schemas.openxmlformats.org/officeDocument/2006/relationships/oleObject" Target="../embeddings/oleObject79.bin"/><Relationship Id="rId7" Type="http://schemas.openxmlformats.org/officeDocument/2006/relationships/oleObject" Target="../embeddings/oleObject65.bin"/><Relationship Id="rId12" Type="http://schemas.openxmlformats.org/officeDocument/2006/relationships/oleObject" Target="../embeddings/oleObject70.bin"/><Relationship Id="rId17" Type="http://schemas.openxmlformats.org/officeDocument/2006/relationships/oleObject" Target="../embeddings/oleObject75.bin"/><Relationship Id="rId2" Type="http://schemas.openxmlformats.org/officeDocument/2006/relationships/slideLayout" Target="../slideLayouts/slideLayout7.xml"/><Relationship Id="rId16" Type="http://schemas.openxmlformats.org/officeDocument/2006/relationships/oleObject" Target="../embeddings/oleObject74.bin"/><Relationship Id="rId20" Type="http://schemas.openxmlformats.org/officeDocument/2006/relationships/oleObject" Target="../embeddings/oleObject78.bin"/><Relationship Id="rId1" Type="http://schemas.openxmlformats.org/officeDocument/2006/relationships/vmlDrawing" Target="../drawings/vmlDrawing6.vml"/><Relationship Id="rId6" Type="http://schemas.openxmlformats.org/officeDocument/2006/relationships/oleObject" Target="../embeddings/oleObject64.bin"/><Relationship Id="rId11" Type="http://schemas.openxmlformats.org/officeDocument/2006/relationships/oleObject" Target="../embeddings/oleObject69.bin"/><Relationship Id="rId5" Type="http://schemas.openxmlformats.org/officeDocument/2006/relationships/oleObject" Target="../embeddings/oleObject63.bin"/><Relationship Id="rId15" Type="http://schemas.openxmlformats.org/officeDocument/2006/relationships/oleObject" Target="../embeddings/oleObject73.bin"/><Relationship Id="rId10" Type="http://schemas.openxmlformats.org/officeDocument/2006/relationships/oleObject" Target="../embeddings/oleObject68.bin"/><Relationship Id="rId19" Type="http://schemas.openxmlformats.org/officeDocument/2006/relationships/oleObject" Target="../embeddings/oleObject77.bin"/><Relationship Id="rId4" Type="http://schemas.openxmlformats.org/officeDocument/2006/relationships/oleObject" Target="../embeddings/oleObject62.bin"/><Relationship Id="rId9" Type="http://schemas.openxmlformats.org/officeDocument/2006/relationships/oleObject" Target="../embeddings/oleObject67.bin"/><Relationship Id="rId14" Type="http://schemas.openxmlformats.org/officeDocument/2006/relationships/oleObject" Target="../embeddings/oleObject7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0.bin"/><Relationship Id="rId7" Type="http://schemas.openxmlformats.org/officeDocument/2006/relationships/oleObject" Target="../embeddings/oleObject84.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83.bin"/><Relationship Id="rId5" Type="http://schemas.openxmlformats.org/officeDocument/2006/relationships/oleObject" Target="../embeddings/oleObject82.bin"/><Relationship Id="rId4" Type="http://schemas.openxmlformats.org/officeDocument/2006/relationships/oleObject" Target="../embeddings/oleObject81.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90.bin"/><Relationship Id="rId3" Type="http://schemas.openxmlformats.org/officeDocument/2006/relationships/oleObject" Target="../embeddings/oleObject85.bin"/><Relationship Id="rId7" Type="http://schemas.openxmlformats.org/officeDocument/2006/relationships/oleObject" Target="../embeddings/oleObject89.bin"/><Relationship Id="rId12" Type="http://schemas.openxmlformats.org/officeDocument/2006/relationships/oleObject" Target="../embeddings/oleObject94.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88.bin"/><Relationship Id="rId11" Type="http://schemas.openxmlformats.org/officeDocument/2006/relationships/oleObject" Target="../embeddings/oleObject93.bin"/><Relationship Id="rId5" Type="http://schemas.openxmlformats.org/officeDocument/2006/relationships/oleObject" Target="../embeddings/oleObject87.bin"/><Relationship Id="rId10" Type="http://schemas.openxmlformats.org/officeDocument/2006/relationships/oleObject" Target="../embeddings/oleObject92.bin"/><Relationship Id="rId4" Type="http://schemas.openxmlformats.org/officeDocument/2006/relationships/oleObject" Target="../embeddings/oleObject86.bin"/><Relationship Id="rId9" Type="http://schemas.openxmlformats.org/officeDocument/2006/relationships/oleObject" Target="../embeddings/oleObject91.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00.bin"/><Relationship Id="rId13" Type="http://schemas.openxmlformats.org/officeDocument/2006/relationships/oleObject" Target="../embeddings/oleObject105.bin"/><Relationship Id="rId18" Type="http://schemas.openxmlformats.org/officeDocument/2006/relationships/oleObject" Target="../embeddings/oleObject110.bin"/><Relationship Id="rId3" Type="http://schemas.openxmlformats.org/officeDocument/2006/relationships/oleObject" Target="../embeddings/oleObject95.bin"/><Relationship Id="rId7" Type="http://schemas.openxmlformats.org/officeDocument/2006/relationships/oleObject" Target="../embeddings/oleObject99.bin"/><Relationship Id="rId12" Type="http://schemas.openxmlformats.org/officeDocument/2006/relationships/oleObject" Target="../embeddings/oleObject104.bin"/><Relationship Id="rId17" Type="http://schemas.openxmlformats.org/officeDocument/2006/relationships/oleObject" Target="../embeddings/oleObject109.bin"/><Relationship Id="rId2" Type="http://schemas.openxmlformats.org/officeDocument/2006/relationships/slideLayout" Target="../slideLayouts/slideLayout7.xml"/><Relationship Id="rId16" Type="http://schemas.openxmlformats.org/officeDocument/2006/relationships/oleObject" Target="../embeddings/oleObject108.bin"/><Relationship Id="rId20" Type="http://schemas.openxmlformats.org/officeDocument/2006/relationships/oleObject" Target="../embeddings/oleObject112.bin"/><Relationship Id="rId1" Type="http://schemas.openxmlformats.org/officeDocument/2006/relationships/vmlDrawing" Target="../drawings/vmlDrawing9.vml"/><Relationship Id="rId6" Type="http://schemas.openxmlformats.org/officeDocument/2006/relationships/oleObject" Target="../embeddings/oleObject98.bin"/><Relationship Id="rId11" Type="http://schemas.openxmlformats.org/officeDocument/2006/relationships/oleObject" Target="../embeddings/oleObject103.bin"/><Relationship Id="rId5" Type="http://schemas.openxmlformats.org/officeDocument/2006/relationships/oleObject" Target="../embeddings/oleObject97.bin"/><Relationship Id="rId15" Type="http://schemas.openxmlformats.org/officeDocument/2006/relationships/oleObject" Target="../embeddings/oleObject107.bin"/><Relationship Id="rId10" Type="http://schemas.openxmlformats.org/officeDocument/2006/relationships/oleObject" Target="../embeddings/oleObject102.bin"/><Relationship Id="rId19" Type="http://schemas.openxmlformats.org/officeDocument/2006/relationships/oleObject" Target="../embeddings/oleObject111.bin"/><Relationship Id="rId4" Type="http://schemas.openxmlformats.org/officeDocument/2006/relationships/oleObject" Target="../embeddings/oleObject96.bin"/><Relationship Id="rId9" Type="http://schemas.openxmlformats.org/officeDocument/2006/relationships/oleObject" Target="../embeddings/oleObject101.bin"/><Relationship Id="rId14" Type="http://schemas.openxmlformats.org/officeDocument/2006/relationships/oleObject" Target="../embeddings/oleObject106.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oleObject" Target="../embeddings/oleObject113.bin"/><Relationship Id="rId7" Type="http://schemas.openxmlformats.org/officeDocument/2006/relationships/oleObject" Target="../embeddings/oleObject117.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16.bin"/><Relationship Id="rId5" Type="http://schemas.openxmlformats.org/officeDocument/2006/relationships/oleObject" Target="../embeddings/oleObject115.bin"/><Relationship Id="rId10" Type="http://schemas.openxmlformats.org/officeDocument/2006/relationships/oleObject" Target="../embeddings/oleObject120.bin"/><Relationship Id="rId4" Type="http://schemas.openxmlformats.org/officeDocument/2006/relationships/oleObject" Target="../embeddings/oleObject114.bin"/><Relationship Id="rId9" Type="http://schemas.openxmlformats.org/officeDocument/2006/relationships/oleObject" Target="../embeddings/oleObject119.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22.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28.bin"/><Relationship Id="rId13" Type="http://schemas.openxmlformats.org/officeDocument/2006/relationships/oleObject" Target="../embeddings/oleObject133.bin"/><Relationship Id="rId18" Type="http://schemas.openxmlformats.org/officeDocument/2006/relationships/oleObject" Target="../embeddings/oleObject138.bin"/><Relationship Id="rId3" Type="http://schemas.openxmlformats.org/officeDocument/2006/relationships/oleObject" Target="../embeddings/oleObject123.bin"/><Relationship Id="rId21" Type="http://schemas.openxmlformats.org/officeDocument/2006/relationships/oleObject" Target="../embeddings/oleObject141.bin"/><Relationship Id="rId7" Type="http://schemas.openxmlformats.org/officeDocument/2006/relationships/oleObject" Target="../embeddings/oleObject127.bin"/><Relationship Id="rId12" Type="http://schemas.openxmlformats.org/officeDocument/2006/relationships/oleObject" Target="../embeddings/oleObject132.bin"/><Relationship Id="rId17" Type="http://schemas.openxmlformats.org/officeDocument/2006/relationships/oleObject" Target="../embeddings/oleObject137.bin"/><Relationship Id="rId2" Type="http://schemas.openxmlformats.org/officeDocument/2006/relationships/slideLayout" Target="../slideLayouts/slideLayout7.xml"/><Relationship Id="rId16" Type="http://schemas.openxmlformats.org/officeDocument/2006/relationships/oleObject" Target="../embeddings/oleObject136.bin"/><Relationship Id="rId20" Type="http://schemas.openxmlformats.org/officeDocument/2006/relationships/oleObject" Target="../embeddings/oleObject140.bin"/><Relationship Id="rId1" Type="http://schemas.openxmlformats.org/officeDocument/2006/relationships/vmlDrawing" Target="../drawings/vmlDrawing12.vml"/><Relationship Id="rId6" Type="http://schemas.openxmlformats.org/officeDocument/2006/relationships/oleObject" Target="../embeddings/oleObject126.bin"/><Relationship Id="rId11" Type="http://schemas.openxmlformats.org/officeDocument/2006/relationships/oleObject" Target="../embeddings/oleObject131.bin"/><Relationship Id="rId5" Type="http://schemas.openxmlformats.org/officeDocument/2006/relationships/oleObject" Target="../embeddings/oleObject125.bin"/><Relationship Id="rId15" Type="http://schemas.openxmlformats.org/officeDocument/2006/relationships/oleObject" Target="../embeddings/oleObject135.bin"/><Relationship Id="rId23" Type="http://schemas.openxmlformats.org/officeDocument/2006/relationships/oleObject" Target="../embeddings/oleObject143.bin"/><Relationship Id="rId10" Type="http://schemas.openxmlformats.org/officeDocument/2006/relationships/oleObject" Target="../embeddings/oleObject130.bin"/><Relationship Id="rId19" Type="http://schemas.openxmlformats.org/officeDocument/2006/relationships/oleObject" Target="../embeddings/oleObject139.bin"/><Relationship Id="rId4" Type="http://schemas.openxmlformats.org/officeDocument/2006/relationships/oleObject" Target="../embeddings/oleObject124.bin"/><Relationship Id="rId9" Type="http://schemas.openxmlformats.org/officeDocument/2006/relationships/oleObject" Target="../embeddings/oleObject129.bin"/><Relationship Id="rId14" Type="http://schemas.openxmlformats.org/officeDocument/2006/relationships/oleObject" Target="../embeddings/oleObject134.bin"/><Relationship Id="rId22" Type="http://schemas.openxmlformats.org/officeDocument/2006/relationships/oleObject" Target="../embeddings/oleObject142.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49.bin"/><Relationship Id="rId13" Type="http://schemas.openxmlformats.org/officeDocument/2006/relationships/oleObject" Target="../embeddings/oleObject154.bin"/><Relationship Id="rId18" Type="http://schemas.openxmlformats.org/officeDocument/2006/relationships/oleObject" Target="../embeddings/oleObject159.bin"/><Relationship Id="rId3" Type="http://schemas.openxmlformats.org/officeDocument/2006/relationships/oleObject" Target="../embeddings/oleObject144.bin"/><Relationship Id="rId21" Type="http://schemas.openxmlformats.org/officeDocument/2006/relationships/oleObject" Target="../embeddings/oleObject162.bin"/><Relationship Id="rId7" Type="http://schemas.openxmlformats.org/officeDocument/2006/relationships/oleObject" Target="../embeddings/oleObject148.bin"/><Relationship Id="rId12" Type="http://schemas.openxmlformats.org/officeDocument/2006/relationships/oleObject" Target="../embeddings/oleObject153.bin"/><Relationship Id="rId17" Type="http://schemas.openxmlformats.org/officeDocument/2006/relationships/oleObject" Target="../embeddings/oleObject158.bin"/><Relationship Id="rId2" Type="http://schemas.openxmlformats.org/officeDocument/2006/relationships/slideLayout" Target="../slideLayouts/slideLayout7.xml"/><Relationship Id="rId16" Type="http://schemas.openxmlformats.org/officeDocument/2006/relationships/oleObject" Target="../embeddings/oleObject157.bin"/><Relationship Id="rId20" Type="http://schemas.openxmlformats.org/officeDocument/2006/relationships/oleObject" Target="../embeddings/oleObject161.bin"/><Relationship Id="rId1" Type="http://schemas.openxmlformats.org/officeDocument/2006/relationships/vmlDrawing" Target="../drawings/vmlDrawing13.vml"/><Relationship Id="rId6" Type="http://schemas.openxmlformats.org/officeDocument/2006/relationships/oleObject" Target="../embeddings/oleObject147.bin"/><Relationship Id="rId11" Type="http://schemas.openxmlformats.org/officeDocument/2006/relationships/oleObject" Target="../embeddings/oleObject152.bin"/><Relationship Id="rId5" Type="http://schemas.openxmlformats.org/officeDocument/2006/relationships/oleObject" Target="../embeddings/oleObject146.bin"/><Relationship Id="rId15" Type="http://schemas.openxmlformats.org/officeDocument/2006/relationships/oleObject" Target="../embeddings/oleObject156.bin"/><Relationship Id="rId23" Type="http://schemas.openxmlformats.org/officeDocument/2006/relationships/oleObject" Target="../embeddings/oleObject164.bin"/><Relationship Id="rId10" Type="http://schemas.openxmlformats.org/officeDocument/2006/relationships/oleObject" Target="../embeddings/oleObject151.bin"/><Relationship Id="rId19" Type="http://schemas.openxmlformats.org/officeDocument/2006/relationships/oleObject" Target="../embeddings/oleObject160.bin"/><Relationship Id="rId4" Type="http://schemas.openxmlformats.org/officeDocument/2006/relationships/oleObject" Target="../embeddings/oleObject145.bin"/><Relationship Id="rId9" Type="http://schemas.openxmlformats.org/officeDocument/2006/relationships/oleObject" Target="../embeddings/oleObject150.bin"/><Relationship Id="rId14" Type="http://schemas.openxmlformats.org/officeDocument/2006/relationships/oleObject" Target="../embeddings/oleObject155.bin"/><Relationship Id="rId22" Type="http://schemas.openxmlformats.org/officeDocument/2006/relationships/oleObject" Target="../embeddings/oleObject163.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70.bin"/><Relationship Id="rId3" Type="http://schemas.openxmlformats.org/officeDocument/2006/relationships/oleObject" Target="../embeddings/oleObject165.bin"/><Relationship Id="rId7" Type="http://schemas.openxmlformats.org/officeDocument/2006/relationships/oleObject" Target="../embeddings/oleObject169.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168.bin"/><Relationship Id="rId5" Type="http://schemas.openxmlformats.org/officeDocument/2006/relationships/oleObject" Target="../embeddings/oleObject167.bin"/><Relationship Id="rId4" Type="http://schemas.openxmlformats.org/officeDocument/2006/relationships/oleObject" Target="../embeddings/oleObject166.bin"/><Relationship Id="rId9" Type="http://schemas.openxmlformats.org/officeDocument/2006/relationships/oleObject" Target="../embeddings/oleObject171.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77.bin"/><Relationship Id="rId3" Type="http://schemas.openxmlformats.org/officeDocument/2006/relationships/oleObject" Target="../embeddings/oleObject172.bin"/><Relationship Id="rId7" Type="http://schemas.openxmlformats.org/officeDocument/2006/relationships/oleObject" Target="../embeddings/oleObject17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175.bin"/><Relationship Id="rId5" Type="http://schemas.openxmlformats.org/officeDocument/2006/relationships/oleObject" Target="../embeddings/oleObject174.bin"/><Relationship Id="rId4" Type="http://schemas.openxmlformats.org/officeDocument/2006/relationships/oleObject" Target="../embeddings/oleObject173.bin"/><Relationship Id="rId9" Type="http://schemas.openxmlformats.org/officeDocument/2006/relationships/oleObject" Target="../embeddings/oleObject178.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79.bin"/><Relationship Id="rId7" Type="http://schemas.openxmlformats.org/officeDocument/2006/relationships/oleObject" Target="../embeddings/oleObject183.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182.bin"/><Relationship Id="rId5" Type="http://schemas.openxmlformats.org/officeDocument/2006/relationships/oleObject" Target="../embeddings/oleObject181.bin"/><Relationship Id="rId4" Type="http://schemas.openxmlformats.org/officeDocument/2006/relationships/oleObject" Target="../embeddings/oleObject180.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21</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1"/>
            <a:ext cx="8763000" cy="1631216"/>
          </a:xfrm>
          <a:prstGeom prst="rect">
            <a:avLst/>
          </a:prstGeom>
          <a:noFill/>
        </p:spPr>
        <p:txBody>
          <a:bodyPr wrap="square" rtlCol="0">
            <a:spAutoFit/>
          </a:bodyPr>
          <a:lstStyle/>
          <a:p>
            <a:r>
              <a:rPr lang="en-US" sz="2000" dirty="0" smtClean="0">
                <a:latin typeface="Arial" pitchFamily="34" charset="0"/>
                <a:cs typeface="Arial" pitchFamily="34" charset="0"/>
              </a:rPr>
              <a:t>A material body B is defined as the set of elements     , called particles, or material points which can be put into a one-to-one correspondence with the points of a regular region of physical space. Note that whereas a particle of classical mechanics has an assigned mass, a continuum particle is essentially a material point for which density is defined.</a:t>
            </a:r>
          </a:p>
        </p:txBody>
      </p:sp>
      <p:graphicFrame>
        <p:nvGraphicFramePr>
          <p:cNvPr id="11269" name="Object 5"/>
          <p:cNvGraphicFramePr>
            <a:graphicFrameLocks noChangeAspect="1"/>
          </p:cNvGraphicFramePr>
          <p:nvPr/>
        </p:nvGraphicFramePr>
        <p:xfrm>
          <a:off x="6140450" y="1091625"/>
          <a:ext cx="215900" cy="241300"/>
        </p:xfrm>
        <a:graphic>
          <a:graphicData uri="http://schemas.openxmlformats.org/presentationml/2006/ole">
            <p:oleObj spid="_x0000_s260098" name="Equation" r:id="rId3" imgW="215640" imgH="241200" progId="Equation.3">
              <p:embed/>
            </p:oleObj>
          </a:graphicData>
        </a:graphic>
      </p:graphicFrame>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Kinematics of Deformation and Motion…</a:t>
            </a:r>
            <a:endParaRPr lang="en-US" sz="2800" b="1" dirty="0">
              <a:latin typeface="Arial" pitchFamily="34" charset="0"/>
              <a:cs typeface="Arial" pitchFamily="34" charset="0"/>
            </a:endParaRPr>
          </a:p>
        </p:txBody>
      </p:sp>
      <p:graphicFrame>
        <p:nvGraphicFramePr>
          <p:cNvPr id="260104" name="Object 8"/>
          <p:cNvGraphicFramePr>
            <a:graphicFrameLocks noChangeAspect="1"/>
          </p:cNvGraphicFramePr>
          <p:nvPr/>
        </p:nvGraphicFramePr>
        <p:xfrm>
          <a:off x="1828800" y="4953000"/>
          <a:ext cx="977900" cy="317500"/>
        </p:xfrm>
        <a:graphic>
          <a:graphicData uri="http://schemas.openxmlformats.org/presentationml/2006/ole">
            <p:oleObj spid="_x0000_s260104" name="Equation" r:id="rId4" imgW="977760" imgH="317160" progId="Equation.3">
              <p:embed/>
            </p:oleObj>
          </a:graphicData>
        </a:graphic>
      </p:graphicFrame>
      <p:graphicFrame>
        <p:nvGraphicFramePr>
          <p:cNvPr id="260109" name="Object 13"/>
          <p:cNvGraphicFramePr>
            <a:graphicFrameLocks noChangeAspect="1"/>
          </p:cNvGraphicFramePr>
          <p:nvPr/>
        </p:nvGraphicFramePr>
        <p:xfrm>
          <a:off x="1752600" y="5486400"/>
          <a:ext cx="1168400" cy="368300"/>
        </p:xfrm>
        <a:graphic>
          <a:graphicData uri="http://schemas.openxmlformats.org/presentationml/2006/ole">
            <p:oleObj spid="_x0000_s260109" name="Equation" r:id="rId5" imgW="1168200" imgH="368280" progId="Equation.3">
              <p:embed/>
            </p:oleObj>
          </a:graphicData>
        </a:graphic>
      </p:graphicFrame>
      <p:sp>
        <p:nvSpPr>
          <p:cNvPr id="22" name="Rectangle 21"/>
          <p:cNvSpPr/>
          <p:nvPr/>
        </p:nvSpPr>
        <p:spPr>
          <a:xfrm>
            <a:off x="228600" y="2782456"/>
            <a:ext cx="4572000" cy="2246769"/>
          </a:xfrm>
          <a:prstGeom prst="rect">
            <a:avLst/>
          </a:prstGeom>
        </p:spPr>
        <p:txBody>
          <a:bodyPr>
            <a:spAutoFit/>
          </a:bodyPr>
          <a:lstStyle/>
          <a:p>
            <a:r>
              <a:rPr lang="en-US" sz="2000" dirty="0" smtClean="0">
                <a:latin typeface="Arial" pitchFamily="34" charset="0"/>
                <a:cs typeface="Arial" pitchFamily="34" charset="0"/>
              </a:rPr>
              <a:t>The specification of the position of all of the particles of B with respect to a fixed origin at some instant of time is said to define the </a:t>
            </a:r>
            <a:r>
              <a:rPr lang="en-US" sz="2000" b="1" i="1" dirty="0" smtClean="0">
                <a:latin typeface="Arial" pitchFamily="34" charset="0"/>
                <a:cs typeface="Arial" pitchFamily="34" charset="0"/>
              </a:rPr>
              <a:t>configuration</a:t>
            </a:r>
            <a:r>
              <a:rPr lang="en-US" sz="2000" dirty="0" smtClean="0">
                <a:latin typeface="Arial" pitchFamily="34" charset="0"/>
                <a:cs typeface="Arial" pitchFamily="34" charset="0"/>
              </a:rPr>
              <a:t> of the body at that instant.</a:t>
            </a:r>
          </a:p>
          <a:p>
            <a:r>
              <a:rPr lang="en-US" sz="2000" dirty="0" smtClean="0">
                <a:latin typeface="Arial" pitchFamily="34" charset="0"/>
                <a:cs typeface="Arial" pitchFamily="34" charset="0"/>
              </a:rPr>
              <a:t>Mathematically, this is expressed by the mapping</a:t>
            </a:r>
          </a:p>
        </p:txBody>
      </p:sp>
      <p:graphicFrame>
        <p:nvGraphicFramePr>
          <p:cNvPr id="27" name="Object 4"/>
          <p:cNvGraphicFramePr>
            <a:graphicFrameLocks noChangeAspect="1"/>
          </p:cNvGraphicFramePr>
          <p:nvPr/>
        </p:nvGraphicFramePr>
        <p:xfrm>
          <a:off x="5763492" y="5235864"/>
          <a:ext cx="228600" cy="317500"/>
        </p:xfrm>
        <a:graphic>
          <a:graphicData uri="http://schemas.openxmlformats.org/presentationml/2006/ole">
            <p:oleObj spid="_x0000_s260112" name="Equation" r:id="rId6" imgW="228600" imgH="317160" progId="Equation.3">
              <p:embed/>
            </p:oleObj>
          </a:graphicData>
        </a:graphic>
      </p:graphicFrame>
      <p:graphicFrame>
        <p:nvGraphicFramePr>
          <p:cNvPr id="28" name="Object 5"/>
          <p:cNvGraphicFramePr>
            <a:graphicFrameLocks noChangeAspect="1"/>
          </p:cNvGraphicFramePr>
          <p:nvPr/>
        </p:nvGraphicFramePr>
        <p:xfrm>
          <a:off x="8639175" y="4754563"/>
          <a:ext cx="254000" cy="317500"/>
        </p:xfrm>
        <a:graphic>
          <a:graphicData uri="http://schemas.openxmlformats.org/presentationml/2006/ole">
            <p:oleObj spid="_x0000_s260113" name="Equation" r:id="rId7" imgW="253800" imgH="317160" progId="Equation.3">
              <p:embed/>
            </p:oleObj>
          </a:graphicData>
        </a:graphic>
      </p:graphicFrame>
      <p:sp>
        <p:nvSpPr>
          <p:cNvPr id="32" name="Oval 31"/>
          <p:cNvSpPr/>
          <p:nvPr/>
        </p:nvSpPr>
        <p:spPr>
          <a:xfrm>
            <a:off x="7239000" y="3429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4" name="Group 33"/>
          <p:cNvGrpSpPr/>
          <p:nvPr/>
        </p:nvGrpSpPr>
        <p:grpSpPr>
          <a:xfrm>
            <a:off x="5791201" y="2675379"/>
            <a:ext cx="2819399" cy="2618212"/>
            <a:chOff x="5791201" y="2675379"/>
            <a:chExt cx="2819399" cy="2618212"/>
          </a:xfrm>
        </p:grpSpPr>
        <p:cxnSp>
          <p:nvCxnSpPr>
            <p:cNvPr id="23" name="Straight Arrow Connector 22"/>
            <p:cNvCxnSpPr/>
            <p:nvPr/>
          </p:nvCxnSpPr>
          <p:spPr>
            <a:xfrm rot="5400000" flipH="1" flipV="1">
              <a:off x="5561807" y="3998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0800000" flipV="1">
              <a:off x="5791201" y="4836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6400801" y="4836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rot="20054965">
              <a:off x="6894681" y="32379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9" name="Object 6"/>
            <p:cNvGraphicFramePr>
              <a:graphicFrameLocks noChangeAspect="1"/>
            </p:cNvGraphicFramePr>
            <p:nvPr/>
          </p:nvGraphicFramePr>
          <p:xfrm>
            <a:off x="6102350" y="3008313"/>
            <a:ext cx="254000" cy="330200"/>
          </p:xfrm>
          <a:graphic>
            <a:graphicData uri="http://schemas.openxmlformats.org/presentationml/2006/ole">
              <p:oleObj spid="_x0000_s260114" name="Equation" r:id="rId8" imgW="253800" imgH="330120" progId="Equation.3">
                <p:embed/>
              </p:oleObj>
            </a:graphicData>
          </a:graphic>
        </p:graphicFrame>
        <p:graphicFrame>
          <p:nvGraphicFramePr>
            <p:cNvPr id="30" name="Object 10"/>
            <p:cNvGraphicFramePr>
              <a:graphicFrameLocks noChangeAspect="1"/>
            </p:cNvGraphicFramePr>
            <p:nvPr/>
          </p:nvGraphicFramePr>
          <p:xfrm>
            <a:off x="6132944" y="4641272"/>
            <a:ext cx="228600" cy="241300"/>
          </p:xfrm>
          <a:graphic>
            <a:graphicData uri="http://schemas.openxmlformats.org/presentationml/2006/ole">
              <p:oleObj spid="_x0000_s260115" name="Equation" r:id="rId9" imgW="228600" imgH="241200" progId="Equation.3">
                <p:embed/>
              </p:oleObj>
            </a:graphicData>
          </a:graphic>
        </p:graphicFrame>
        <p:sp>
          <p:nvSpPr>
            <p:cNvPr id="31" name="TextBox 30"/>
            <p:cNvSpPr txBox="1"/>
            <p:nvPr/>
          </p:nvSpPr>
          <p:spPr>
            <a:xfrm>
              <a:off x="7259784" y="31911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33" name="Freeform 32"/>
            <p:cNvSpPr/>
            <p:nvPr/>
          </p:nvSpPr>
          <p:spPr>
            <a:xfrm rot="1678640">
              <a:off x="7155055" y="26753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aphicFrame>
        <p:nvGraphicFramePr>
          <p:cNvPr id="260116" name="Object 20"/>
          <p:cNvGraphicFramePr>
            <a:graphicFrameLocks noChangeAspect="1"/>
          </p:cNvGraphicFramePr>
          <p:nvPr/>
        </p:nvGraphicFramePr>
        <p:xfrm>
          <a:off x="7534564" y="2514600"/>
          <a:ext cx="1003300" cy="304800"/>
        </p:xfrm>
        <a:graphic>
          <a:graphicData uri="http://schemas.openxmlformats.org/presentationml/2006/ole">
            <p:oleObj spid="_x0000_s260116" name="Equation" r:id="rId10" imgW="1002960" imgH="304560" progId="Equation.3">
              <p:embed/>
            </p:oleObj>
          </a:graphicData>
        </a:graphic>
      </p:graphicFrame>
      <p:cxnSp>
        <p:nvCxnSpPr>
          <p:cNvPr id="35" name="Straight Arrow Connector 34"/>
          <p:cNvCxnSpPr>
            <a:endCxn id="33" idx="0"/>
          </p:cNvCxnSpPr>
          <p:nvPr/>
        </p:nvCxnSpPr>
        <p:spPr>
          <a:xfrm rot="5400000" flipH="1" flipV="1">
            <a:off x="6168469" y="3723133"/>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60117" name="Object 21"/>
          <p:cNvGraphicFramePr>
            <a:graphicFrameLocks noChangeAspect="1"/>
          </p:cNvGraphicFramePr>
          <p:nvPr/>
        </p:nvGraphicFramePr>
        <p:xfrm>
          <a:off x="6883400" y="4114800"/>
          <a:ext cx="203200" cy="190500"/>
        </p:xfrm>
        <a:graphic>
          <a:graphicData uri="http://schemas.openxmlformats.org/presentationml/2006/ole">
            <p:oleObj spid="_x0000_s260117" name="Equation" r:id="rId11" imgW="203040" imgH="190440" progId="Equation.3">
              <p:embed/>
            </p:oleObj>
          </a:graphicData>
        </a:graphic>
      </p:graphicFrame>
      <p:graphicFrame>
        <p:nvGraphicFramePr>
          <p:cNvPr id="260118" name="Object 22"/>
          <p:cNvGraphicFramePr>
            <a:graphicFrameLocks noChangeAspect="1"/>
          </p:cNvGraphicFramePr>
          <p:nvPr/>
        </p:nvGraphicFramePr>
        <p:xfrm>
          <a:off x="6819900" y="4267200"/>
          <a:ext cx="2171700" cy="304800"/>
        </p:xfrm>
        <a:graphic>
          <a:graphicData uri="http://schemas.openxmlformats.org/presentationml/2006/ole">
            <p:oleObj spid="_x0000_s260118" name="Equation" r:id="rId12" imgW="2171520" imgH="30456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763000" cy="2246769"/>
          </a:xfrm>
          <a:prstGeom prst="rect">
            <a:avLst/>
          </a:prstGeom>
          <a:noFill/>
        </p:spPr>
        <p:txBody>
          <a:bodyPr wrap="square" rtlCol="0">
            <a:spAutoFit/>
          </a:bodyPr>
          <a:lstStyle/>
          <a:p>
            <a:r>
              <a:rPr lang="en-US" sz="2000" dirty="0" smtClean="0">
                <a:latin typeface="Arial" pitchFamily="34" charset="0"/>
                <a:cs typeface="Arial" pitchFamily="34" charset="0"/>
              </a:rPr>
              <a:t>A change in configuration is the result of a displacement of the body. For example, a </a:t>
            </a:r>
            <a:r>
              <a:rPr lang="en-US" sz="2000" b="1" i="1" dirty="0" smtClean="0">
                <a:latin typeface="Arial" pitchFamily="34" charset="0"/>
                <a:cs typeface="Arial" pitchFamily="34" charset="0"/>
              </a:rPr>
              <a:t>rigid-body displacement</a:t>
            </a:r>
            <a:r>
              <a:rPr lang="en-US" sz="2000" dirty="0" smtClean="0">
                <a:latin typeface="Arial" pitchFamily="34" charset="0"/>
                <a:cs typeface="Arial" pitchFamily="34" charset="0"/>
              </a:rPr>
              <a:t> is one consisting of a simultaneous translation and rotation which produces a new configuration but causes no change in the size or shape of the body (only changes its position and/or orientation). On the other hand an </a:t>
            </a:r>
            <a:r>
              <a:rPr lang="en-US" sz="2000" b="1" i="1" dirty="0" smtClean="0">
                <a:latin typeface="Arial" pitchFamily="34" charset="0"/>
                <a:cs typeface="Arial" pitchFamily="34" charset="0"/>
              </a:rPr>
              <a:t>arbitrary displacement</a:t>
            </a:r>
            <a:r>
              <a:rPr lang="en-US" sz="2000" dirty="0" smtClean="0">
                <a:latin typeface="Arial" pitchFamily="34" charset="0"/>
                <a:cs typeface="Arial" pitchFamily="34" charset="0"/>
              </a:rPr>
              <a:t> will usually include both a rigid-body displacement and a deformation which results in a change in size, or shape, or possibly both.</a:t>
            </a:r>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Kinematics of Deformation and Motion…</a:t>
            </a:r>
            <a:endParaRPr lang="en-US" sz="2800" b="1" dirty="0">
              <a:latin typeface="Arial" pitchFamily="34" charset="0"/>
              <a:cs typeface="Arial" pitchFamily="34" charset="0"/>
            </a:endParaRPr>
          </a:p>
        </p:txBody>
      </p:sp>
      <p:cxnSp>
        <p:nvCxnSpPr>
          <p:cNvPr id="26" name="Straight Arrow Connector 25"/>
          <p:cNvCxnSpPr/>
          <p:nvPr/>
        </p:nvCxnSpPr>
        <p:spPr>
          <a:xfrm rot="5400000" flipH="1" flipV="1">
            <a:off x="532607" y="4572001"/>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flipV="1">
            <a:off x="762001" y="5410198"/>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1371601" y="5410200"/>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rot="20054965">
            <a:off x="1865481" y="3811708"/>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30" name="Object 4"/>
          <p:cNvGraphicFramePr>
            <a:graphicFrameLocks noChangeAspect="1"/>
          </p:cNvGraphicFramePr>
          <p:nvPr/>
        </p:nvGraphicFramePr>
        <p:xfrm>
          <a:off x="685800" y="5818908"/>
          <a:ext cx="228600" cy="317500"/>
        </p:xfrm>
        <a:graphic>
          <a:graphicData uri="http://schemas.openxmlformats.org/presentationml/2006/ole">
            <p:oleObj spid="_x0000_s300052" name="Equation" r:id="rId3" imgW="228600" imgH="317160" progId="Equation.3">
              <p:embed/>
            </p:oleObj>
          </a:graphicData>
        </a:graphic>
      </p:graphicFrame>
      <p:graphicFrame>
        <p:nvGraphicFramePr>
          <p:cNvPr id="31" name="Object 5"/>
          <p:cNvGraphicFramePr>
            <a:graphicFrameLocks noChangeAspect="1"/>
          </p:cNvGraphicFramePr>
          <p:nvPr/>
        </p:nvGraphicFramePr>
        <p:xfrm>
          <a:off x="3610264" y="5327650"/>
          <a:ext cx="254000" cy="317500"/>
        </p:xfrm>
        <a:graphic>
          <a:graphicData uri="http://schemas.openxmlformats.org/presentationml/2006/ole">
            <p:oleObj spid="_x0000_s300053" name="Equation" r:id="rId4" imgW="253800" imgH="317160" progId="Equation.3">
              <p:embed/>
            </p:oleObj>
          </a:graphicData>
        </a:graphic>
      </p:graphicFrame>
      <p:graphicFrame>
        <p:nvGraphicFramePr>
          <p:cNvPr id="32" name="Object 6"/>
          <p:cNvGraphicFramePr>
            <a:graphicFrameLocks noChangeAspect="1"/>
          </p:cNvGraphicFramePr>
          <p:nvPr/>
        </p:nvGraphicFramePr>
        <p:xfrm>
          <a:off x="1073150" y="3581400"/>
          <a:ext cx="254000" cy="330200"/>
        </p:xfrm>
        <a:graphic>
          <a:graphicData uri="http://schemas.openxmlformats.org/presentationml/2006/ole">
            <p:oleObj spid="_x0000_s300054" name="Equation" r:id="rId5" imgW="253800" imgH="330120" progId="Equation.3">
              <p:embed/>
            </p:oleObj>
          </a:graphicData>
        </a:graphic>
      </p:graphicFrame>
      <p:graphicFrame>
        <p:nvGraphicFramePr>
          <p:cNvPr id="33" name="Object 10"/>
          <p:cNvGraphicFramePr>
            <a:graphicFrameLocks noChangeAspect="1"/>
          </p:cNvGraphicFramePr>
          <p:nvPr/>
        </p:nvGraphicFramePr>
        <p:xfrm>
          <a:off x="1103744" y="5215080"/>
          <a:ext cx="228600" cy="241300"/>
        </p:xfrm>
        <a:graphic>
          <a:graphicData uri="http://schemas.openxmlformats.org/presentationml/2006/ole">
            <p:oleObj spid="_x0000_s300055" name="Equation" r:id="rId6" imgW="228600" imgH="241200" progId="Equation.3">
              <p:embed/>
            </p:oleObj>
          </a:graphicData>
        </a:graphic>
      </p:graphicFrame>
      <p:sp>
        <p:nvSpPr>
          <p:cNvPr id="34" name="Oval 33"/>
          <p:cNvSpPr/>
          <p:nvPr/>
        </p:nvSpPr>
        <p:spPr>
          <a:xfrm rot="21341190">
            <a:off x="2519836" y="4297243"/>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Straight Arrow Connector 34"/>
          <p:cNvCxnSpPr/>
          <p:nvPr/>
        </p:nvCxnSpPr>
        <p:spPr>
          <a:xfrm rot="5400000" flipH="1" flipV="1">
            <a:off x="4952207" y="45315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0800000" flipV="1">
            <a:off x="5181601" y="53697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791201" y="53697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rot="20054965">
            <a:off x="6285081" y="37713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39" name="Object 4"/>
          <p:cNvGraphicFramePr>
            <a:graphicFrameLocks noChangeAspect="1"/>
          </p:cNvGraphicFramePr>
          <p:nvPr/>
        </p:nvGraphicFramePr>
        <p:xfrm>
          <a:off x="5105400" y="5778500"/>
          <a:ext cx="228600" cy="317500"/>
        </p:xfrm>
        <a:graphic>
          <a:graphicData uri="http://schemas.openxmlformats.org/presentationml/2006/ole">
            <p:oleObj spid="_x0000_s300056" name="Equation" r:id="rId7" imgW="228600" imgH="317160" progId="Equation.3">
              <p:embed/>
            </p:oleObj>
          </a:graphicData>
        </a:graphic>
      </p:graphicFrame>
      <p:graphicFrame>
        <p:nvGraphicFramePr>
          <p:cNvPr id="40" name="Object 5"/>
          <p:cNvGraphicFramePr>
            <a:graphicFrameLocks noChangeAspect="1"/>
          </p:cNvGraphicFramePr>
          <p:nvPr/>
        </p:nvGraphicFramePr>
        <p:xfrm>
          <a:off x="8029864" y="5287242"/>
          <a:ext cx="254000" cy="317500"/>
        </p:xfrm>
        <a:graphic>
          <a:graphicData uri="http://schemas.openxmlformats.org/presentationml/2006/ole">
            <p:oleObj spid="_x0000_s300057" name="Equation" r:id="rId8" imgW="253800" imgH="317160" progId="Equation.3">
              <p:embed/>
            </p:oleObj>
          </a:graphicData>
        </a:graphic>
      </p:graphicFrame>
      <p:graphicFrame>
        <p:nvGraphicFramePr>
          <p:cNvPr id="41" name="Object 6"/>
          <p:cNvGraphicFramePr>
            <a:graphicFrameLocks noChangeAspect="1"/>
          </p:cNvGraphicFramePr>
          <p:nvPr/>
        </p:nvGraphicFramePr>
        <p:xfrm>
          <a:off x="5492750" y="3540992"/>
          <a:ext cx="254000" cy="330200"/>
        </p:xfrm>
        <a:graphic>
          <a:graphicData uri="http://schemas.openxmlformats.org/presentationml/2006/ole">
            <p:oleObj spid="_x0000_s300058" name="Equation" r:id="rId9" imgW="253800" imgH="330120" progId="Equation.3">
              <p:embed/>
            </p:oleObj>
          </a:graphicData>
        </a:graphic>
      </p:graphicFrame>
      <p:graphicFrame>
        <p:nvGraphicFramePr>
          <p:cNvPr id="42" name="Object 10"/>
          <p:cNvGraphicFramePr>
            <a:graphicFrameLocks noChangeAspect="1"/>
          </p:cNvGraphicFramePr>
          <p:nvPr/>
        </p:nvGraphicFramePr>
        <p:xfrm>
          <a:off x="5523344" y="5174672"/>
          <a:ext cx="228600" cy="241300"/>
        </p:xfrm>
        <a:graphic>
          <a:graphicData uri="http://schemas.openxmlformats.org/presentationml/2006/ole">
            <p:oleObj spid="_x0000_s300059" name="Equation" r:id="rId10" imgW="228600" imgH="241200" progId="Equation.3">
              <p:embed/>
            </p:oleObj>
          </a:graphicData>
        </a:graphic>
      </p:graphicFrame>
      <p:sp>
        <p:nvSpPr>
          <p:cNvPr id="43" name="Oval 42"/>
          <p:cNvSpPr/>
          <p:nvPr/>
        </p:nvSpPr>
        <p:spPr>
          <a:xfrm rot="21341190">
            <a:off x="7008089" y="4254250"/>
            <a:ext cx="756404" cy="698144"/>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Rectangle 46"/>
          <p:cNvSpPr/>
          <p:nvPr/>
        </p:nvSpPr>
        <p:spPr>
          <a:xfrm>
            <a:off x="1752600" y="3440668"/>
            <a:ext cx="2095445" cy="369332"/>
          </a:xfrm>
          <a:prstGeom prst="rect">
            <a:avLst/>
          </a:prstGeom>
        </p:spPr>
        <p:txBody>
          <a:bodyPr wrap="none">
            <a:spAutoFit/>
          </a:bodyPr>
          <a:lstStyle/>
          <a:p>
            <a:r>
              <a:rPr lang="en-US" dirty="0" smtClean="0">
                <a:latin typeface="Arial" pitchFamily="34" charset="0"/>
                <a:cs typeface="Arial" pitchFamily="34" charset="0"/>
              </a:rPr>
              <a:t>initial configuration</a:t>
            </a:r>
            <a:endParaRPr lang="en-US" dirty="0"/>
          </a:p>
        </p:txBody>
      </p:sp>
      <p:sp>
        <p:nvSpPr>
          <p:cNvPr id="48" name="Rectangle 47"/>
          <p:cNvSpPr/>
          <p:nvPr/>
        </p:nvSpPr>
        <p:spPr>
          <a:xfrm>
            <a:off x="2514600" y="4736068"/>
            <a:ext cx="1518364" cy="646331"/>
          </a:xfrm>
          <a:prstGeom prst="rect">
            <a:avLst/>
          </a:prstGeom>
        </p:spPr>
        <p:txBody>
          <a:bodyPr wrap="none">
            <a:spAutoFit/>
          </a:bodyPr>
          <a:lstStyle/>
          <a:p>
            <a:pPr algn="ctr"/>
            <a:r>
              <a:rPr lang="en-US" dirty="0" smtClean="0">
                <a:latin typeface="Arial" pitchFamily="34" charset="0"/>
                <a:cs typeface="Arial" pitchFamily="34" charset="0"/>
              </a:rPr>
              <a:t>at some later</a:t>
            </a:r>
          </a:p>
          <a:p>
            <a:pPr algn="ctr"/>
            <a:r>
              <a:rPr lang="en-US" dirty="0" smtClean="0">
                <a:latin typeface="Arial" pitchFamily="34" charset="0"/>
                <a:cs typeface="Arial" pitchFamily="34" charset="0"/>
              </a:rPr>
              <a:t>time</a:t>
            </a:r>
            <a:endParaRPr lang="en-US" dirty="0"/>
          </a:p>
        </p:txBody>
      </p:sp>
      <p:sp>
        <p:nvSpPr>
          <p:cNvPr id="49" name="Rectangle 48"/>
          <p:cNvSpPr/>
          <p:nvPr/>
        </p:nvSpPr>
        <p:spPr>
          <a:xfrm>
            <a:off x="6025436" y="3447472"/>
            <a:ext cx="2095445" cy="369332"/>
          </a:xfrm>
          <a:prstGeom prst="rect">
            <a:avLst/>
          </a:prstGeom>
        </p:spPr>
        <p:txBody>
          <a:bodyPr wrap="none">
            <a:spAutoFit/>
          </a:bodyPr>
          <a:lstStyle/>
          <a:p>
            <a:r>
              <a:rPr lang="en-US" dirty="0" smtClean="0">
                <a:latin typeface="Arial" pitchFamily="34" charset="0"/>
                <a:cs typeface="Arial" pitchFamily="34" charset="0"/>
              </a:rPr>
              <a:t>initial configuration</a:t>
            </a:r>
            <a:endParaRPr lang="en-US" dirty="0"/>
          </a:p>
        </p:txBody>
      </p:sp>
      <p:sp>
        <p:nvSpPr>
          <p:cNvPr id="50" name="Rectangle 49"/>
          <p:cNvSpPr/>
          <p:nvPr/>
        </p:nvSpPr>
        <p:spPr>
          <a:xfrm>
            <a:off x="7473236" y="4742872"/>
            <a:ext cx="1518364" cy="646331"/>
          </a:xfrm>
          <a:prstGeom prst="rect">
            <a:avLst/>
          </a:prstGeom>
        </p:spPr>
        <p:txBody>
          <a:bodyPr wrap="none">
            <a:spAutoFit/>
          </a:bodyPr>
          <a:lstStyle/>
          <a:p>
            <a:pPr algn="ctr"/>
            <a:r>
              <a:rPr lang="en-US" dirty="0" smtClean="0">
                <a:latin typeface="Arial" pitchFamily="34" charset="0"/>
                <a:cs typeface="Arial" pitchFamily="34" charset="0"/>
              </a:rPr>
              <a:t>at some later</a:t>
            </a:r>
          </a:p>
          <a:p>
            <a:pPr algn="ctr"/>
            <a:r>
              <a:rPr lang="en-US" dirty="0" smtClean="0">
                <a:latin typeface="Arial" pitchFamily="34" charset="0"/>
                <a:cs typeface="Arial" pitchFamily="34" charset="0"/>
              </a:rPr>
              <a:t>time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763000" cy="5324535"/>
          </a:xfrm>
          <a:prstGeom prst="rect">
            <a:avLst/>
          </a:prstGeom>
          <a:noFill/>
        </p:spPr>
        <p:txBody>
          <a:bodyPr wrap="square" rtlCol="0">
            <a:spAutoFit/>
          </a:bodyPr>
          <a:lstStyle/>
          <a:p>
            <a:r>
              <a:rPr lang="en-US" sz="2000" dirty="0" smtClean="0">
                <a:latin typeface="Arial" pitchFamily="34" charset="0"/>
                <a:cs typeface="Arial" pitchFamily="34" charset="0"/>
              </a:rPr>
              <a:t>A </a:t>
            </a:r>
            <a:r>
              <a:rPr lang="en-US" sz="2000" b="1" i="1" dirty="0" smtClean="0">
                <a:latin typeface="Arial" pitchFamily="34" charset="0"/>
                <a:cs typeface="Arial" pitchFamily="34" charset="0"/>
              </a:rPr>
              <a:t>motion</a:t>
            </a:r>
            <a:r>
              <a:rPr lang="en-US" sz="2000" dirty="0" smtClean="0">
                <a:latin typeface="Arial" pitchFamily="34" charset="0"/>
                <a:cs typeface="Arial" pitchFamily="34" charset="0"/>
              </a:rPr>
              <a:t> of a body B is a continuous time sequence of displacements that carries the set of particles      into various configurations in a stationary space. Such a motion may be expressed by the equation</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which gives the position       for each particle      for all times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 where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 ranges from        to    . </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As with configuration mappings, </a:t>
            </a:r>
          </a:p>
          <a:p>
            <a:r>
              <a:rPr lang="en-US" sz="2000" dirty="0" smtClean="0">
                <a:latin typeface="Arial" pitchFamily="34" charset="0"/>
                <a:cs typeface="Arial" pitchFamily="34" charset="0"/>
              </a:rPr>
              <a:t>we assume the motion function is </a:t>
            </a:r>
          </a:p>
          <a:p>
            <a:r>
              <a:rPr lang="en-US" sz="2000" dirty="0" smtClean="0">
                <a:latin typeface="Arial" pitchFamily="34" charset="0"/>
                <a:cs typeface="Arial" pitchFamily="34" charset="0"/>
              </a:rPr>
              <a:t>uniquely invertible and differentiable, </a:t>
            </a:r>
          </a:p>
          <a:p>
            <a:r>
              <a:rPr lang="en-US" sz="2000" dirty="0" smtClean="0">
                <a:latin typeface="Arial" pitchFamily="34" charset="0"/>
                <a:cs typeface="Arial" pitchFamily="34" charset="0"/>
              </a:rPr>
              <a:t>so that we may write the inverse</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which identifies the particle     </a:t>
            </a:r>
          </a:p>
          <a:p>
            <a:r>
              <a:rPr lang="en-US" sz="2000" dirty="0" smtClean="0">
                <a:latin typeface="Arial" pitchFamily="34" charset="0"/>
                <a:cs typeface="Arial" pitchFamily="34" charset="0"/>
              </a:rPr>
              <a:t>located at position     at time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a:t>
            </a:r>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Kinematics of Deformation and Motion…</a:t>
            </a:r>
            <a:endParaRPr lang="en-US" sz="2800" b="1" dirty="0">
              <a:latin typeface="Arial" pitchFamily="34" charset="0"/>
              <a:cs typeface="Arial" pitchFamily="34" charset="0"/>
            </a:endParaRPr>
          </a:p>
        </p:txBody>
      </p:sp>
      <p:graphicFrame>
        <p:nvGraphicFramePr>
          <p:cNvPr id="260107" name="Object 11"/>
          <p:cNvGraphicFramePr>
            <a:graphicFrameLocks noChangeAspect="1"/>
          </p:cNvGraphicFramePr>
          <p:nvPr/>
        </p:nvGraphicFramePr>
        <p:xfrm>
          <a:off x="2438400" y="6010564"/>
          <a:ext cx="203200" cy="190500"/>
        </p:xfrm>
        <a:graphic>
          <a:graphicData uri="http://schemas.openxmlformats.org/presentationml/2006/ole">
            <p:oleObj spid="_x0000_s303106" name="Equation" r:id="rId3" imgW="203040" imgH="190440" progId="Equation.3">
              <p:embed/>
            </p:oleObj>
          </a:graphicData>
        </a:graphic>
      </p:graphicFrame>
      <p:graphicFrame>
        <p:nvGraphicFramePr>
          <p:cNvPr id="260108" name="Object 12"/>
          <p:cNvGraphicFramePr>
            <a:graphicFrameLocks noChangeAspect="1"/>
          </p:cNvGraphicFramePr>
          <p:nvPr/>
        </p:nvGraphicFramePr>
        <p:xfrm>
          <a:off x="3365500" y="5638800"/>
          <a:ext cx="215900" cy="241300"/>
        </p:xfrm>
        <a:graphic>
          <a:graphicData uri="http://schemas.openxmlformats.org/presentationml/2006/ole">
            <p:oleObj spid="_x0000_s303107" name="Equation" r:id="rId4" imgW="215640" imgH="241200" progId="Equation.3">
              <p:embed/>
            </p:oleObj>
          </a:graphicData>
        </a:graphic>
      </p:graphicFrame>
      <p:graphicFrame>
        <p:nvGraphicFramePr>
          <p:cNvPr id="260109" name="Object 13"/>
          <p:cNvGraphicFramePr>
            <a:graphicFrameLocks noChangeAspect="1"/>
          </p:cNvGraphicFramePr>
          <p:nvPr/>
        </p:nvGraphicFramePr>
        <p:xfrm>
          <a:off x="1514764" y="5285508"/>
          <a:ext cx="1346200" cy="368300"/>
        </p:xfrm>
        <a:graphic>
          <a:graphicData uri="http://schemas.openxmlformats.org/presentationml/2006/ole">
            <p:oleObj spid="_x0000_s303108" name="Equation" r:id="rId5" imgW="1346040" imgH="368280" progId="Equation.3">
              <p:embed/>
            </p:oleObj>
          </a:graphicData>
        </a:graphic>
      </p:graphicFrame>
      <p:graphicFrame>
        <p:nvGraphicFramePr>
          <p:cNvPr id="300042" name="Object 8"/>
          <p:cNvGraphicFramePr>
            <a:graphicFrameLocks noChangeAspect="1"/>
          </p:cNvGraphicFramePr>
          <p:nvPr/>
        </p:nvGraphicFramePr>
        <p:xfrm>
          <a:off x="3124200" y="2120900"/>
          <a:ext cx="1155700" cy="317500"/>
        </p:xfrm>
        <a:graphic>
          <a:graphicData uri="http://schemas.openxmlformats.org/presentationml/2006/ole">
            <p:oleObj spid="_x0000_s303109" name="Equation" r:id="rId6" imgW="1155600" imgH="317160" progId="Equation.3">
              <p:embed/>
            </p:oleObj>
          </a:graphicData>
        </a:graphic>
      </p:graphicFrame>
      <p:graphicFrame>
        <p:nvGraphicFramePr>
          <p:cNvPr id="300043" name="Object 12"/>
          <p:cNvGraphicFramePr>
            <a:graphicFrameLocks noChangeAspect="1"/>
          </p:cNvGraphicFramePr>
          <p:nvPr/>
        </p:nvGraphicFramePr>
        <p:xfrm>
          <a:off x="3295072" y="1371600"/>
          <a:ext cx="215900" cy="241300"/>
        </p:xfrm>
        <a:graphic>
          <a:graphicData uri="http://schemas.openxmlformats.org/presentationml/2006/ole">
            <p:oleObj spid="_x0000_s303110" name="Equation" r:id="rId7" imgW="215640" imgH="241200" progId="Equation.3">
              <p:embed/>
            </p:oleObj>
          </a:graphicData>
        </a:graphic>
      </p:graphicFrame>
      <p:graphicFrame>
        <p:nvGraphicFramePr>
          <p:cNvPr id="300044" name="Object 11"/>
          <p:cNvGraphicFramePr>
            <a:graphicFrameLocks noChangeAspect="1"/>
          </p:cNvGraphicFramePr>
          <p:nvPr/>
        </p:nvGraphicFramePr>
        <p:xfrm>
          <a:off x="3144984" y="2626592"/>
          <a:ext cx="203200" cy="190500"/>
        </p:xfrm>
        <a:graphic>
          <a:graphicData uri="http://schemas.openxmlformats.org/presentationml/2006/ole">
            <p:oleObj spid="_x0000_s303111" name="Equation" r:id="rId8" imgW="203040" imgH="190440" progId="Equation.3">
              <p:embed/>
            </p:oleObj>
          </a:graphicData>
        </a:graphic>
      </p:graphicFrame>
      <p:graphicFrame>
        <p:nvGraphicFramePr>
          <p:cNvPr id="300045" name="Object 12"/>
          <p:cNvGraphicFramePr>
            <a:graphicFrameLocks noChangeAspect="1"/>
          </p:cNvGraphicFramePr>
          <p:nvPr/>
        </p:nvGraphicFramePr>
        <p:xfrm>
          <a:off x="5391728" y="2587336"/>
          <a:ext cx="215900" cy="241300"/>
        </p:xfrm>
        <a:graphic>
          <a:graphicData uri="http://schemas.openxmlformats.org/presentationml/2006/ole">
            <p:oleObj spid="_x0000_s303112" name="Equation" r:id="rId9" imgW="215640" imgH="241200" progId="Equation.3">
              <p:embed/>
            </p:oleObj>
          </a:graphicData>
        </a:graphic>
      </p:graphicFrame>
      <p:graphicFrame>
        <p:nvGraphicFramePr>
          <p:cNvPr id="300046" name="Object 12"/>
          <p:cNvGraphicFramePr>
            <a:graphicFrameLocks noChangeAspect="1"/>
          </p:cNvGraphicFramePr>
          <p:nvPr/>
        </p:nvGraphicFramePr>
        <p:xfrm>
          <a:off x="1781464" y="2962564"/>
          <a:ext cx="419100" cy="177800"/>
        </p:xfrm>
        <a:graphic>
          <a:graphicData uri="http://schemas.openxmlformats.org/presentationml/2006/ole">
            <p:oleObj spid="_x0000_s303113" name="Equation" r:id="rId10" imgW="419040" imgH="177480" progId="Equation.3">
              <p:embed/>
            </p:oleObj>
          </a:graphicData>
        </a:graphic>
      </p:graphicFrame>
      <p:graphicFrame>
        <p:nvGraphicFramePr>
          <p:cNvPr id="300047" name="Object 12"/>
          <p:cNvGraphicFramePr>
            <a:graphicFrameLocks noChangeAspect="1"/>
          </p:cNvGraphicFramePr>
          <p:nvPr/>
        </p:nvGraphicFramePr>
        <p:xfrm>
          <a:off x="2533072" y="2971800"/>
          <a:ext cx="228600" cy="177800"/>
        </p:xfrm>
        <a:graphic>
          <a:graphicData uri="http://schemas.openxmlformats.org/presentationml/2006/ole">
            <p:oleObj spid="_x0000_s303114" name="Equation" r:id="rId11" imgW="228600" imgH="177480" progId="Equation.3">
              <p:embed/>
            </p:oleObj>
          </a:graphicData>
        </a:graphic>
      </p:graphicFrame>
      <p:cxnSp>
        <p:nvCxnSpPr>
          <p:cNvPr id="13" name="Straight Arrow Connector 12"/>
          <p:cNvCxnSpPr/>
          <p:nvPr/>
        </p:nvCxnSpPr>
        <p:spPr>
          <a:xfrm rot="5400000" flipH="1" flipV="1">
            <a:off x="4593432" y="4464629"/>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4822826" y="5302826"/>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432426" y="5302828"/>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rot="20054965">
            <a:off x="5926306" y="370433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7" name="Object 4"/>
          <p:cNvGraphicFramePr>
            <a:graphicFrameLocks noChangeAspect="1"/>
          </p:cNvGraphicFramePr>
          <p:nvPr/>
        </p:nvGraphicFramePr>
        <p:xfrm>
          <a:off x="4795117" y="5702300"/>
          <a:ext cx="228600" cy="317500"/>
        </p:xfrm>
        <a:graphic>
          <a:graphicData uri="http://schemas.openxmlformats.org/presentationml/2006/ole">
            <p:oleObj spid="_x0000_s303115" name="Equation" r:id="rId12" imgW="228600" imgH="317160" progId="Equation.3">
              <p:embed/>
            </p:oleObj>
          </a:graphicData>
        </a:graphic>
      </p:graphicFrame>
      <p:graphicFrame>
        <p:nvGraphicFramePr>
          <p:cNvPr id="18" name="Object 5"/>
          <p:cNvGraphicFramePr>
            <a:graphicFrameLocks noChangeAspect="1"/>
          </p:cNvGraphicFramePr>
          <p:nvPr/>
        </p:nvGraphicFramePr>
        <p:xfrm>
          <a:off x="7670800" y="5220999"/>
          <a:ext cx="254000" cy="317500"/>
        </p:xfrm>
        <a:graphic>
          <a:graphicData uri="http://schemas.openxmlformats.org/presentationml/2006/ole">
            <p:oleObj spid="_x0000_s303116" name="Equation" r:id="rId13" imgW="253800" imgH="317160" progId="Equation.3">
              <p:embed/>
            </p:oleObj>
          </a:graphicData>
        </a:graphic>
      </p:graphicFrame>
      <p:graphicFrame>
        <p:nvGraphicFramePr>
          <p:cNvPr id="19" name="Object 6"/>
          <p:cNvGraphicFramePr>
            <a:graphicFrameLocks noChangeAspect="1"/>
          </p:cNvGraphicFramePr>
          <p:nvPr/>
        </p:nvGraphicFramePr>
        <p:xfrm>
          <a:off x="5133975" y="3474749"/>
          <a:ext cx="254000" cy="330200"/>
        </p:xfrm>
        <a:graphic>
          <a:graphicData uri="http://schemas.openxmlformats.org/presentationml/2006/ole">
            <p:oleObj spid="_x0000_s303117" name="Equation" r:id="rId14" imgW="253800" imgH="330120" progId="Equation.3">
              <p:embed/>
            </p:oleObj>
          </a:graphicData>
        </a:graphic>
      </p:graphicFrame>
      <p:graphicFrame>
        <p:nvGraphicFramePr>
          <p:cNvPr id="20" name="Object 10"/>
          <p:cNvGraphicFramePr>
            <a:graphicFrameLocks noChangeAspect="1"/>
          </p:cNvGraphicFramePr>
          <p:nvPr/>
        </p:nvGraphicFramePr>
        <p:xfrm>
          <a:off x="5164569" y="5107708"/>
          <a:ext cx="228600" cy="241300"/>
        </p:xfrm>
        <a:graphic>
          <a:graphicData uri="http://schemas.openxmlformats.org/presentationml/2006/ole">
            <p:oleObj spid="_x0000_s303118" name="Equation" r:id="rId15" imgW="228600" imgH="241200" progId="Equation.3">
              <p:embed/>
            </p:oleObj>
          </a:graphicData>
        </a:graphic>
      </p:graphicFrame>
      <p:sp>
        <p:nvSpPr>
          <p:cNvPr id="21" name="TextBox 20"/>
          <p:cNvSpPr txBox="1"/>
          <p:nvPr/>
        </p:nvSpPr>
        <p:spPr>
          <a:xfrm>
            <a:off x="6291409" y="36576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2" name="Oval 21"/>
          <p:cNvSpPr/>
          <p:nvPr/>
        </p:nvSpPr>
        <p:spPr>
          <a:xfrm>
            <a:off x="6270625" y="389543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Freeform 22"/>
          <p:cNvSpPr/>
          <p:nvPr/>
        </p:nvSpPr>
        <p:spPr>
          <a:xfrm rot="1678640">
            <a:off x="6186680" y="3141815"/>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4" name="Object 20"/>
          <p:cNvGraphicFramePr>
            <a:graphicFrameLocks noChangeAspect="1"/>
          </p:cNvGraphicFramePr>
          <p:nvPr/>
        </p:nvGraphicFramePr>
        <p:xfrm>
          <a:off x="6566189" y="2981036"/>
          <a:ext cx="1003300" cy="304800"/>
        </p:xfrm>
        <a:graphic>
          <a:graphicData uri="http://schemas.openxmlformats.org/presentationml/2006/ole">
            <p:oleObj spid="_x0000_s303119" name="Equation" r:id="rId16" imgW="1002960" imgH="304560" progId="Equation.3">
              <p:embed/>
            </p:oleObj>
          </a:graphicData>
        </a:graphic>
      </p:graphicFrame>
      <p:cxnSp>
        <p:nvCxnSpPr>
          <p:cNvPr id="25" name="Straight Arrow Connector 24"/>
          <p:cNvCxnSpPr>
            <a:endCxn id="23" idx="0"/>
          </p:cNvCxnSpPr>
          <p:nvPr/>
        </p:nvCxnSpPr>
        <p:spPr>
          <a:xfrm rot="5400000" flipH="1" flipV="1">
            <a:off x="5200094" y="4189569"/>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6" name="Object 21"/>
          <p:cNvGraphicFramePr>
            <a:graphicFrameLocks noChangeAspect="1"/>
          </p:cNvGraphicFramePr>
          <p:nvPr/>
        </p:nvGraphicFramePr>
        <p:xfrm>
          <a:off x="5915025" y="4581236"/>
          <a:ext cx="203200" cy="190500"/>
        </p:xfrm>
        <a:graphic>
          <a:graphicData uri="http://schemas.openxmlformats.org/presentationml/2006/ole">
            <p:oleObj spid="_x0000_s303120" name="Equation" r:id="rId17" imgW="203040" imgH="190440" progId="Equation.3">
              <p:embed/>
            </p:oleObj>
          </a:graphicData>
        </a:graphic>
      </p:graphicFrame>
      <p:sp>
        <p:nvSpPr>
          <p:cNvPr id="27" name="Oval 26"/>
          <p:cNvSpPr/>
          <p:nvPr/>
        </p:nvSpPr>
        <p:spPr>
          <a:xfrm rot="20054965">
            <a:off x="6919215" y="4268908"/>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TextBox 27"/>
          <p:cNvSpPr txBox="1"/>
          <p:nvPr/>
        </p:nvSpPr>
        <p:spPr>
          <a:xfrm>
            <a:off x="7183584" y="43242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9" name="Oval 28"/>
          <p:cNvSpPr/>
          <p:nvPr/>
        </p:nvSpPr>
        <p:spPr>
          <a:xfrm>
            <a:off x="7162800" y="456212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0" name="Straight Arrow Connector 29"/>
          <p:cNvCxnSpPr>
            <a:endCxn id="29" idx="3"/>
          </p:cNvCxnSpPr>
          <p:nvPr/>
        </p:nvCxnSpPr>
        <p:spPr>
          <a:xfrm flipV="1">
            <a:off x="5467928" y="4627167"/>
            <a:ext cx="1706031" cy="658341"/>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rot="20054965">
            <a:off x="6309615" y="4116508"/>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8" name="TextBox 47"/>
          <p:cNvSpPr txBox="1"/>
          <p:nvPr/>
        </p:nvSpPr>
        <p:spPr>
          <a:xfrm>
            <a:off x="6705600" y="41148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49" name="Oval 48"/>
          <p:cNvSpPr/>
          <p:nvPr/>
        </p:nvSpPr>
        <p:spPr>
          <a:xfrm>
            <a:off x="6684816" y="435263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0" name="Straight Arrow Connector 49"/>
          <p:cNvCxnSpPr>
            <a:endCxn id="49" idx="3"/>
          </p:cNvCxnSpPr>
          <p:nvPr/>
        </p:nvCxnSpPr>
        <p:spPr>
          <a:xfrm flipV="1">
            <a:off x="5419438" y="4417677"/>
            <a:ext cx="1276537" cy="895539"/>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rot="20054965">
            <a:off x="7300214" y="4649908"/>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2" name="TextBox 51"/>
          <p:cNvSpPr txBox="1"/>
          <p:nvPr/>
        </p:nvSpPr>
        <p:spPr>
          <a:xfrm>
            <a:off x="7564584" y="47814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53" name="Oval 52"/>
          <p:cNvSpPr/>
          <p:nvPr/>
        </p:nvSpPr>
        <p:spPr>
          <a:xfrm>
            <a:off x="7543800" y="501932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4" name="Straight Arrow Connector 53"/>
          <p:cNvCxnSpPr/>
          <p:nvPr/>
        </p:nvCxnSpPr>
        <p:spPr>
          <a:xfrm flipV="1">
            <a:off x="5458694" y="5068456"/>
            <a:ext cx="2073571" cy="228600"/>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763000" cy="1938992"/>
          </a:xfrm>
          <a:prstGeom prst="rect">
            <a:avLst/>
          </a:prstGeom>
          <a:noFill/>
        </p:spPr>
        <p:txBody>
          <a:bodyPr wrap="square" rtlCol="0">
            <a:spAutoFit/>
          </a:bodyPr>
          <a:lstStyle/>
          <a:p>
            <a:r>
              <a:rPr lang="en-US" sz="2000" dirty="0" smtClean="0">
                <a:latin typeface="Arial" pitchFamily="34" charset="0"/>
                <a:cs typeface="Arial" pitchFamily="34" charset="0"/>
              </a:rPr>
              <a:t>We give special meaning to certain configurations of the body. In particular, we single out a </a:t>
            </a:r>
            <a:r>
              <a:rPr lang="en-US" sz="2000" b="1" i="1" dirty="0" smtClean="0">
                <a:latin typeface="Arial" pitchFamily="34" charset="0"/>
                <a:cs typeface="Arial" pitchFamily="34" charset="0"/>
              </a:rPr>
              <a:t>reference configuration</a:t>
            </a:r>
            <a:r>
              <a:rPr lang="en-US" sz="2000" dirty="0" smtClean="0">
                <a:latin typeface="Arial" pitchFamily="34" charset="0"/>
                <a:cs typeface="Arial" pitchFamily="34" charset="0"/>
              </a:rPr>
              <a:t> from which all displacements are identified. For the purpose it serves, the reference configuration needs not be one that the body ever actually occupies. Often, however, the </a:t>
            </a:r>
            <a:r>
              <a:rPr lang="en-US" sz="2000" b="1" i="1" dirty="0" smtClean="0">
                <a:latin typeface="Arial" pitchFamily="34" charset="0"/>
                <a:cs typeface="Arial" pitchFamily="34" charset="0"/>
              </a:rPr>
              <a:t>initial configuration</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=0) is chosen as the reference configuration. The </a:t>
            </a:r>
            <a:r>
              <a:rPr lang="en-US" sz="2000" b="1" i="1" dirty="0" smtClean="0">
                <a:latin typeface="Arial" pitchFamily="34" charset="0"/>
                <a:cs typeface="Arial" pitchFamily="34" charset="0"/>
              </a:rPr>
              <a:t>current configuration</a:t>
            </a:r>
            <a:r>
              <a:rPr lang="en-US" sz="2000" dirty="0" smtClean="0">
                <a:latin typeface="Arial" pitchFamily="34" charset="0"/>
                <a:cs typeface="Arial" pitchFamily="34" charset="0"/>
              </a:rPr>
              <a:t> is the one which body occupies at the current time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a:t>
            </a:r>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Kinematics of Deformation and Motion…</a:t>
            </a:r>
            <a:endParaRPr lang="en-US" sz="2800" b="1" dirty="0">
              <a:latin typeface="Arial" pitchFamily="34" charset="0"/>
              <a:cs typeface="Arial" pitchFamily="34" charset="0"/>
            </a:endParaRPr>
          </a:p>
        </p:txBody>
      </p:sp>
      <p:cxnSp>
        <p:nvCxnSpPr>
          <p:cNvPr id="13" name="Straight Arrow Connector 12"/>
          <p:cNvCxnSpPr/>
          <p:nvPr/>
        </p:nvCxnSpPr>
        <p:spPr>
          <a:xfrm rot="5400000" flipH="1" flipV="1">
            <a:off x="4675115" y="4760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4904509" y="5598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514109" y="5598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rot="20054965">
            <a:off x="6007989" y="39999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7" name="Object 4"/>
          <p:cNvGraphicFramePr>
            <a:graphicFrameLocks noChangeAspect="1"/>
          </p:cNvGraphicFramePr>
          <p:nvPr/>
        </p:nvGraphicFramePr>
        <p:xfrm>
          <a:off x="4677064" y="5997575"/>
          <a:ext cx="609600" cy="317500"/>
        </p:xfrm>
        <a:graphic>
          <a:graphicData uri="http://schemas.openxmlformats.org/presentationml/2006/ole">
            <p:oleObj spid="_x0000_s301067" name="Equation" r:id="rId3" imgW="609480" imgH="317160" progId="Equation.3">
              <p:embed/>
            </p:oleObj>
          </a:graphicData>
        </a:graphic>
      </p:graphicFrame>
      <p:graphicFrame>
        <p:nvGraphicFramePr>
          <p:cNvPr id="18" name="Object 5"/>
          <p:cNvGraphicFramePr>
            <a:graphicFrameLocks noChangeAspect="1"/>
          </p:cNvGraphicFramePr>
          <p:nvPr/>
        </p:nvGraphicFramePr>
        <p:xfrm>
          <a:off x="7632700" y="5544271"/>
          <a:ext cx="673100" cy="317500"/>
        </p:xfrm>
        <a:graphic>
          <a:graphicData uri="http://schemas.openxmlformats.org/presentationml/2006/ole">
            <p:oleObj spid="_x0000_s301068" name="Equation" r:id="rId4" imgW="672840" imgH="317160" progId="Equation.3">
              <p:embed/>
            </p:oleObj>
          </a:graphicData>
        </a:graphic>
      </p:graphicFrame>
      <p:graphicFrame>
        <p:nvGraphicFramePr>
          <p:cNvPr id="19" name="Object 6"/>
          <p:cNvGraphicFramePr>
            <a:graphicFrameLocks noChangeAspect="1"/>
          </p:cNvGraphicFramePr>
          <p:nvPr/>
        </p:nvGraphicFramePr>
        <p:xfrm>
          <a:off x="5018088" y="3632200"/>
          <a:ext cx="647700" cy="330200"/>
        </p:xfrm>
        <a:graphic>
          <a:graphicData uri="http://schemas.openxmlformats.org/presentationml/2006/ole">
            <p:oleObj spid="_x0000_s301069" name="Equation" r:id="rId5" imgW="647640" imgH="330120" progId="Equation.3">
              <p:embed/>
            </p:oleObj>
          </a:graphicData>
        </a:graphic>
      </p:graphicFrame>
      <p:graphicFrame>
        <p:nvGraphicFramePr>
          <p:cNvPr id="20" name="Object 10"/>
          <p:cNvGraphicFramePr>
            <a:graphicFrameLocks noChangeAspect="1"/>
          </p:cNvGraphicFramePr>
          <p:nvPr/>
        </p:nvGraphicFramePr>
        <p:xfrm>
          <a:off x="5246252" y="5403272"/>
          <a:ext cx="228600" cy="241300"/>
        </p:xfrm>
        <a:graphic>
          <a:graphicData uri="http://schemas.openxmlformats.org/presentationml/2006/ole">
            <p:oleObj spid="_x0000_s301070" name="Equation" r:id="rId6" imgW="228600" imgH="241200" progId="Equation.3">
              <p:embed/>
            </p:oleObj>
          </a:graphicData>
        </a:graphic>
      </p:graphicFrame>
      <p:sp>
        <p:nvSpPr>
          <p:cNvPr id="21" name="TextBox 20"/>
          <p:cNvSpPr txBox="1"/>
          <p:nvPr/>
        </p:nvSpPr>
        <p:spPr>
          <a:xfrm>
            <a:off x="6373092" y="39531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2" name="Oval 21"/>
          <p:cNvSpPr/>
          <p:nvPr/>
        </p:nvSpPr>
        <p:spPr>
          <a:xfrm>
            <a:off x="6352308" y="4191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Freeform 22"/>
          <p:cNvSpPr/>
          <p:nvPr/>
        </p:nvSpPr>
        <p:spPr>
          <a:xfrm rot="1678640">
            <a:off x="6268363" y="34373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4" name="Object 20"/>
          <p:cNvGraphicFramePr>
            <a:graphicFrameLocks noChangeAspect="1"/>
          </p:cNvGraphicFramePr>
          <p:nvPr/>
        </p:nvGraphicFramePr>
        <p:xfrm>
          <a:off x="6647872" y="3276600"/>
          <a:ext cx="1003300" cy="304800"/>
        </p:xfrm>
        <a:graphic>
          <a:graphicData uri="http://schemas.openxmlformats.org/presentationml/2006/ole">
            <p:oleObj spid="_x0000_s301071" name="Equation" r:id="rId7" imgW="1002960" imgH="304560" progId="Equation.3">
              <p:embed/>
            </p:oleObj>
          </a:graphicData>
        </a:graphic>
      </p:graphicFrame>
      <p:graphicFrame>
        <p:nvGraphicFramePr>
          <p:cNvPr id="25" name="Object 21"/>
          <p:cNvGraphicFramePr>
            <a:graphicFrameLocks noChangeAspect="1"/>
          </p:cNvGraphicFramePr>
          <p:nvPr/>
        </p:nvGraphicFramePr>
        <p:xfrm>
          <a:off x="6493164" y="5295900"/>
          <a:ext cx="203200" cy="190500"/>
        </p:xfrm>
        <a:graphic>
          <a:graphicData uri="http://schemas.openxmlformats.org/presentationml/2006/ole">
            <p:oleObj spid="_x0000_s301072" name="Equation" r:id="rId8" imgW="203040" imgH="190440" progId="Equation.3">
              <p:embed/>
            </p:oleObj>
          </a:graphicData>
        </a:graphic>
      </p:graphicFrame>
      <p:cxnSp>
        <p:nvCxnSpPr>
          <p:cNvPr id="26" name="Straight Arrow Connector 25"/>
          <p:cNvCxnSpPr/>
          <p:nvPr/>
        </p:nvCxnSpPr>
        <p:spPr>
          <a:xfrm rot="5400000" flipH="1" flipV="1">
            <a:off x="5277152" y="44943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rot="480555">
            <a:off x="7191452" y="473476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TextBox 39"/>
          <p:cNvSpPr txBox="1"/>
          <p:nvPr/>
        </p:nvSpPr>
        <p:spPr>
          <a:xfrm>
            <a:off x="7565791" y="473421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41" name="Oval 40"/>
          <p:cNvSpPr/>
          <p:nvPr/>
        </p:nvSpPr>
        <p:spPr>
          <a:xfrm>
            <a:off x="7535771" y="492586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2" name="Straight Arrow Connector 41"/>
          <p:cNvCxnSpPr/>
          <p:nvPr/>
        </p:nvCxnSpPr>
        <p:spPr>
          <a:xfrm flipV="1">
            <a:off x="5534892" y="4990907"/>
            <a:ext cx="1984330" cy="5716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01076" name="Object 20"/>
          <p:cNvGraphicFramePr>
            <a:graphicFrameLocks noChangeAspect="1"/>
          </p:cNvGraphicFramePr>
          <p:nvPr/>
        </p:nvGraphicFramePr>
        <p:xfrm>
          <a:off x="5943600" y="4851400"/>
          <a:ext cx="292100" cy="241300"/>
        </p:xfrm>
        <a:graphic>
          <a:graphicData uri="http://schemas.openxmlformats.org/presentationml/2006/ole">
            <p:oleObj spid="_x0000_s301076" name="Equation" r:id="rId9" imgW="291960" imgH="241200" progId="Equation.3">
              <p:embed/>
            </p:oleObj>
          </a:graphicData>
        </a:graphic>
      </p:graphicFrame>
      <p:sp>
        <p:nvSpPr>
          <p:cNvPr id="51" name="Rectangle 50"/>
          <p:cNvSpPr/>
          <p:nvPr/>
        </p:nvSpPr>
        <p:spPr>
          <a:xfrm>
            <a:off x="6754784" y="3821668"/>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52" name="Rectangle 51"/>
          <p:cNvSpPr/>
          <p:nvPr/>
        </p:nvSpPr>
        <p:spPr>
          <a:xfrm>
            <a:off x="7781636" y="4583668"/>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53" name="Straight Arrow Connector 52"/>
          <p:cNvCxnSpPr/>
          <p:nvPr/>
        </p:nvCxnSpPr>
        <p:spPr>
          <a:xfrm rot="16200000" flipH="1">
            <a:off x="6640182" y="4033208"/>
            <a:ext cx="696959" cy="11426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4" name="Object 16"/>
          <p:cNvGraphicFramePr>
            <a:graphicFrameLocks noChangeAspect="1"/>
          </p:cNvGraphicFramePr>
          <p:nvPr/>
        </p:nvGraphicFramePr>
        <p:xfrm>
          <a:off x="6897256" y="4341088"/>
          <a:ext cx="177800" cy="190500"/>
        </p:xfrm>
        <a:graphic>
          <a:graphicData uri="http://schemas.openxmlformats.org/presentationml/2006/ole">
            <p:oleObj spid="_x0000_s301077" name="Equation" r:id="rId10" imgW="177480" imgH="19044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03192" y="3212068"/>
            <a:ext cx="3630608" cy="1200329"/>
          </a:xfrm>
          <a:prstGeom prst="rect">
            <a:avLst/>
          </a:prstGeom>
        </p:spPr>
        <p:txBody>
          <a:bodyPr wrap="square">
            <a:spAutoFit/>
          </a:bodyPr>
          <a:lstStyle/>
          <a:p>
            <a:r>
              <a:rPr lang="en-US" dirty="0" smtClean="0">
                <a:latin typeface="Arial" pitchFamily="34" charset="0"/>
                <a:cs typeface="Arial" pitchFamily="34" charset="0"/>
              </a:rPr>
              <a:t>which defines the motion of the body in physical space relative to the reference configuration prescribed by    . </a:t>
            </a:r>
            <a:endParaRPr lang="en-US" dirty="0"/>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Material and Spatial coordinates:</a:t>
            </a:r>
            <a:endParaRPr lang="en-US" sz="2800" b="1" dirty="0">
              <a:latin typeface="Arial" pitchFamily="34" charset="0"/>
              <a:cs typeface="Arial" pitchFamily="34" charset="0"/>
            </a:endParaRPr>
          </a:p>
        </p:txBody>
      </p:sp>
      <p:graphicFrame>
        <p:nvGraphicFramePr>
          <p:cNvPr id="300042" name="Object 8"/>
          <p:cNvGraphicFramePr>
            <a:graphicFrameLocks noChangeAspect="1"/>
          </p:cNvGraphicFramePr>
          <p:nvPr/>
        </p:nvGraphicFramePr>
        <p:xfrm>
          <a:off x="876300" y="1092200"/>
          <a:ext cx="1117600" cy="736600"/>
        </p:xfrm>
        <a:graphic>
          <a:graphicData uri="http://schemas.openxmlformats.org/presentationml/2006/ole">
            <p:oleObj spid="_x0000_s320515" name="Equation" r:id="rId3" imgW="1117440" imgH="736560" progId="Equation.3">
              <p:embed/>
            </p:oleObj>
          </a:graphicData>
        </a:graphic>
      </p:graphicFrame>
      <p:graphicFrame>
        <p:nvGraphicFramePr>
          <p:cNvPr id="300044" name="Object 11"/>
          <p:cNvGraphicFramePr>
            <a:graphicFrameLocks noChangeAspect="1"/>
          </p:cNvGraphicFramePr>
          <p:nvPr/>
        </p:nvGraphicFramePr>
        <p:xfrm>
          <a:off x="1066800" y="4876800"/>
          <a:ext cx="812800" cy="330200"/>
        </p:xfrm>
        <a:graphic>
          <a:graphicData uri="http://schemas.openxmlformats.org/presentationml/2006/ole">
            <p:oleObj spid="_x0000_s320517" name="Equation" r:id="rId4" imgW="812520" imgH="330120" progId="Equation.3">
              <p:embed/>
            </p:oleObj>
          </a:graphicData>
        </a:graphic>
      </p:graphicFrame>
      <p:cxnSp>
        <p:nvCxnSpPr>
          <p:cNvPr id="13" name="Straight Arrow Connector 12"/>
          <p:cNvCxnSpPr/>
          <p:nvPr/>
        </p:nvCxnSpPr>
        <p:spPr>
          <a:xfrm rot="5400000" flipH="1" flipV="1">
            <a:off x="4675115" y="4760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4904509" y="5598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514109" y="5598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rot="20054965">
            <a:off x="6007989" y="39999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7" name="Object 4"/>
          <p:cNvGraphicFramePr>
            <a:graphicFrameLocks noChangeAspect="1"/>
          </p:cNvGraphicFramePr>
          <p:nvPr/>
        </p:nvGraphicFramePr>
        <p:xfrm>
          <a:off x="4677064" y="5997575"/>
          <a:ext cx="609600" cy="317500"/>
        </p:xfrm>
        <a:graphic>
          <a:graphicData uri="http://schemas.openxmlformats.org/presentationml/2006/ole">
            <p:oleObj spid="_x0000_s320518" name="Equation" r:id="rId5" imgW="609480" imgH="317160" progId="Equation.3">
              <p:embed/>
            </p:oleObj>
          </a:graphicData>
        </a:graphic>
      </p:graphicFrame>
      <p:graphicFrame>
        <p:nvGraphicFramePr>
          <p:cNvPr id="18" name="Object 5"/>
          <p:cNvGraphicFramePr>
            <a:graphicFrameLocks noChangeAspect="1"/>
          </p:cNvGraphicFramePr>
          <p:nvPr/>
        </p:nvGraphicFramePr>
        <p:xfrm>
          <a:off x="7632700" y="5544271"/>
          <a:ext cx="673100" cy="317500"/>
        </p:xfrm>
        <a:graphic>
          <a:graphicData uri="http://schemas.openxmlformats.org/presentationml/2006/ole">
            <p:oleObj spid="_x0000_s320519" name="Equation" r:id="rId6" imgW="672840" imgH="317160" progId="Equation.3">
              <p:embed/>
            </p:oleObj>
          </a:graphicData>
        </a:graphic>
      </p:graphicFrame>
      <p:graphicFrame>
        <p:nvGraphicFramePr>
          <p:cNvPr id="19" name="Object 6"/>
          <p:cNvGraphicFramePr>
            <a:graphicFrameLocks noChangeAspect="1"/>
          </p:cNvGraphicFramePr>
          <p:nvPr/>
        </p:nvGraphicFramePr>
        <p:xfrm>
          <a:off x="5018088" y="3632200"/>
          <a:ext cx="647700" cy="330200"/>
        </p:xfrm>
        <a:graphic>
          <a:graphicData uri="http://schemas.openxmlformats.org/presentationml/2006/ole">
            <p:oleObj spid="_x0000_s320520" name="Equation" r:id="rId7" imgW="647640" imgH="330120" progId="Equation.3">
              <p:embed/>
            </p:oleObj>
          </a:graphicData>
        </a:graphic>
      </p:graphicFrame>
      <p:graphicFrame>
        <p:nvGraphicFramePr>
          <p:cNvPr id="20" name="Object 10"/>
          <p:cNvGraphicFramePr>
            <a:graphicFrameLocks noChangeAspect="1"/>
          </p:cNvGraphicFramePr>
          <p:nvPr/>
        </p:nvGraphicFramePr>
        <p:xfrm>
          <a:off x="5246252" y="5403272"/>
          <a:ext cx="228600" cy="241300"/>
        </p:xfrm>
        <a:graphic>
          <a:graphicData uri="http://schemas.openxmlformats.org/presentationml/2006/ole">
            <p:oleObj spid="_x0000_s320521" name="Equation" r:id="rId8" imgW="228600" imgH="241200" progId="Equation.3">
              <p:embed/>
            </p:oleObj>
          </a:graphicData>
        </a:graphic>
      </p:graphicFrame>
      <p:sp>
        <p:nvSpPr>
          <p:cNvPr id="21" name="TextBox 20"/>
          <p:cNvSpPr txBox="1"/>
          <p:nvPr/>
        </p:nvSpPr>
        <p:spPr>
          <a:xfrm>
            <a:off x="6373092" y="39531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2" name="Oval 21"/>
          <p:cNvSpPr/>
          <p:nvPr/>
        </p:nvSpPr>
        <p:spPr>
          <a:xfrm>
            <a:off x="6352308" y="4191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Freeform 22"/>
          <p:cNvSpPr/>
          <p:nvPr/>
        </p:nvSpPr>
        <p:spPr>
          <a:xfrm rot="1678640">
            <a:off x="6268363" y="34373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4" name="Object 20"/>
          <p:cNvGraphicFramePr>
            <a:graphicFrameLocks noChangeAspect="1"/>
          </p:cNvGraphicFramePr>
          <p:nvPr/>
        </p:nvGraphicFramePr>
        <p:xfrm>
          <a:off x="6647872" y="3276600"/>
          <a:ext cx="1003300" cy="304800"/>
        </p:xfrm>
        <a:graphic>
          <a:graphicData uri="http://schemas.openxmlformats.org/presentationml/2006/ole">
            <p:oleObj spid="_x0000_s320522" name="Equation" r:id="rId9" imgW="1002960" imgH="304560" progId="Equation.3">
              <p:embed/>
            </p:oleObj>
          </a:graphicData>
        </a:graphic>
      </p:graphicFrame>
      <p:graphicFrame>
        <p:nvGraphicFramePr>
          <p:cNvPr id="25" name="Object 21"/>
          <p:cNvGraphicFramePr>
            <a:graphicFrameLocks noChangeAspect="1"/>
          </p:cNvGraphicFramePr>
          <p:nvPr/>
        </p:nvGraphicFramePr>
        <p:xfrm>
          <a:off x="6493164" y="5295900"/>
          <a:ext cx="203200" cy="190500"/>
        </p:xfrm>
        <a:graphic>
          <a:graphicData uri="http://schemas.openxmlformats.org/presentationml/2006/ole">
            <p:oleObj spid="_x0000_s320523" name="Equation" r:id="rId10" imgW="203040" imgH="190440" progId="Equation.3">
              <p:embed/>
            </p:oleObj>
          </a:graphicData>
        </a:graphic>
      </p:graphicFrame>
      <p:cxnSp>
        <p:nvCxnSpPr>
          <p:cNvPr id="26" name="Straight Arrow Connector 25"/>
          <p:cNvCxnSpPr/>
          <p:nvPr/>
        </p:nvCxnSpPr>
        <p:spPr>
          <a:xfrm rot="5400000" flipH="1" flipV="1">
            <a:off x="5277152" y="44943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525654" y="5581072"/>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5056908" y="5133108"/>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flipV="1">
            <a:off x="5114636" y="5577380"/>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01073" name="Object 17"/>
          <p:cNvGraphicFramePr>
            <a:graphicFrameLocks noChangeAspect="1"/>
          </p:cNvGraphicFramePr>
          <p:nvPr/>
        </p:nvGraphicFramePr>
        <p:xfrm>
          <a:off x="4754420" y="5419436"/>
          <a:ext cx="508000" cy="368300"/>
        </p:xfrm>
        <a:graphic>
          <a:graphicData uri="http://schemas.openxmlformats.org/presentationml/2006/ole">
            <p:oleObj spid="_x0000_s320524" name="Equation" r:id="rId11" imgW="507960" imgH="368280" progId="Equation.3">
              <p:embed/>
            </p:oleObj>
          </a:graphicData>
        </a:graphic>
      </p:graphicFrame>
      <p:graphicFrame>
        <p:nvGraphicFramePr>
          <p:cNvPr id="301074" name="Object 18"/>
          <p:cNvGraphicFramePr>
            <a:graphicFrameLocks noChangeAspect="1"/>
          </p:cNvGraphicFramePr>
          <p:nvPr/>
        </p:nvGraphicFramePr>
        <p:xfrm>
          <a:off x="5607050" y="5641975"/>
          <a:ext cx="571500" cy="368300"/>
        </p:xfrm>
        <a:graphic>
          <a:graphicData uri="http://schemas.openxmlformats.org/presentationml/2006/ole">
            <p:oleObj spid="_x0000_s320525" name="Equation" r:id="rId12" imgW="571320" imgH="368280" progId="Equation.3">
              <p:embed/>
            </p:oleObj>
          </a:graphicData>
        </a:graphic>
      </p:graphicFrame>
      <p:graphicFrame>
        <p:nvGraphicFramePr>
          <p:cNvPr id="301075" name="Object 19"/>
          <p:cNvGraphicFramePr>
            <a:graphicFrameLocks noChangeAspect="1"/>
          </p:cNvGraphicFramePr>
          <p:nvPr/>
        </p:nvGraphicFramePr>
        <p:xfrm>
          <a:off x="4918075" y="4946650"/>
          <a:ext cx="558800" cy="381000"/>
        </p:xfrm>
        <a:graphic>
          <a:graphicData uri="http://schemas.openxmlformats.org/presentationml/2006/ole">
            <p:oleObj spid="_x0000_s320526" name="Equation" r:id="rId13" imgW="558720" imgH="380880" progId="Equation.3">
              <p:embed/>
            </p:oleObj>
          </a:graphicData>
        </a:graphic>
      </p:graphicFrame>
      <p:sp>
        <p:nvSpPr>
          <p:cNvPr id="39" name="Oval 38"/>
          <p:cNvSpPr/>
          <p:nvPr/>
        </p:nvSpPr>
        <p:spPr>
          <a:xfrm rot="480555">
            <a:off x="7191452" y="473476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TextBox 39"/>
          <p:cNvSpPr txBox="1"/>
          <p:nvPr/>
        </p:nvSpPr>
        <p:spPr>
          <a:xfrm>
            <a:off x="7565791" y="473421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41" name="Oval 40"/>
          <p:cNvSpPr/>
          <p:nvPr/>
        </p:nvSpPr>
        <p:spPr>
          <a:xfrm>
            <a:off x="7535771" y="492586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2" name="Straight Arrow Connector 41"/>
          <p:cNvCxnSpPr/>
          <p:nvPr/>
        </p:nvCxnSpPr>
        <p:spPr>
          <a:xfrm flipV="1">
            <a:off x="5534892" y="5000143"/>
            <a:ext cx="1984330" cy="5716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01076" name="Object 20"/>
          <p:cNvGraphicFramePr>
            <a:graphicFrameLocks noChangeAspect="1"/>
          </p:cNvGraphicFramePr>
          <p:nvPr/>
        </p:nvGraphicFramePr>
        <p:xfrm>
          <a:off x="5943600" y="4851400"/>
          <a:ext cx="292100" cy="241300"/>
        </p:xfrm>
        <a:graphic>
          <a:graphicData uri="http://schemas.openxmlformats.org/presentationml/2006/ole">
            <p:oleObj spid="_x0000_s320527" name="Equation" r:id="rId14" imgW="291960" imgH="241200" progId="Equation.3">
              <p:embed/>
            </p:oleObj>
          </a:graphicData>
        </a:graphic>
      </p:graphicFrame>
      <p:sp>
        <p:nvSpPr>
          <p:cNvPr id="33" name="Rectangle 32"/>
          <p:cNvSpPr/>
          <p:nvPr/>
        </p:nvSpPr>
        <p:spPr>
          <a:xfrm>
            <a:off x="6754784" y="3821668"/>
            <a:ext cx="1313180" cy="369332"/>
          </a:xfrm>
          <a:prstGeom prst="rect">
            <a:avLst/>
          </a:prstGeom>
        </p:spPr>
        <p:txBody>
          <a:bodyPr wrap="none">
            <a:spAutoFit/>
          </a:bodyPr>
          <a:lstStyle/>
          <a:p>
            <a:r>
              <a:rPr lang="en-US" dirty="0" smtClean="0">
                <a:latin typeface="Arial" pitchFamily="34" charset="0"/>
                <a:cs typeface="Arial" pitchFamily="34" charset="0"/>
              </a:rPr>
              <a:t>Reference </a:t>
            </a:r>
            <a:endParaRPr lang="en-US" dirty="0"/>
          </a:p>
        </p:txBody>
      </p:sp>
      <p:sp>
        <p:nvSpPr>
          <p:cNvPr id="34" name="Rectangle 33"/>
          <p:cNvSpPr/>
          <p:nvPr/>
        </p:nvSpPr>
        <p:spPr>
          <a:xfrm>
            <a:off x="7781636" y="4583668"/>
            <a:ext cx="954107" cy="369332"/>
          </a:xfrm>
          <a:prstGeom prst="rect">
            <a:avLst/>
          </a:prstGeom>
        </p:spPr>
        <p:txBody>
          <a:bodyPr wrap="none">
            <a:spAutoFit/>
          </a:bodyPr>
          <a:lstStyle/>
          <a:p>
            <a:r>
              <a:rPr lang="en-US" dirty="0" smtClean="0">
                <a:latin typeface="Arial" pitchFamily="34" charset="0"/>
                <a:cs typeface="Arial" pitchFamily="34" charset="0"/>
              </a:rPr>
              <a:t>Current</a:t>
            </a:r>
            <a:endParaRPr lang="en-US" dirty="0"/>
          </a:p>
        </p:txBody>
      </p:sp>
      <p:sp>
        <p:nvSpPr>
          <p:cNvPr id="35" name="Rectangle 34"/>
          <p:cNvSpPr/>
          <p:nvPr/>
        </p:nvSpPr>
        <p:spPr>
          <a:xfrm>
            <a:off x="2066636" y="1487056"/>
            <a:ext cx="5929828" cy="369332"/>
          </a:xfrm>
          <a:prstGeom prst="rect">
            <a:avLst/>
          </a:prstGeom>
        </p:spPr>
        <p:txBody>
          <a:bodyPr wrap="none">
            <a:spAutoFit/>
          </a:bodyPr>
          <a:lstStyle/>
          <a:p>
            <a:r>
              <a:rPr lang="en-US" dirty="0" smtClean="0">
                <a:latin typeface="Arial" pitchFamily="34" charset="0"/>
                <a:cs typeface="Arial" pitchFamily="34" charset="0"/>
              </a:rPr>
              <a:t>where       are the </a:t>
            </a:r>
            <a:r>
              <a:rPr lang="en-US" b="1" i="1" dirty="0" smtClean="0">
                <a:latin typeface="Arial" pitchFamily="34" charset="0"/>
                <a:cs typeface="Arial" pitchFamily="34" charset="0"/>
              </a:rPr>
              <a:t>material (or referential) coordinates</a:t>
            </a:r>
            <a:endParaRPr lang="en-US" b="1" i="1" dirty="0"/>
          </a:p>
        </p:txBody>
      </p:sp>
      <p:graphicFrame>
        <p:nvGraphicFramePr>
          <p:cNvPr id="320528" name="Object 10"/>
          <p:cNvGraphicFramePr>
            <a:graphicFrameLocks noChangeAspect="1"/>
          </p:cNvGraphicFramePr>
          <p:nvPr/>
        </p:nvGraphicFramePr>
        <p:xfrm>
          <a:off x="2832100" y="1509566"/>
          <a:ext cx="368300" cy="317500"/>
        </p:xfrm>
        <a:graphic>
          <a:graphicData uri="http://schemas.openxmlformats.org/presentationml/2006/ole">
            <p:oleObj spid="_x0000_s320528" name="Equation" r:id="rId15" imgW="368280" imgH="317160" progId="Equation.3">
              <p:embed/>
            </p:oleObj>
          </a:graphicData>
        </a:graphic>
      </p:graphicFrame>
      <p:sp>
        <p:nvSpPr>
          <p:cNvPr id="38" name="Rectangle 37"/>
          <p:cNvSpPr/>
          <p:nvPr/>
        </p:nvSpPr>
        <p:spPr>
          <a:xfrm>
            <a:off x="152400" y="1992868"/>
            <a:ext cx="3249608" cy="369332"/>
          </a:xfrm>
          <a:prstGeom prst="rect">
            <a:avLst/>
          </a:prstGeom>
        </p:spPr>
        <p:txBody>
          <a:bodyPr wrap="none">
            <a:spAutoFit/>
          </a:bodyPr>
          <a:lstStyle/>
          <a:p>
            <a:r>
              <a:rPr lang="en-US" dirty="0" smtClean="0">
                <a:latin typeface="Arial" pitchFamily="34" charset="0"/>
                <a:cs typeface="Arial" pitchFamily="34" charset="0"/>
              </a:rPr>
              <a:t>assuming an inverse mapping</a:t>
            </a:r>
            <a:endParaRPr lang="en-US" dirty="0"/>
          </a:p>
        </p:txBody>
      </p:sp>
      <p:graphicFrame>
        <p:nvGraphicFramePr>
          <p:cNvPr id="320529" name="Object 10"/>
          <p:cNvGraphicFramePr>
            <a:graphicFrameLocks noChangeAspect="1"/>
          </p:cNvGraphicFramePr>
          <p:nvPr/>
        </p:nvGraphicFramePr>
        <p:xfrm>
          <a:off x="762000" y="2374900"/>
          <a:ext cx="1295400" cy="368300"/>
        </p:xfrm>
        <a:graphic>
          <a:graphicData uri="http://schemas.openxmlformats.org/presentationml/2006/ole">
            <p:oleObj spid="_x0000_s320529" name="Equation" r:id="rId16" imgW="1295280" imgH="368280" progId="Equation.3">
              <p:embed/>
            </p:oleObj>
          </a:graphicData>
        </a:graphic>
      </p:graphicFrame>
      <p:graphicFrame>
        <p:nvGraphicFramePr>
          <p:cNvPr id="320530" name="Object 10"/>
          <p:cNvGraphicFramePr>
            <a:graphicFrameLocks noChangeAspect="1"/>
          </p:cNvGraphicFramePr>
          <p:nvPr/>
        </p:nvGraphicFramePr>
        <p:xfrm>
          <a:off x="304800" y="2814638"/>
          <a:ext cx="2781300" cy="355600"/>
        </p:xfrm>
        <a:graphic>
          <a:graphicData uri="http://schemas.openxmlformats.org/presentationml/2006/ole">
            <p:oleObj spid="_x0000_s320530" name="Equation" r:id="rId17" imgW="2781000" imgH="355320" progId="Equation.3">
              <p:embed/>
            </p:oleObj>
          </a:graphicData>
        </a:graphic>
      </p:graphicFrame>
      <p:graphicFrame>
        <p:nvGraphicFramePr>
          <p:cNvPr id="320531" name="Object 19"/>
          <p:cNvGraphicFramePr>
            <a:graphicFrameLocks noChangeAspect="1"/>
          </p:cNvGraphicFramePr>
          <p:nvPr/>
        </p:nvGraphicFramePr>
        <p:xfrm>
          <a:off x="1606550" y="4114800"/>
          <a:ext cx="241300" cy="228600"/>
        </p:xfrm>
        <a:graphic>
          <a:graphicData uri="http://schemas.openxmlformats.org/presentationml/2006/ole">
            <p:oleObj spid="_x0000_s320531" name="Equation" r:id="rId18" imgW="241200" imgH="228600" progId="Equation.3">
              <p:embed/>
            </p:oleObj>
          </a:graphicData>
        </a:graphic>
      </p:graphicFrame>
      <p:sp>
        <p:nvSpPr>
          <p:cNvPr id="44" name="Rectangle 43"/>
          <p:cNvSpPr/>
          <p:nvPr/>
        </p:nvSpPr>
        <p:spPr>
          <a:xfrm>
            <a:off x="152400" y="4495800"/>
            <a:ext cx="3630608" cy="369332"/>
          </a:xfrm>
          <a:prstGeom prst="rect">
            <a:avLst/>
          </a:prstGeom>
        </p:spPr>
        <p:txBody>
          <a:bodyPr wrap="square">
            <a:spAutoFit/>
          </a:bodyPr>
          <a:lstStyle/>
          <a:p>
            <a:r>
              <a:rPr lang="en-US" dirty="0" smtClean="0">
                <a:latin typeface="Arial" pitchFamily="34" charset="0"/>
                <a:cs typeface="Arial" pitchFamily="34" charset="0"/>
              </a:rPr>
              <a:t>in terms of </a:t>
            </a:r>
            <a:r>
              <a:rPr lang="en-US" b="1" i="1" dirty="0" smtClean="0">
                <a:latin typeface="Arial" pitchFamily="34" charset="0"/>
                <a:cs typeface="Arial" pitchFamily="34" charset="0"/>
              </a:rPr>
              <a:t>spatial coordinates</a:t>
            </a:r>
            <a:endParaRPr lang="en-US" b="1" i="1" dirty="0"/>
          </a:p>
        </p:txBody>
      </p:sp>
      <p:graphicFrame>
        <p:nvGraphicFramePr>
          <p:cNvPr id="320532" name="Object 20"/>
          <p:cNvGraphicFramePr>
            <a:graphicFrameLocks noChangeAspect="1"/>
          </p:cNvGraphicFramePr>
          <p:nvPr/>
        </p:nvGraphicFramePr>
        <p:xfrm>
          <a:off x="311150" y="5308600"/>
          <a:ext cx="3225800" cy="330200"/>
        </p:xfrm>
        <a:graphic>
          <a:graphicData uri="http://schemas.openxmlformats.org/presentationml/2006/ole">
            <p:oleObj spid="_x0000_s320532" name="Equation" r:id="rId19" imgW="3225600" imgH="330120" progId="Equation.3">
              <p:embed/>
            </p:oleObj>
          </a:graphicData>
        </a:graphic>
      </p:graphicFrame>
      <p:graphicFrame>
        <p:nvGraphicFramePr>
          <p:cNvPr id="320533" name="Object 21"/>
          <p:cNvGraphicFramePr>
            <a:graphicFrameLocks noChangeAspect="1"/>
          </p:cNvGraphicFramePr>
          <p:nvPr/>
        </p:nvGraphicFramePr>
        <p:xfrm>
          <a:off x="323850" y="5665788"/>
          <a:ext cx="3200400" cy="330200"/>
        </p:xfrm>
        <a:graphic>
          <a:graphicData uri="http://schemas.openxmlformats.org/presentationml/2006/ole">
            <p:oleObj spid="_x0000_s320533" name="Equation" r:id="rId20" imgW="3200400" imgH="330120" progId="Equation.3">
              <p:embed/>
            </p:oleObj>
          </a:graphicData>
        </a:graphic>
      </p:graphicFrame>
      <p:cxnSp>
        <p:nvCxnSpPr>
          <p:cNvPr id="46" name="Straight Arrow Connector 45"/>
          <p:cNvCxnSpPr>
            <a:stCxn id="22" idx="5"/>
          </p:cNvCxnSpPr>
          <p:nvPr/>
        </p:nvCxnSpPr>
        <p:spPr>
          <a:xfrm rot="16200000" flipH="1">
            <a:off x="6640182" y="4033208"/>
            <a:ext cx="696959" cy="11426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20534" name="Object 16"/>
          <p:cNvGraphicFramePr>
            <a:graphicFrameLocks noChangeAspect="1"/>
          </p:cNvGraphicFramePr>
          <p:nvPr/>
        </p:nvGraphicFramePr>
        <p:xfrm>
          <a:off x="6897256" y="4341088"/>
          <a:ext cx="177800" cy="190500"/>
        </p:xfrm>
        <a:graphic>
          <a:graphicData uri="http://schemas.openxmlformats.org/presentationml/2006/ole">
            <p:oleObj spid="_x0000_s320534" name="Equation" r:id="rId21" imgW="177480" imgH="19044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304800" y="1619071"/>
            <a:ext cx="8610600" cy="369332"/>
          </a:xfrm>
          <a:prstGeom prst="rect">
            <a:avLst/>
          </a:prstGeom>
        </p:spPr>
        <p:txBody>
          <a:bodyPr wrap="square">
            <a:spAutoFit/>
          </a:bodyPr>
          <a:lstStyle/>
          <a:p>
            <a:r>
              <a:rPr lang="en-US" dirty="0" smtClean="0">
                <a:latin typeface="Arial" pitchFamily="34" charset="0"/>
                <a:cs typeface="Arial" pitchFamily="34" charset="0"/>
              </a:rPr>
              <a:t>For a particular particle     having the material position vector      ,</a:t>
            </a:r>
            <a:endParaRPr lang="en-US" dirty="0"/>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Material and Spatial coordinates …</a:t>
            </a:r>
            <a:endParaRPr lang="en-US" sz="2800" b="1" dirty="0">
              <a:latin typeface="Arial" pitchFamily="34" charset="0"/>
              <a:cs typeface="Arial" pitchFamily="34" charset="0"/>
            </a:endParaRPr>
          </a:p>
        </p:txBody>
      </p:sp>
      <p:cxnSp>
        <p:nvCxnSpPr>
          <p:cNvPr id="13" name="Straight Arrow Connector 12"/>
          <p:cNvCxnSpPr/>
          <p:nvPr/>
        </p:nvCxnSpPr>
        <p:spPr>
          <a:xfrm rot="5400000" flipH="1" flipV="1">
            <a:off x="4675115" y="4760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4904509" y="5598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514109" y="5598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rot="20054965">
            <a:off x="6007989" y="39999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7" name="Object 4"/>
          <p:cNvGraphicFramePr>
            <a:graphicFrameLocks noChangeAspect="1"/>
          </p:cNvGraphicFramePr>
          <p:nvPr/>
        </p:nvGraphicFramePr>
        <p:xfrm>
          <a:off x="4677064" y="5997575"/>
          <a:ext cx="609600" cy="317500"/>
        </p:xfrm>
        <a:graphic>
          <a:graphicData uri="http://schemas.openxmlformats.org/presentationml/2006/ole">
            <p:oleObj spid="_x0000_s342020" name="Equation" r:id="rId3" imgW="609480" imgH="317160" progId="Equation.3">
              <p:embed/>
            </p:oleObj>
          </a:graphicData>
        </a:graphic>
      </p:graphicFrame>
      <p:graphicFrame>
        <p:nvGraphicFramePr>
          <p:cNvPr id="18" name="Object 5"/>
          <p:cNvGraphicFramePr>
            <a:graphicFrameLocks noChangeAspect="1"/>
          </p:cNvGraphicFramePr>
          <p:nvPr/>
        </p:nvGraphicFramePr>
        <p:xfrm>
          <a:off x="7632700" y="5544271"/>
          <a:ext cx="673100" cy="317500"/>
        </p:xfrm>
        <a:graphic>
          <a:graphicData uri="http://schemas.openxmlformats.org/presentationml/2006/ole">
            <p:oleObj spid="_x0000_s342021" name="Equation" r:id="rId4" imgW="672840" imgH="317160" progId="Equation.3">
              <p:embed/>
            </p:oleObj>
          </a:graphicData>
        </a:graphic>
      </p:graphicFrame>
      <p:graphicFrame>
        <p:nvGraphicFramePr>
          <p:cNvPr id="19" name="Object 6"/>
          <p:cNvGraphicFramePr>
            <a:graphicFrameLocks noChangeAspect="1"/>
          </p:cNvGraphicFramePr>
          <p:nvPr/>
        </p:nvGraphicFramePr>
        <p:xfrm>
          <a:off x="5018088" y="3632200"/>
          <a:ext cx="647700" cy="330200"/>
        </p:xfrm>
        <a:graphic>
          <a:graphicData uri="http://schemas.openxmlformats.org/presentationml/2006/ole">
            <p:oleObj spid="_x0000_s342022" name="Equation" r:id="rId5" imgW="647640" imgH="330120" progId="Equation.3">
              <p:embed/>
            </p:oleObj>
          </a:graphicData>
        </a:graphic>
      </p:graphicFrame>
      <p:graphicFrame>
        <p:nvGraphicFramePr>
          <p:cNvPr id="20" name="Object 10"/>
          <p:cNvGraphicFramePr>
            <a:graphicFrameLocks noChangeAspect="1"/>
          </p:cNvGraphicFramePr>
          <p:nvPr/>
        </p:nvGraphicFramePr>
        <p:xfrm>
          <a:off x="5246252" y="5403272"/>
          <a:ext cx="228600" cy="241300"/>
        </p:xfrm>
        <a:graphic>
          <a:graphicData uri="http://schemas.openxmlformats.org/presentationml/2006/ole">
            <p:oleObj spid="_x0000_s342023" name="Equation" r:id="rId6" imgW="228600" imgH="241200" progId="Equation.3">
              <p:embed/>
            </p:oleObj>
          </a:graphicData>
        </a:graphic>
      </p:graphicFrame>
      <p:sp>
        <p:nvSpPr>
          <p:cNvPr id="21" name="TextBox 20"/>
          <p:cNvSpPr txBox="1"/>
          <p:nvPr/>
        </p:nvSpPr>
        <p:spPr>
          <a:xfrm>
            <a:off x="6373092" y="39531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2" name="Oval 21"/>
          <p:cNvSpPr/>
          <p:nvPr/>
        </p:nvSpPr>
        <p:spPr>
          <a:xfrm>
            <a:off x="6352308" y="4191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Freeform 22"/>
          <p:cNvSpPr/>
          <p:nvPr/>
        </p:nvSpPr>
        <p:spPr>
          <a:xfrm rot="1678640">
            <a:off x="6268363" y="34373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24" name="Object 20"/>
          <p:cNvGraphicFramePr>
            <a:graphicFrameLocks noChangeAspect="1"/>
          </p:cNvGraphicFramePr>
          <p:nvPr/>
        </p:nvGraphicFramePr>
        <p:xfrm>
          <a:off x="6647872" y="3276600"/>
          <a:ext cx="1003300" cy="304800"/>
        </p:xfrm>
        <a:graphic>
          <a:graphicData uri="http://schemas.openxmlformats.org/presentationml/2006/ole">
            <p:oleObj spid="_x0000_s342024" name="Equation" r:id="rId7" imgW="1002960" imgH="304560" progId="Equation.3">
              <p:embed/>
            </p:oleObj>
          </a:graphicData>
        </a:graphic>
      </p:graphicFrame>
      <p:graphicFrame>
        <p:nvGraphicFramePr>
          <p:cNvPr id="25" name="Object 21"/>
          <p:cNvGraphicFramePr>
            <a:graphicFrameLocks noChangeAspect="1"/>
          </p:cNvGraphicFramePr>
          <p:nvPr/>
        </p:nvGraphicFramePr>
        <p:xfrm>
          <a:off x="6493164" y="5295900"/>
          <a:ext cx="203200" cy="190500"/>
        </p:xfrm>
        <a:graphic>
          <a:graphicData uri="http://schemas.openxmlformats.org/presentationml/2006/ole">
            <p:oleObj spid="_x0000_s342025" name="Equation" r:id="rId8" imgW="203040" imgH="190440" progId="Equation.3">
              <p:embed/>
            </p:oleObj>
          </a:graphicData>
        </a:graphic>
      </p:graphicFrame>
      <p:cxnSp>
        <p:nvCxnSpPr>
          <p:cNvPr id="26" name="Straight Arrow Connector 25"/>
          <p:cNvCxnSpPr/>
          <p:nvPr/>
        </p:nvCxnSpPr>
        <p:spPr>
          <a:xfrm rot="5400000" flipH="1" flipV="1">
            <a:off x="5277152" y="44943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525654" y="5581072"/>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5056908" y="5133108"/>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flipV="1">
            <a:off x="5114636" y="5577380"/>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01073" name="Object 17"/>
          <p:cNvGraphicFramePr>
            <a:graphicFrameLocks noChangeAspect="1"/>
          </p:cNvGraphicFramePr>
          <p:nvPr/>
        </p:nvGraphicFramePr>
        <p:xfrm>
          <a:off x="4754420" y="5419436"/>
          <a:ext cx="508000" cy="368300"/>
        </p:xfrm>
        <a:graphic>
          <a:graphicData uri="http://schemas.openxmlformats.org/presentationml/2006/ole">
            <p:oleObj spid="_x0000_s342026" name="Equation" r:id="rId9" imgW="507960" imgH="368280" progId="Equation.3">
              <p:embed/>
            </p:oleObj>
          </a:graphicData>
        </a:graphic>
      </p:graphicFrame>
      <p:graphicFrame>
        <p:nvGraphicFramePr>
          <p:cNvPr id="301074" name="Object 18"/>
          <p:cNvGraphicFramePr>
            <a:graphicFrameLocks noChangeAspect="1"/>
          </p:cNvGraphicFramePr>
          <p:nvPr/>
        </p:nvGraphicFramePr>
        <p:xfrm>
          <a:off x="5607050" y="5641975"/>
          <a:ext cx="571500" cy="368300"/>
        </p:xfrm>
        <a:graphic>
          <a:graphicData uri="http://schemas.openxmlformats.org/presentationml/2006/ole">
            <p:oleObj spid="_x0000_s342027" name="Equation" r:id="rId10" imgW="571320" imgH="368280" progId="Equation.3">
              <p:embed/>
            </p:oleObj>
          </a:graphicData>
        </a:graphic>
      </p:graphicFrame>
      <p:graphicFrame>
        <p:nvGraphicFramePr>
          <p:cNvPr id="301075" name="Object 19"/>
          <p:cNvGraphicFramePr>
            <a:graphicFrameLocks noChangeAspect="1"/>
          </p:cNvGraphicFramePr>
          <p:nvPr/>
        </p:nvGraphicFramePr>
        <p:xfrm>
          <a:off x="4918075" y="4946650"/>
          <a:ext cx="558800" cy="381000"/>
        </p:xfrm>
        <a:graphic>
          <a:graphicData uri="http://schemas.openxmlformats.org/presentationml/2006/ole">
            <p:oleObj spid="_x0000_s342028" name="Equation" r:id="rId11" imgW="558720" imgH="380880" progId="Equation.3">
              <p:embed/>
            </p:oleObj>
          </a:graphicData>
        </a:graphic>
      </p:graphicFrame>
      <p:sp>
        <p:nvSpPr>
          <p:cNvPr id="39" name="Oval 38"/>
          <p:cNvSpPr/>
          <p:nvPr/>
        </p:nvSpPr>
        <p:spPr>
          <a:xfrm rot="480555">
            <a:off x="7191452" y="473476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TextBox 39"/>
          <p:cNvSpPr txBox="1"/>
          <p:nvPr/>
        </p:nvSpPr>
        <p:spPr>
          <a:xfrm>
            <a:off x="7565791" y="473421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41" name="Oval 40"/>
          <p:cNvSpPr/>
          <p:nvPr/>
        </p:nvSpPr>
        <p:spPr>
          <a:xfrm>
            <a:off x="7535771" y="492586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2" name="Straight Arrow Connector 41"/>
          <p:cNvCxnSpPr/>
          <p:nvPr/>
        </p:nvCxnSpPr>
        <p:spPr>
          <a:xfrm flipV="1">
            <a:off x="5534892" y="5000143"/>
            <a:ext cx="1984330" cy="5716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01076" name="Object 20"/>
          <p:cNvGraphicFramePr>
            <a:graphicFrameLocks noChangeAspect="1"/>
          </p:cNvGraphicFramePr>
          <p:nvPr/>
        </p:nvGraphicFramePr>
        <p:xfrm>
          <a:off x="5943600" y="4851400"/>
          <a:ext cx="292100" cy="241300"/>
        </p:xfrm>
        <a:graphic>
          <a:graphicData uri="http://schemas.openxmlformats.org/presentationml/2006/ole">
            <p:oleObj spid="_x0000_s342029" name="Equation" r:id="rId12" imgW="291960" imgH="241200" progId="Equation.3">
              <p:embed/>
            </p:oleObj>
          </a:graphicData>
        </a:graphic>
      </p:graphicFrame>
      <p:sp>
        <p:nvSpPr>
          <p:cNvPr id="33" name="Rectangle 32"/>
          <p:cNvSpPr/>
          <p:nvPr/>
        </p:nvSpPr>
        <p:spPr>
          <a:xfrm>
            <a:off x="6754784" y="3821668"/>
            <a:ext cx="1313180" cy="369332"/>
          </a:xfrm>
          <a:prstGeom prst="rect">
            <a:avLst/>
          </a:prstGeom>
        </p:spPr>
        <p:txBody>
          <a:bodyPr wrap="none">
            <a:spAutoFit/>
          </a:bodyPr>
          <a:lstStyle/>
          <a:p>
            <a:r>
              <a:rPr lang="en-US" dirty="0" smtClean="0">
                <a:latin typeface="Arial" pitchFamily="34" charset="0"/>
                <a:cs typeface="Arial" pitchFamily="34" charset="0"/>
              </a:rPr>
              <a:t>Reference </a:t>
            </a:r>
            <a:endParaRPr lang="en-US" dirty="0"/>
          </a:p>
        </p:txBody>
      </p:sp>
      <p:sp>
        <p:nvSpPr>
          <p:cNvPr id="34" name="Rectangle 33"/>
          <p:cNvSpPr/>
          <p:nvPr/>
        </p:nvSpPr>
        <p:spPr>
          <a:xfrm>
            <a:off x="7781636" y="4583668"/>
            <a:ext cx="954107" cy="369332"/>
          </a:xfrm>
          <a:prstGeom prst="rect">
            <a:avLst/>
          </a:prstGeom>
        </p:spPr>
        <p:txBody>
          <a:bodyPr wrap="none">
            <a:spAutoFit/>
          </a:bodyPr>
          <a:lstStyle/>
          <a:p>
            <a:r>
              <a:rPr lang="en-US" dirty="0" smtClean="0">
                <a:latin typeface="Arial" pitchFamily="34" charset="0"/>
                <a:cs typeface="Arial" pitchFamily="34" charset="0"/>
              </a:rPr>
              <a:t>Current</a:t>
            </a:r>
            <a:endParaRPr lang="en-US" dirty="0"/>
          </a:p>
        </p:txBody>
      </p:sp>
      <p:graphicFrame>
        <p:nvGraphicFramePr>
          <p:cNvPr id="320533" name="Object 21"/>
          <p:cNvGraphicFramePr>
            <a:graphicFrameLocks noChangeAspect="1"/>
          </p:cNvGraphicFramePr>
          <p:nvPr/>
        </p:nvGraphicFramePr>
        <p:xfrm>
          <a:off x="1676400" y="1117600"/>
          <a:ext cx="3200400" cy="330200"/>
        </p:xfrm>
        <a:graphic>
          <a:graphicData uri="http://schemas.openxmlformats.org/presentationml/2006/ole">
            <p:oleObj spid="_x0000_s342035" name="Equation" r:id="rId13" imgW="3200400" imgH="330120" progId="Equation.3">
              <p:embed/>
            </p:oleObj>
          </a:graphicData>
        </a:graphic>
      </p:graphicFrame>
      <p:cxnSp>
        <p:nvCxnSpPr>
          <p:cNvPr id="46" name="Straight Arrow Connector 45"/>
          <p:cNvCxnSpPr>
            <a:stCxn id="22" idx="5"/>
          </p:cNvCxnSpPr>
          <p:nvPr/>
        </p:nvCxnSpPr>
        <p:spPr>
          <a:xfrm rot="16200000" flipH="1">
            <a:off x="6640182" y="4033208"/>
            <a:ext cx="696959" cy="11426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20534" name="Object 16"/>
          <p:cNvGraphicFramePr>
            <a:graphicFrameLocks noChangeAspect="1"/>
          </p:cNvGraphicFramePr>
          <p:nvPr/>
        </p:nvGraphicFramePr>
        <p:xfrm>
          <a:off x="6897256" y="4341088"/>
          <a:ext cx="177800" cy="190500"/>
        </p:xfrm>
        <a:graphic>
          <a:graphicData uri="http://schemas.openxmlformats.org/presentationml/2006/ole">
            <p:oleObj spid="_x0000_s342036" name="Equation" r:id="rId14" imgW="177480" imgH="190440" progId="Equation.3">
              <p:embed/>
            </p:oleObj>
          </a:graphicData>
        </a:graphic>
      </p:graphicFrame>
      <p:sp>
        <p:nvSpPr>
          <p:cNvPr id="45" name="TextBox 44"/>
          <p:cNvSpPr txBox="1"/>
          <p:nvPr/>
        </p:nvSpPr>
        <p:spPr>
          <a:xfrm>
            <a:off x="219364" y="66669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Velocity and Acceleration:</a:t>
            </a:r>
            <a:endParaRPr lang="en-US" sz="2000" b="1" dirty="0">
              <a:latin typeface="Arial" pitchFamily="34" charset="0"/>
              <a:cs typeface="Arial" pitchFamily="34" charset="0"/>
            </a:endParaRPr>
          </a:p>
        </p:txBody>
      </p:sp>
      <p:graphicFrame>
        <p:nvGraphicFramePr>
          <p:cNvPr id="342037" name="Object 15"/>
          <p:cNvGraphicFramePr>
            <a:graphicFrameLocks noChangeAspect="1"/>
          </p:cNvGraphicFramePr>
          <p:nvPr/>
        </p:nvGraphicFramePr>
        <p:xfrm>
          <a:off x="2736276" y="1554020"/>
          <a:ext cx="342900" cy="368300"/>
        </p:xfrm>
        <a:graphic>
          <a:graphicData uri="http://schemas.openxmlformats.org/presentationml/2006/ole">
            <p:oleObj spid="_x0000_s342037" name="Equation" r:id="rId15" imgW="342720" imgH="368280" progId="Equation.3">
              <p:embed/>
            </p:oleObj>
          </a:graphicData>
        </a:graphic>
      </p:graphicFrame>
      <p:graphicFrame>
        <p:nvGraphicFramePr>
          <p:cNvPr id="342038" name="Object 15"/>
          <p:cNvGraphicFramePr>
            <a:graphicFrameLocks noChangeAspect="1"/>
          </p:cNvGraphicFramePr>
          <p:nvPr/>
        </p:nvGraphicFramePr>
        <p:xfrm>
          <a:off x="6570520" y="1602512"/>
          <a:ext cx="393700" cy="304800"/>
        </p:xfrm>
        <a:graphic>
          <a:graphicData uri="http://schemas.openxmlformats.org/presentationml/2006/ole">
            <p:oleObj spid="_x0000_s342038" name="Equation" r:id="rId16" imgW="393480" imgH="304560" progId="Equation.3">
              <p:embed/>
            </p:oleObj>
          </a:graphicData>
        </a:graphic>
      </p:graphicFrame>
      <p:graphicFrame>
        <p:nvGraphicFramePr>
          <p:cNvPr id="342039" name="Object 21"/>
          <p:cNvGraphicFramePr>
            <a:graphicFrameLocks noChangeAspect="1"/>
          </p:cNvGraphicFramePr>
          <p:nvPr/>
        </p:nvGraphicFramePr>
        <p:xfrm>
          <a:off x="838200" y="2133600"/>
          <a:ext cx="1778000" cy="368300"/>
        </p:xfrm>
        <a:graphic>
          <a:graphicData uri="http://schemas.openxmlformats.org/presentationml/2006/ole">
            <p:oleObj spid="_x0000_s342039" name="Equation" r:id="rId17" imgW="1777680" imgH="368280" progId="Equation.3">
              <p:embed/>
            </p:oleObj>
          </a:graphicData>
        </a:graphic>
      </p:graphicFrame>
      <p:graphicFrame>
        <p:nvGraphicFramePr>
          <p:cNvPr id="342040" name="Object 21"/>
          <p:cNvGraphicFramePr>
            <a:graphicFrameLocks noChangeAspect="1"/>
          </p:cNvGraphicFramePr>
          <p:nvPr/>
        </p:nvGraphicFramePr>
        <p:xfrm>
          <a:off x="819150" y="2679700"/>
          <a:ext cx="1816100" cy="673100"/>
        </p:xfrm>
        <a:graphic>
          <a:graphicData uri="http://schemas.openxmlformats.org/presentationml/2006/ole">
            <p:oleObj spid="_x0000_s342040" name="Equation" r:id="rId18" imgW="1815840" imgH="672840" progId="Equation.3">
              <p:embed/>
            </p:oleObj>
          </a:graphicData>
        </a:graphic>
      </p:graphicFrame>
      <p:graphicFrame>
        <p:nvGraphicFramePr>
          <p:cNvPr id="342041" name="Object 21"/>
          <p:cNvGraphicFramePr>
            <a:graphicFrameLocks noChangeAspect="1"/>
          </p:cNvGraphicFramePr>
          <p:nvPr/>
        </p:nvGraphicFramePr>
        <p:xfrm>
          <a:off x="825500" y="3441700"/>
          <a:ext cx="1765300" cy="1435100"/>
        </p:xfrm>
        <a:graphic>
          <a:graphicData uri="http://schemas.openxmlformats.org/presentationml/2006/ole">
            <p:oleObj spid="_x0000_s342041" name="Equation" r:id="rId19" imgW="1765080" imgH="1434960" progId="Equation.3">
              <p:embed/>
            </p:oleObj>
          </a:graphicData>
        </a:graphic>
      </p:graphicFrame>
      <p:graphicFrame>
        <p:nvGraphicFramePr>
          <p:cNvPr id="342042" name="Object 26"/>
          <p:cNvGraphicFramePr>
            <a:graphicFrameLocks noChangeAspect="1"/>
          </p:cNvGraphicFramePr>
          <p:nvPr/>
        </p:nvGraphicFramePr>
        <p:xfrm>
          <a:off x="762000" y="5740400"/>
          <a:ext cx="1358900" cy="622300"/>
        </p:xfrm>
        <a:graphic>
          <a:graphicData uri="http://schemas.openxmlformats.org/presentationml/2006/ole">
            <p:oleObj spid="_x0000_s342042" name="Equation" r:id="rId20" imgW="1358640" imgH="622080" progId="Equation.3">
              <p:embed/>
            </p:oleObj>
          </a:graphicData>
        </a:graphic>
      </p:graphicFrame>
      <p:graphicFrame>
        <p:nvGraphicFramePr>
          <p:cNvPr id="342043" name="Object 27"/>
          <p:cNvGraphicFramePr>
            <a:graphicFrameLocks noChangeAspect="1"/>
          </p:cNvGraphicFramePr>
          <p:nvPr/>
        </p:nvGraphicFramePr>
        <p:xfrm>
          <a:off x="2336800" y="5359400"/>
          <a:ext cx="1320800" cy="1384300"/>
        </p:xfrm>
        <a:graphic>
          <a:graphicData uri="http://schemas.openxmlformats.org/presentationml/2006/ole">
            <p:oleObj spid="_x0000_s342043" name="Equation" r:id="rId21" imgW="1320480" imgH="1384200" progId="Equation.3">
              <p:embed/>
            </p:oleObj>
          </a:graphicData>
        </a:graphic>
      </p:graphicFrame>
      <p:sp>
        <p:nvSpPr>
          <p:cNvPr id="52" name="Rectangle 51"/>
          <p:cNvSpPr/>
          <p:nvPr/>
        </p:nvSpPr>
        <p:spPr>
          <a:xfrm>
            <a:off x="76200" y="4888468"/>
            <a:ext cx="8610600" cy="369332"/>
          </a:xfrm>
          <a:prstGeom prst="rect">
            <a:avLst/>
          </a:prstGeom>
        </p:spPr>
        <p:txBody>
          <a:bodyPr wrap="square">
            <a:spAutoFit/>
          </a:bodyPr>
          <a:lstStyle/>
          <a:p>
            <a:r>
              <a:rPr lang="en-US" dirty="0" smtClean="0">
                <a:latin typeface="Arial" pitchFamily="34" charset="0"/>
                <a:cs typeface="Arial" pitchFamily="34" charset="0"/>
              </a:rPr>
              <a:t>or for the whole body,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6280" y="1524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Material and Spatial coordinates …</a:t>
            </a:r>
            <a:endParaRPr lang="en-US" sz="2800" b="1" dirty="0">
              <a:latin typeface="Arial" pitchFamily="34" charset="0"/>
              <a:cs typeface="Arial" pitchFamily="34" charset="0"/>
            </a:endParaRPr>
          </a:p>
        </p:txBody>
      </p:sp>
      <p:sp>
        <p:nvSpPr>
          <p:cNvPr id="38" name="Rectangle 37"/>
          <p:cNvSpPr/>
          <p:nvPr/>
        </p:nvSpPr>
        <p:spPr>
          <a:xfrm>
            <a:off x="219364" y="1143000"/>
            <a:ext cx="8533105" cy="1631216"/>
          </a:xfrm>
          <a:prstGeom prst="rect">
            <a:avLst/>
          </a:prstGeom>
        </p:spPr>
        <p:txBody>
          <a:bodyPr wrap="none">
            <a:spAutoFit/>
          </a:bodyPr>
          <a:lstStyle/>
          <a:p>
            <a:pPr>
              <a:buFont typeface="Arial" pitchFamily="34" charset="0"/>
              <a:buChar char="•"/>
            </a:pPr>
            <a:r>
              <a:rPr lang="en-US" sz="2000" dirty="0" smtClean="0">
                <a:latin typeface="Arial" pitchFamily="34" charset="0"/>
                <a:cs typeface="Arial" pitchFamily="34" charset="0"/>
              </a:rPr>
              <a:t> individual particles do not execute arbitrary motion independent of one </a:t>
            </a:r>
          </a:p>
          <a:p>
            <a:r>
              <a:rPr lang="en-US" sz="2000" dirty="0" smtClean="0">
                <a:latin typeface="Arial" pitchFamily="34" charset="0"/>
                <a:cs typeface="Arial" pitchFamily="34" charset="0"/>
              </a:rPr>
              <a:t>  another.</a:t>
            </a:r>
          </a:p>
          <a:p>
            <a:pPr>
              <a:buFont typeface="Arial" pitchFamily="34" charset="0"/>
              <a:buChar char="•"/>
            </a:pPr>
            <a:r>
              <a:rPr lang="en-US" sz="2000" dirty="0" smtClean="0">
                <a:latin typeface="Arial" pitchFamily="34" charset="0"/>
                <a:cs typeface="Arial" pitchFamily="34" charset="0"/>
              </a:rPr>
              <a:t> no two particle occupy the same space.</a:t>
            </a:r>
          </a:p>
          <a:p>
            <a:pPr>
              <a:buFont typeface="Arial" pitchFamily="34" charset="0"/>
              <a:buChar char="•"/>
            </a:pPr>
            <a:r>
              <a:rPr lang="en-US" sz="2000" dirty="0" smtClean="0">
                <a:latin typeface="Arial" pitchFamily="34" charset="0"/>
                <a:cs typeface="Arial" pitchFamily="34" charset="0"/>
              </a:rPr>
              <a:t> particles close (to each other) in reference configuration remain close in </a:t>
            </a:r>
          </a:p>
          <a:p>
            <a:r>
              <a:rPr lang="en-US" sz="2000" dirty="0" smtClean="0">
                <a:latin typeface="Arial" pitchFamily="34" charset="0"/>
                <a:cs typeface="Arial" pitchFamily="34" charset="0"/>
              </a:rPr>
              <a:t>  other configurations.</a:t>
            </a:r>
            <a:endParaRPr lang="en-US" sz="2000" dirty="0"/>
          </a:p>
        </p:txBody>
      </p:sp>
      <p:graphicFrame>
        <p:nvGraphicFramePr>
          <p:cNvPr id="320533" name="Object 21"/>
          <p:cNvGraphicFramePr>
            <a:graphicFrameLocks noChangeAspect="1"/>
          </p:cNvGraphicFramePr>
          <p:nvPr/>
        </p:nvGraphicFramePr>
        <p:xfrm>
          <a:off x="3581400" y="5435600"/>
          <a:ext cx="1384300" cy="736600"/>
        </p:xfrm>
        <a:graphic>
          <a:graphicData uri="http://schemas.openxmlformats.org/presentationml/2006/ole">
            <p:oleObj spid="_x0000_s339987" name="Equation" r:id="rId3" imgW="1384200" imgH="736560" progId="Equation.3">
              <p:embed/>
            </p:oleObj>
          </a:graphicData>
        </a:graphic>
      </p:graphicFrame>
      <p:sp>
        <p:nvSpPr>
          <p:cNvPr id="45" name="TextBox 44"/>
          <p:cNvSpPr txBox="1"/>
          <p:nvPr/>
        </p:nvSpPr>
        <p:spPr>
          <a:xfrm>
            <a:off x="200892" y="61978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Existence of the inverse mapping:</a:t>
            </a:r>
            <a:endParaRPr lang="en-US" sz="2000" b="1" dirty="0">
              <a:latin typeface="Arial" pitchFamily="34" charset="0"/>
              <a:cs typeface="Arial" pitchFamily="34" charset="0"/>
            </a:endParaRPr>
          </a:p>
        </p:txBody>
      </p:sp>
      <p:sp>
        <p:nvSpPr>
          <p:cNvPr id="47" name="Rectangle 46"/>
          <p:cNvSpPr/>
          <p:nvPr/>
        </p:nvSpPr>
        <p:spPr>
          <a:xfrm>
            <a:off x="210845" y="2743200"/>
            <a:ext cx="8177239" cy="2554545"/>
          </a:xfrm>
          <a:prstGeom prst="rect">
            <a:avLst/>
          </a:prstGeom>
        </p:spPr>
        <p:txBody>
          <a:bodyPr wrap="none">
            <a:spAutoFit/>
          </a:bodyPr>
          <a:lstStyle/>
          <a:p>
            <a:r>
              <a:rPr lang="en-US" sz="2000" dirty="0" smtClean="0">
                <a:latin typeface="Arial" pitchFamily="34" charset="0"/>
                <a:cs typeface="Arial" pitchFamily="34" charset="0"/>
              </a:rPr>
              <a:t>Hence the function                    must be single-valued and continuous. </a:t>
            </a:r>
          </a:p>
          <a:p>
            <a:r>
              <a:rPr lang="en-US" sz="2000" dirty="0" smtClean="0">
                <a:latin typeface="Arial" pitchFamily="34" charset="0"/>
                <a:cs typeface="Arial" pitchFamily="34" charset="0"/>
              </a:rPr>
              <a:t>Moreover, we require the inverse function        in the equation</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to have the same properties as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mathematical condition that guarantees the existence of such an </a:t>
            </a:r>
          </a:p>
          <a:p>
            <a:r>
              <a:rPr lang="en-US" sz="2000" dirty="0" smtClean="0">
                <a:latin typeface="Arial" pitchFamily="34" charset="0"/>
                <a:cs typeface="Arial" pitchFamily="34" charset="0"/>
              </a:rPr>
              <a:t>Inverse function is the non-vanishing of the </a:t>
            </a:r>
            <a:r>
              <a:rPr lang="en-US" sz="2000" dirty="0" err="1" smtClean="0">
                <a:latin typeface="Arial" pitchFamily="34" charset="0"/>
                <a:cs typeface="Arial" pitchFamily="34" charset="0"/>
              </a:rPr>
              <a:t>Jacobian</a:t>
            </a:r>
            <a:r>
              <a:rPr lang="en-US" sz="2000" dirty="0" smtClean="0">
                <a:latin typeface="Arial" pitchFamily="34" charset="0"/>
                <a:cs typeface="Arial" pitchFamily="34" charset="0"/>
              </a:rPr>
              <a:t> determinant.</a:t>
            </a:r>
          </a:p>
        </p:txBody>
      </p:sp>
      <p:graphicFrame>
        <p:nvGraphicFramePr>
          <p:cNvPr id="339989" name="Object 21"/>
          <p:cNvGraphicFramePr>
            <a:graphicFrameLocks noChangeAspect="1"/>
          </p:cNvGraphicFramePr>
          <p:nvPr/>
        </p:nvGraphicFramePr>
        <p:xfrm>
          <a:off x="3441700" y="3521360"/>
          <a:ext cx="1511300" cy="368300"/>
        </p:xfrm>
        <a:graphic>
          <a:graphicData uri="http://schemas.openxmlformats.org/presentationml/2006/ole">
            <p:oleObj spid="_x0000_s339989" name="Equation" r:id="rId4" imgW="1511280" imgH="368280" progId="Equation.3">
              <p:embed/>
            </p:oleObj>
          </a:graphicData>
        </a:graphic>
      </p:graphicFrame>
      <p:graphicFrame>
        <p:nvGraphicFramePr>
          <p:cNvPr id="339991" name="Object 23"/>
          <p:cNvGraphicFramePr>
            <a:graphicFrameLocks noChangeAspect="1"/>
          </p:cNvGraphicFramePr>
          <p:nvPr/>
        </p:nvGraphicFramePr>
        <p:xfrm>
          <a:off x="5019675" y="3048000"/>
          <a:ext cx="419100" cy="368300"/>
        </p:xfrm>
        <a:graphic>
          <a:graphicData uri="http://schemas.openxmlformats.org/presentationml/2006/ole">
            <p:oleObj spid="_x0000_s339991" name="Equation" r:id="rId5" imgW="419040" imgH="368280" progId="Equation.3">
              <p:embed/>
            </p:oleObj>
          </a:graphicData>
        </a:graphic>
      </p:graphicFrame>
      <p:graphicFrame>
        <p:nvGraphicFramePr>
          <p:cNvPr id="339992" name="Object 24"/>
          <p:cNvGraphicFramePr>
            <a:graphicFrameLocks noChangeAspect="1"/>
          </p:cNvGraphicFramePr>
          <p:nvPr/>
        </p:nvGraphicFramePr>
        <p:xfrm>
          <a:off x="3865412" y="4102100"/>
          <a:ext cx="330200" cy="241300"/>
        </p:xfrm>
        <a:graphic>
          <a:graphicData uri="http://schemas.openxmlformats.org/presentationml/2006/ole">
            <p:oleObj spid="_x0000_s339992" name="Equation" r:id="rId6" imgW="330120" imgH="241200" progId="Equation.3">
              <p:embed/>
            </p:oleObj>
          </a:graphicData>
        </a:graphic>
      </p:graphicFrame>
      <p:graphicFrame>
        <p:nvGraphicFramePr>
          <p:cNvPr id="339993" name="Object 25"/>
          <p:cNvGraphicFramePr>
            <a:graphicFrameLocks noChangeAspect="1"/>
          </p:cNvGraphicFramePr>
          <p:nvPr/>
        </p:nvGraphicFramePr>
        <p:xfrm>
          <a:off x="2475344" y="2797464"/>
          <a:ext cx="1358900" cy="317500"/>
        </p:xfrm>
        <a:graphic>
          <a:graphicData uri="http://schemas.openxmlformats.org/presentationml/2006/ole">
            <p:oleObj spid="_x0000_s339993" name="Equation" r:id="rId7" imgW="1358640" imgH="31716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6280" y="152400"/>
            <a:ext cx="7848600" cy="523220"/>
          </a:xfrm>
          <a:prstGeom prst="rect">
            <a:avLst/>
          </a:prstGeom>
          <a:noFill/>
        </p:spPr>
        <p:txBody>
          <a:bodyPr wrap="square" rtlCol="0">
            <a:spAutoFit/>
          </a:bodyPr>
          <a:lstStyle/>
          <a:p>
            <a:r>
              <a:rPr lang="en-US" sz="2800" b="1" dirty="0" err="1" smtClean="0">
                <a:latin typeface="Arial" pitchFamily="34" charset="0"/>
                <a:cs typeface="Arial" pitchFamily="34" charset="0"/>
              </a:rPr>
              <a:t>Langrangian</a:t>
            </a:r>
            <a:r>
              <a:rPr lang="en-US" sz="2800" b="1" dirty="0" smtClean="0">
                <a:latin typeface="Arial" pitchFamily="34" charset="0"/>
                <a:cs typeface="Arial" pitchFamily="34" charset="0"/>
              </a:rPr>
              <a:t> &amp; </a:t>
            </a:r>
            <a:r>
              <a:rPr lang="en-US" sz="2800" b="1" dirty="0" err="1" smtClean="0">
                <a:latin typeface="Arial" pitchFamily="34" charset="0"/>
                <a:cs typeface="Arial" pitchFamily="34" charset="0"/>
              </a:rPr>
              <a:t>Eulerian</a:t>
            </a:r>
            <a:r>
              <a:rPr lang="en-US" sz="2800" b="1" dirty="0" smtClean="0">
                <a:latin typeface="Arial" pitchFamily="34" charset="0"/>
                <a:cs typeface="Arial" pitchFamily="34" charset="0"/>
              </a:rPr>
              <a:t> description</a:t>
            </a:r>
            <a:endParaRPr lang="en-US" sz="2800" b="1" dirty="0">
              <a:latin typeface="Arial" pitchFamily="34" charset="0"/>
              <a:cs typeface="Arial" pitchFamily="34" charset="0"/>
            </a:endParaRPr>
          </a:p>
        </p:txBody>
      </p:sp>
      <p:sp>
        <p:nvSpPr>
          <p:cNvPr id="38" name="Rectangle 37"/>
          <p:cNvSpPr/>
          <p:nvPr/>
        </p:nvSpPr>
        <p:spPr>
          <a:xfrm>
            <a:off x="219364" y="1143000"/>
            <a:ext cx="8400056" cy="1938992"/>
          </a:xfrm>
          <a:prstGeom prst="rect">
            <a:avLst/>
          </a:prstGeom>
        </p:spPr>
        <p:txBody>
          <a:bodyPr wrap="none">
            <a:spAutoFit/>
          </a:bodyPr>
          <a:lstStyle/>
          <a:p>
            <a:r>
              <a:rPr lang="en-US" sz="2000" dirty="0" smtClean="0">
                <a:latin typeface="Arial" pitchFamily="34" charset="0"/>
                <a:cs typeface="Arial" pitchFamily="34" charset="0"/>
              </a:rPr>
              <a:t>If a physical property of the body B such as its density     or kinematic </a:t>
            </a:r>
          </a:p>
          <a:p>
            <a:r>
              <a:rPr lang="en-US" sz="2000" dirty="0" smtClean="0">
                <a:latin typeface="Arial" pitchFamily="34" charset="0"/>
                <a:cs typeface="Arial" pitchFamily="34" charset="0"/>
              </a:rPr>
              <a:t>property of its motion such as the velocity    is expressed in terms of the </a:t>
            </a:r>
          </a:p>
          <a:p>
            <a:r>
              <a:rPr lang="en-US" sz="2000" dirty="0" smtClean="0">
                <a:latin typeface="Arial" pitchFamily="34" charset="0"/>
                <a:cs typeface="Arial" pitchFamily="34" charset="0"/>
              </a:rPr>
              <a:t>material coordinates       and time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 we say that property is given by the </a:t>
            </a:r>
          </a:p>
          <a:p>
            <a:r>
              <a:rPr lang="en-US" sz="2000" b="1" i="1" dirty="0" smtClean="0">
                <a:latin typeface="Arial" pitchFamily="34" charset="0"/>
                <a:cs typeface="Arial" pitchFamily="34" charset="0"/>
              </a:rPr>
              <a:t>referential or material description</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When the referential configuration is taken as the actual configuration at </a:t>
            </a:r>
          </a:p>
          <a:p>
            <a:r>
              <a:rPr lang="en-US" sz="2000" i="1" dirty="0" smtClean="0">
                <a:latin typeface="Arial" pitchFamily="34" charset="0"/>
                <a:cs typeface="Arial" pitchFamily="34" charset="0"/>
              </a:rPr>
              <a:t>t</a:t>
            </a:r>
            <a:r>
              <a:rPr lang="en-US" sz="2000" dirty="0" smtClean="0">
                <a:latin typeface="Arial" pitchFamily="34" charset="0"/>
                <a:cs typeface="Arial" pitchFamily="34" charset="0"/>
              </a:rPr>
              <a:t>=0, the description is usually called the </a:t>
            </a:r>
            <a:r>
              <a:rPr lang="en-US" sz="2000" b="1" i="1" dirty="0" err="1" smtClean="0">
                <a:latin typeface="Arial" pitchFamily="34" charset="0"/>
                <a:cs typeface="Arial" pitchFamily="34" charset="0"/>
              </a:rPr>
              <a:t>Langrangian</a:t>
            </a:r>
            <a:r>
              <a:rPr lang="en-US" sz="2000" b="1" i="1" dirty="0" smtClean="0">
                <a:latin typeface="Arial" pitchFamily="34" charset="0"/>
                <a:cs typeface="Arial" pitchFamily="34" charset="0"/>
              </a:rPr>
              <a:t> description</a:t>
            </a:r>
            <a:r>
              <a:rPr lang="en-US" sz="2000" dirty="0" smtClean="0">
                <a:latin typeface="Arial" pitchFamily="34" charset="0"/>
                <a:cs typeface="Arial" pitchFamily="34" charset="0"/>
              </a:rPr>
              <a:t>.</a:t>
            </a:r>
            <a:endParaRPr lang="en-US" sz="2000" dirty="0"/>
          </a:p>
        </p:txBody>
      </p:sp>
      <p:graphicFrame>
        <p:nvGraphicFramePr>
          <p:cNvPr id="343047" name="Object 7"/>
          <p:cNvGraphicFramePr>
            <a:graphicFrameLocks noChangeAspect="1"/>
          </p:cNvGraphicFramePr>
          <p:nvPr/>
        </p:nvGraphicFramePr>
        <p:xfrm>
          <a:off x="6400800" y="1258456"/>
          <a:ext cx="215900" cy="241300"/>
        </p:xfrm>
        <a:graphic>
          <a:graphicData uri="http://schemas.openxmlformats.org/presentationml/2006/ole">
            <p:oleObj spid="_x0000_s343047" name="Equation" r:id="rId3" imgW="215640" imgH="241200" progId="Equation.3">
              <p:embed/>
            </p:oleObj>
          </a:graphicData>
        </a:graphic>
      </p:graphicFrame>
      <p:graphicFrame>
        <p:nvGraphicFramePr>
          <p:cNvPr id="343048" name="Object 8"/>
          <p:cNvGraphicFramePr>
            <a:graphicFrameLocks noChangeAspect="1"/>
          </p:cNvGraphicFramePr>
          <p:nvPr/>
        </p:nvGraphicFramePr>
        <p:xfrm>
          <a:off x="5016500" y="1568450"/>
          <a:ext cx="190500" cy="215900"/>
        </p:xfrm>
        <a:graphic>
          <a:graphicData uri="http://schemas.openxmlformats.org/presentationml/2006/ole">
            <p:oleObj spid="_x0000_s343048" name="Equation" r:id="rId4" imgW="190440" imgH="215640" progId="Equation.3">
              <p:embed/>
            </p:oleObj>
          </a:graphicData>
        </a:graphic>
      </p:graphicFrame>
      <p:graphicFrame>
        <p:nvGraphicFramePr>
          <p:cNvPr id="343049" name="Object 9"/>
          <p:cNvGraphicFramePr>
            <a:graphicFrameLocks noChangeAspect="1"/>
          </p:cNvGraphicFramePr>
          <p:nvPr/>
        </p:nvGraphicFramePr>
        <p:xfrm>
          <a:off x="2685472" y="1847272"/>
          <a:ext cx="266700" cy="228600"/>
        </p:xfrm>
        <a:graphic>
          <a:graphicData uri="http://schemas.openxmlformats.org/presentationml/2006/ole">
            <p:oleObj spid="_x0000_s343049" name="Equation" r:id="rId5" imgW="266400" imgH="228600" progId="Equation.3">
              <p:embed/>
            </p:oleObj>
          </a:graphicData>
        </a:graphic>
      </p:graphicFrame>
      <p:graphicFrame>
        <p:nvGraphicFramePr>
          <p:cNvPr id="343050" name="Object 10"/>
          <p:cNvGraphicFramePr>
            <a:graphicFrameLocks noChangeAspect="1"/>
          </p:cNvGraphicFramePr>
          <p:nvPr/>
        </p:nvGraphicFramePr>
        <p:xfrm>
          <a:off x="889000" y="3211948"/>
          <a:ext cx="3073400" cy="317500"/>
        </p:xfrm>
        <a:graphic>
          <a:graphicData uri="http://schemas.openxmlformats.org/presentationml/2006/ole">
            <p:oleObj spid="_x0000_s343050" name="Equation" r:id="rId6" imgW="3073320" imgH="317160" progId="Equation.3">
              <p:embed/>
            </p:oleObj>
          </a:graphicData>
        </a:graphic>
      </p:graphicFrame>
      <p:graphicFrame>
        <p:nvGraphicFramePr>
          <p:cNvPr id="343051" name="Object 11"/>
          <p:cNvGraphicFramePr>
            <a:graphicFrameLocks noChangeAspect="1"/>
          </p:cNvGraphicFramePr>
          <p:nvPr/>
        </p:nvGraphicFramePr>
        <p:xfrm>
          <a:off x="872694" y="3593522"/>
          <a:ext cx="3009900" cy="330200"/>
        </p:xfrm>
        <a:graphic>
          <a:graphicData uri="http://schemas.openxmlformats.org/presentationml/2006/ole">
            <p:oleObj spid="_x0000_s343051" name="Equation" r:id="rId7" imgW="3009600" imgH="330120" progId="Equation.3">
              <p:embed/>
            </p:oleObj>
          </a:graphicData>
        </a:graphic>
      </p:graphicFrame>
      <p:sp>
        <p:nvSpPr>
          <p:cNvPr id="16" name="Rectangle 15"/>
          <p:cNvSpPr/>
          <p:nvPr/>
        </p:nvSpPr>
        <p:spPr>
          <a:xfrm>
            <a:off x="219780" y="4233208"/>
            <a:ext cx="8678979" cy="1015663"/>
          </a:xfrm>
          <a:prstGeom prst="rect">
            <a:avLst/>
          </a:prstGeom>
        </p:spPr>
        <p:txBody>
          <a:bodyPr wrap="none">
            <a:spAutoFit/>
          </a:bodyPr>
          <a:lstStyle/>
          <a:p>
            <a:r>
              <a:rPr lang="en-US" sz="2000" dirty="0" smtClean="0">
                <a:latin typeface="Arial" pitchFamily="34" charset="0"/>
                <a:cs typeface="Arial" pitchFamily="34" charset="0"/>
              </a:rPr>
              <a:t>In contrast, if a physical property of the body B is expressed in terms of </a:t>
            </a:r>
          </a:p>
          <a:p>
            <a:r>
              <a:rPr lang="en-US" sz="2000" dirty="0" smtClean="0">
                <a:latin typeface="Arial" pitchFamily="34" charset="0"/>
                <a:cs typeface="Arial" pitchFamily="34" charset="0"/>
              </a:rPr>
              <a:t>the spatial coordinates       and time </a:t>
            </a:r>
            <a:r>
              <a:rPr lang="en-US" sz="2000" i="1" dirty="0" smtClean="0">
                <a:latin typeface="Arial" pitchFamily="34" charset="0"/>
                <a:cs typeface="Arial" pitchFamily="34" charset="0"/>
              </a:rPr>
              <a:t>t</a:t>
            </a:r>
            <a:r>
              <a:rPr lang="en-US" sz="2000" dirty="0" smtClean="0">
                <a:latin typeface="Arial" pitchFamily="34" charset="0"/>
                <a:cs typeface="Arial" pitchFamily="34" charset="0"/>
              </a:rPr>
              <a:t>, we say that property is given by the </a:t>
            </a:r>
          </a:p>
          <a:p>
            <a:r>
              <a:rPr lang="en-US" sz="2000" b="1" i="1" dirty="0" smtClean="0">
                <a:latin typeface="Arial" pitchFamily="34" charset="0"/>
                <a:cs typeface="Arial" pitchFamily="34" charset="0"/>
              </a:rPr>
              <a:t>spatial </a:t>
            </a:r>
            <a:r>
              <a:rPr lang="en-US" sz="2000" i="1" dirty="0" smtClean="0">
                <a:latin typeface="Arial" pitchFamily="34" charset="0"/>
                <a:cs typeface="Arial" pitchFamily="34" charset="0"/>
              </a:rPr>
              <a:t>or</a:t>
            </a:r>
            <a:r>
              <a:rPr lang="en-US" sz="2000" b="1" i="1" dirty="0" smtClean="0">
                <a:latin typeface="Arial" pitchFamily="34" charset="0"/>
                <a:cs typeface="Arial" pitchFamily="34" charset="0"/>
              </a:rPr>
              <a:t> </a:t>
            </a:r>
            <a:r>
              <a:rPr lang="en-US" sz="2000" b="1" i="1" dirty="0" err="1" smtClean="0">
                <a:latin typeface="Arial" pitchFamily="34" charset="0"/>
                <a:cs typeface="Arial" pitchFamily="34" charset="0"/>
              </a:rPr>
              <a:t>Eulerian</a:t>
            </a:r>
            <a:r>
              <a:rPr lang="en-US" sz="2000" b="1" i="1" dirty="0" smtClean="0">
                <a:latin typeface="Arial" pitchFamily="34" charset="0"/>
                <a:cs typeface="Arial" pitchFamily="34" charset="0"/>
              </a:rPr>
              <a:t> description</a:t>
            </a:r>
            <a:r>
              <a:rPr lang="en-US" sz="2000" dirty="0" smtClean="0">
                <a:latin typeface="Arial" pitchFamily="34" charset="0"/>
                <a:cs typeface="Arial" pitchFamily="34" charset="0"/>
              </a:rPr>
              <a:t>.</a:t>
            </a:r>
          </a:p>
        </p:txBody>
      </p:sp>
      <p:graphicFrame>
        <p:nvGraphicFramePr>
          <p:cNvPr id="343052" name="Object 12"/>
          <p:cNvGraphicFramePr>
            <a:graphicFrameLocks noChangeAspect="1"/>
          </p:cNvGraphicFramePr>
          <p:nvPr/>
        </p:nvGraphicFramePr>
        <p:xfrm>
          <a:off x="2971800" y="4667250"/>
          <a:ext cx="203200" cy="190500"/>
        </p:xfrm>
        <a:graphic>
          <a:graphicData uri="http://schemas.openxmlformats.org/presentationml/2006/ole">
            <p:oleObj spid="_x0000_s343052" name="Equation" r:id="rId8" imgW="203040" imgH="190440" progId="Equation.3">
              <p:embed/>
            </p:oleObj>
          </a:graphicData>
        </a:graphic>
      </p:graphicFrame>
      <p:graphicFrame>
        <p:nvGraphicFramePr>
          <p:cNvPr id="343053" name="Object 13"/>
          <p:cNvGraphicFramePr>
            <a:graphicFrameLocks noChangeAspect="1"/>
          </p:cNvGraphicFramePr>
          <p:nvPr/>
        </p:nvGraphicFramePr>
        <p:xfrm>
          <a:off x="558800" y="5308600"/>
          <a:ext cx="3784600" cy="368300"/>
        </p:xfrm>
        <a:graphic>
          <a:graphicData uri="http://schemas.openxmlformats.org/presentationml/2006/ole">
            <p:oleObj spid="_x0000_s343053" name="Equation" r:id="rId9" imgW="3784320" imgH="368280" progId="Equation.3">
              <p:embed/>
            </p:oleObj>
          </a:graphicData>
        </a:graphic>
      </p:graphicFrame>
      <p:graphicFrame>
        <p:nvGraphicFramePr>
          <p:cNvPr id="343055" name="Object 15"/>
          <p:cNvGraphicFramePr>
            <a:graphicFrameLocks noChangeAspect="1"/>
          </p:cNvGraphicFramePr>
          <p:nvPr/>
        </p:nvGraphicFramePr>
        <p:xfrm>
          <a:off x="659244" y="5736936"/>
          <a:ext cx="3606800" cy="368300"/>
        </p:xfrm>
        <a:graphic>
          <a:graphicData uri="http://schemas.openxmlformats.org/presentationml/2006/ole">
            <p:oleObj spid="_x0000_s343055" name="Equation" r:id="rId10" imgW="3606480" imgH="368280" progId="Equation.3">
              <p:embed/>
            </p:oleObj>
          </a:graphicData>
        </a:graphic>
      </p:graphicFrame>
      <p:graphicFrame>
        <p:nvGraphicFramePr>
          <p:cNvPr id="343056" name="Object 16"/>
          <p:cNvGraphicFramePr>
            <a:graphicFrameLocks noChangeAspect="1"/>
          </p:cNvGraphicFramePr>
          <p:nvPr/>
        </p:nvGraphicFramePr>
        <p:xfrm>
          <a:off x="6400800" y="5562600"/>
          <a:ext cx="1511300" cy="368300"/>
        </p:xfrm>
        <a:graphic>
          <a:graphicData uri="http://schemas.openxmlformats.org/presentationml/2006/ole">
            <p:oleObj spid="_x0000_s343056" name="Equation" r:id="rId11" imgW="1511280" imgH="368280" progId="Equation.3">
              <p:embed/>
            </p:oleObj>
          </a:graphicData>
        </a:graphic>
      </p:graphicFrame>
      <p:graphicFrame>
        <p:nvGraphicFramePr>
          <p:cNvPr id="343057" name="Object 17"/>
          <p:cNvGraphicFramePr>
            <a:graphicFrameLocks noChangeAspect="1"/>
          </p:cNvGraphicFramePr>
          <p:nvPr/>
        </p:nvGraphicFramePr>
        <p:xfrm>
          <a:off x="6474688" y="5181600"/>
          <a:ext cx="1358900" cy="317500"/>
        </p:xfrm>
        <a:graphic>
          <a:graphicData uri="http://schemas.openxmlformats.org/presentationml/2006/ole">
            <p:oleObj spid="_x0000_s343057" name="Equation" r:id="rId12" imgW="1358640" imgH="31716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762000"/>
            <a:ext cx="8763000" cy="707886"/>
          </a:xfrm>
          <a:prstGeom prst="rect">
            <a:avLst/>
          </a:prstGeom>
          <a:noFill/>
        </p:spPr>
        <p:txBody>
          <a:bodyPr wrap="square" rtlCol="0">
            <a:spAutoFit/>
          </a:bodyPr>
          <a:lstStyle/>
          <a:p>
            <a:r>
              <a:rPr lang="en-US" sz="2000" dirty="0" smtClean="0">
                <a:latin typeface="Arial" pitchFamily="34" charset="0"/>
                <a:cs typeface="Arial" pitchFamily="34" charset="0"/>
              </a:rPr>
              <a:t>A </a:t>
            </a:r>
            <a:r>
              <a:rPr lang="en-US" sz="2000" b="1" i="1" dirty="0" smtClean="0">
                <a:latin typeface="Arial" pitchFamily="34" charset="0"/>
                <a:cs typeface="Arial" pitchFamily="34" charset="0"/>
              </a:rPr>
              <a:t>displacement</a:t>
            </a:r>
            <a:r>
              <a:rPr lang="en-US" sz="2000" dirty="0" smtClean="0">
                <a:latin typeface="Arial" pitchFamily="34" charset="0"/>
                <a:cs typeface="Arial" pitchFamily="34" charset="0"/>
              </a:rPr>
              <a:t> is the change in the position of the particle as it transits from the </a:t>
            </a:r>
            <a:r>
              <a:rPr lang="en-US" sz="2000" i="1" dirty="0" smtClean="0">
                <a:latin typeface="Arial" pitchFamily="34" charset="0"/>
                <a:cs typeface="Arial" pitchFamily="34" charset="0"/>
              </a:rPr>
              <a:t>reference configuration</a:t>
            </a:r>
            <a:r>
              <a:rPr lang="en-US" sz="2000" dirty="0" smtClean="0">
                <a:latin typeface="Arial" pitchFamily="34" charset="0"/>
                <a:cs typeface="Arial" pitchFamily="34" charset="0"/>
              </a:rPr>
              <a:t> to the </a:t>
            </a:r>
            <a:r>
              <a:rPr lang="en-US" sz="2000" i="1" dirty="0" smtClean="0">
                <a:latin typeface="Arial" pitchFamily="34" charset="0"/>
                <a:cs typeface="Arial" pitchFamily="34" charset="0"/>
              </a:rPr>
              <a:t>current configuration</a:t>
            </a:r>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displacement field</a:t>
            </a:r>
            <a:endParaRPr lang="en-US" sz="2800" b="1" dirty="0">
              <a:latin typeface="Arial" pitchFamily="34" charset="0"/>
              <a:cs typeface="Arial" pitchFamily="34" charset="0"/>
            </a:endParaRPr>
          </a:p>
        </p:txBody>
      </p:sp>
      <p:grpSp>
        <p:nvGrpSpPr>
          <p:cNvPr id="2" name="Group 35"/>
          <p:cNvGrpSpPr/>
          <p:nvPr/>
        </p:nvGrpSpPr>
        <p:grpSpPr>
          <a:xfrm>
            <a:off x="5009121" y="1524000"/>
            <a:ext cx="4058679" cy="3038475"/>
            <a:chOff x="4677064" y="3276600"/>
            <a:chExt cx="4058679" cy="3038475"/>
          </a:xfrm>
        </p:grpSpPr>
        <p:cxnSp>
          <p:nvCxnSpPr>
            <p:cNvPr id="37" name="Straight Arrow Connector 36"/>
            <p:cNvCxnSpPr/>
            <p:nvPr/>
          </p:nvCxnSpPr>
          <p:spPr>
            <a:xfrm rot="5400000" flipH="1" flipV="1">
              <a:off x="4675115" y="4760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flipV="1">
              <a:off x="4904509" y="5598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5514109" y="5598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rot="20054965">
              <a:off x="6007989" y="39999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41" name="Object 4"/>
            <p:cNvGraphicFramePr>
              <a:graphicFrameLocks noChangeAspect="1"/>
            </p:cNvGraphicFramePr>
            <p:nvPr/>
          </p:nvGraphicFramePr>
          <p:xfrm>
            <a:off x="4677064" y="5997575"/>
            <a:ext cx="609600" cy="317500"/>
          </p:xfrm>
          <a:graphic>
            <a:graphicData uri="http://schemas.openxmlformats.org/presentationml/2006/ole">
              <p:oleObj spid="_x0000_s355330" name="Equation" r:id="rId3" imgW="609480" imgH="317160" progId="Equation.3">
                <p:embed/>
              </p:oleObj>
            </a:graphicData>
          </a:graphic>
        </p:graphicFrame>
        <p:graphicFrame>
          <p:nvGraphicFramePr>
            <p:cNvPr id="42" name="Object 5"/>
            <p:cNvGraphicFramePr>
              <a:graphicFrameLocks noChangeAspect="1"/>
            </p:cNvGraphicFramePr>
            <p:nvPr/>
          </p:nvGraphicFramePr>
          <p:xfrm>
            <a:off x="7632700" y="5544271"/>
            <a:ext cx="673100" cy="317500"/>
          </p:xfrm>
          <a:graphic>
            <a:graphicData uri="http://schemas.openxmlformats.org/presentationml/2006/ole">
              <p:oleObj spid="_x0000_s355331" name="Equation" r:id="rId4" imgW="672840" imgH="317160" progId="Equation.3">
                <p:embed/>
              </p:oleObj>
            </a:graphicData>
          </a:graphic>
        </p:graphicFrame>
        <p:graphicFrame>
          <p:nvGraphicFramePr>
            <p:cNvPr id="43" name="Object 6"/>
            <p:cNvGraphicFramePr>
              <a:graphicFrameLocks noChangeAspect="1"/>
            </p:cNvGraphicFramePr>
            <p:nvPr/>
          </p:nvGraphicFramePr>
          <p:xfrm>
            <a:off x="5018088" y="3632200"/>
            <a:ext cx="647700" cy="330200"/>
          </p:xfrm>
          <a:graphic>
            <a:graphicData uri="http://schemas.openxmlformats.org/presentationml/2006/ole">
              <p:oleObj spid="_x0000_s355332" name="Equation" r:id="rId5" imgW="647640" imgH="330120" progId="Equation.3">
                <p:embed/>
              </p:oleObj>
            </a:graphicData>
          </a:graphic>
        </p:graphicFrame>
        <p:graphicFrame>
          <p:nvGraphicFramePr>
            <p:cNvPr id="44" name="Object 10"/>
            <p:cNvGraphicFramePr>
              <a:graphicFrameLocks noChangeAspect="1"/>
            </p:cNvGraphicFramePr>
            <p:nvPr/>
          </p:nvGraphicFramePr>
          <p:xfrm>
            <a:off x="5246252" y="5403272"/>
            <a:ext cx="228600" cy="241300"/>
          </p:xfrm>
          <a:graphic>
            <a:graphicData uri="http://schemas.openxmlformats.org/presentationml/2006/ole">
              <p:oleObj spid="_x0000_s355333" name="Equation" r:id="rId6" imgW="228600" imgH="241200" progId="Equation.3">
                <p:embed/>
              </p:oleObj>
            </a:graphicData>
          </a:graphic>
        </p:graphicFrame>
        <p:sp>
          <p:nvSpPr>
            <p:cNvPr id="45" name="TextBox 44"/>
            <p:cNvSpPr txBox="1"/>
            <p:nvPr/>
          </p:nvSpPr>
          <p:spPr>
            <a:xfrm>
              <a:off x="6373092" y="39531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46" name="Oval 45"/>
            <p:cNvSpPr/>
            <p:nvPr/>
          </p:nvSpPr>
          <p:spPr>
            <a:xfrm>
              <a:off x="6352308" y="41910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Freeform 46"/>
            <p:cNvSpPr/>
            <p:nvPr/>
          </p:nvSpPr>
          <p:spPr>
            <a:xfrm rot="1678640">
              <a:off x="6268363" y="34373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8" name="Object 20"/>
            <p:cNvGraphicFramePr>
              <a:graphicFrameLocks noChangeAspect="1"/>
            </p:cNvGraphicFramePr>
            <p:nvPr/>
          </p:nvGraphicFramePr>
          <p:xfrm>
            <a:off x="6647872" y="3276600"/>
            <a:ext cx="1003300" cy="304800"/>
          </p:xfrm>
          <a:graphic>
            <a:graphicData uri="http://schemas.openxmlformats.org/presentationml/2006/ole">
              <p:oleObj spid="_x0000_s355334" name="Equation" r:id="rId7" imgW="1002960" imgH="304560" progId="Equation.3">
                <p:embed/>
              </p:oleObj>
            </a:graphicData>
          </a:graphic>
        </p:graphicFrame>
        <p:graphicFrame>
          <p:nvGraphicFramePr>
            <p:cNvPr id="49" name="Object 21"/>
            <p:cNvGraphicFramePr>
              <a:graphicFrameLocks noChangeAspect="1"/>
            </p:cNvGraphicFramePr>
            <p:nvPr/>
          </p:nvGraphicFramePr>
          <p:xfrm>
            <a:off x="6493164" y="5295900"/>
            <a:ext cx="203200" cy="190500"/>
          </p:xfrm>
          <a:graphic>
            <a:graphicData uri="http://schemas.openxmlformats.org/presentationml/2006/ole">
              <p:oleObj spid="_x0000_s355335" name="Equation" r:id="rId8" imgW="203040" imgH="190440" progId="Equation.3">
                <p:embed/>
              </p:oleObj>
            </a:graphicData>
          </a:graphic>
        </p:graphicFrame>
        <p:cxnSp>
          <p:nvCxnSpPr>
            <p:cNvPr id="50" name="Straight Arrow Connector 49"/>
            <p:cNvCxnSpPr/>
            <p:nvPr/>
          </p:nvCxnSpPr>
          <p:spPr>
            <a:xfrm rot="5400000" flipH="1" flipV="1">
              <a:off x="5277152" y="44943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525654" y="5581072"/>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flipH="1" flipV="1">
              <a:off x="5056908" y="5133108"/>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flipV="1">
              <a:off x="5114636" y="5577380"/>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4" name="Object 17"/>
            <p:cNvGraphicFramePr>
              <a:graphicFrameLocks noChangeAspect="1"/>
            </p:cNvGraphicFramePr>
            <p:nvPr/>
          </p:nvGraphicFramePr>
          <p:xfrm>
            <a:off x="4754420" y="5419436"/>
            <a:ext cx="508000" cy="368300"/>
          </p:xfrm>
          <a:graphic>
            <a:graphicData uri="http://schemas.openxmlformats.org/presentationml/2006/ole">
              <p:oleObj spid="_x0000_s355336" name="Equation" r:id="rId9" imgW="507960" imgH="368280" progId="Equation.3">
                <p:embed/>
              </p:oleObj>
            </a:graphicData>
          </a:graphic>
        </p:graphicFrame>
        <p:graphicFrame>
          <p:nvGraphicFramePr>
            <p:cNvPr id="55" name="Object 18"/>
            <p:cNvGraphicFramePr>
              <a:graphicFrameLocks noChangeAspect="1"/>
            </p:cNvGraphicFramePr>
            <p:nvPr/>
          </p:nvGraphicFramePr>
          <p:xfrm>
            <a:off x="5607050" y="5641975"/>
            <a:ext cx="571500" cy="368300"/>
          </p:xfrm>
          <a:graphic>
            <a:graphicData uri="http://schemas.openxmlformats.org/presentationml/2006/ole">
              <p:oleObj spid="_x0000_s355337" name="Equation" r:id="rId10" imgW="571320" imgH="368280" progId="Equation.3">
                <p:embed/>
              </p:oleObj>
            </a:graphicData>
          </a:graphic>
        </p:graphicFrame>
        <p:graphicFrame>
          <p:nvGraphicFramePr>
            <p:cNvPr id="56" name="Object 19"/>
            <p:cNvGraphicFramePr>
              <a:graphicFrameLocks noChangeAspect="1"/>
            </p:cNvGraphicFramePr>
            <p:nvPr/>
          </p:nvGraphicFramePr>
          <p:xfrm>
            <a:off x="4918075" y="4946650"/>
            <a:ext cx="558800" cy="381000"/>
          </p:xfrm>
          <a:graphic>
            <a:graphicData uri="http://schemas.openxmlformats.org/presentationml/2006/ole">
              <p:oleObj spid="_x0000_s355338" name="Equation" r:id="rId11" imgW="558720" imgH="380880" progId="Equation.3">
                <p:embed/>
              </p:oleObj>
            </a:graphicData>
          </a:graphic>
        </p:graphicFrame>
        <p:sp>
          <p:nvSpPr>
            <p:cNvPr id="57" name="Oval 56"/>
            <p:cNvSpPr/>
            <p:nvPr/>
          </p:nvSpPr>
          <p:spPr>
            <a:xfrm rot="480555">
              <a:off x="7191452" y="473476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8" name="TextBox 57"/>
            <p:cNvSpPr txBox="1"/>
            <p:nvPr/>
          </p:nvSpPr>
          <p:spPr>
            <a:xfrm>
              <a:off x="7565791" y="473421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59" name="Oval 58"/>
            <p:cNvSpPr/>
            <p:nvPr/>
          </p:nvSpPr>
          <p:spPr>
            <a:xfrm>
              <a:off x="7535771" y="492586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0" name="Straight Arrow Connector 59"/>
            <p:cNvCxnSpPr/>
            <p:nvPr/>
          </p:nvCxnSpPr>
          <p:spPr>
            <a:xfrm flipV="1">
              <a:off x="5534892" y="5000143"/>
              <a:ext cx="1984330" cy="5716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1" name="Object 20"/>
            <p:cNvGraphicFramePr>
              <a:graphicFrameLocks noChangeAspect="1"/>
            </p:cNvGraphicFramePr>
            <p:nvPr/>
          </p:nvGraphicFramePr>
          <p:xfrm>
            <a:off x="5943600" y="4851400"/>
            <a:ext cx="292100" cy="241300"/>
          </p:xfrm>
          <a:graphic>
            <a:graphicData uri="http://schemas.openxmlformats.org/presentationml/2006/ole">
              <p:oleObj spid="_x0000_s355339" name="Equation" r:id="rId12" imgW="291960" imgH="241200" progId="Equation.3">
                <p:embed/>
              </p:oleObj>
            </a:graphicData>
          </a:graphic>
        </p:graphicFrame>
        <p:sp>
          <p:nvSpPr>
            <p:cNvPr id="62" name="Rectangle 61"/>
            <p:cNvSpPr/>
            <p:nvPr/>
          </p:nvSpPr>
          <p:spPr>
            <a:xfrm>
              <a:off x="6754784" y="3821668"/>
              <a:ext cx="1313180" cy="369332"/>
            </a:xfrm>
            <a:prstGeom prst="rect">
              <a:avLst/>
            </a:prstGeom>
          </p:spPr>
          <p:txBody>
            <a:bodyPr wrap="none">
              <a:spAutoFit/>
            </a:bodyPr>
            <a:lstStyle/>
            <a:p>
              <a:r>
                <a:rPr lang="en-US" dirty="0" smtClean="0">
                  <a:latin typeface="Arial" pitchFamily="34" charset="0"/>
                  <a:cs typeface="Arial" pitchFamily="34" charset="0"/>
                </a:rPr>
                <a:t>Reference </a:t>
              </a:r>
              <a:endParaRPr lang="en-US" dirty="0"/>
            </a:p>
          </p:txBody>
        </p:sp>
        <p:sp>
          <p:nvSpPr>
            <p:cNvPr id="63" name="Rectangle 62"/>
            <p:cNvSpPr/>
            <p:nvPr/>
          </p:nvSpPr>
          <p:spPr>
            <a:xfrm>
              <a:off x="7781636" y="4583668"/>
              <a:ext cx="954107" cy="369332"/>
            </a:xfrm>
            <a:prstGeom prst="rect">
              <a:avLst/>
            </a:prstGeom>
          </p:spPr>
          <p:txBody>
            <a:bodyPr wrap="none">
              <a:spAutoFit/>
            </a:bodyPr>
            <a:lstStyle/>
            <a:p>
              <a:r>
                <a:rPr lang="en-US" dirty="0" smtClean="0">
                  <a:latin typeface="Arial" pitchFamily="34" charset="0"/>
                  <a:cs typeface="Arial" pitchFamily="34" charset="0"/>
                </a:rPr>
                <a:t>Current</a:t>
              </a:r>
              <a:endParaRPr lang="en-US" dirty="0"/>
            </a:p>
          </p:txBody>
        </p:sp>
        <p:cxnSp>
          <p:nvCxnSpPr>
            <p:cNvPr id="64" name="Straight Arrow Connector 63"/>
            <p:cNvCxnSpPr>
              <a:stCxn id="46" idx="5"/>
            </p:cNvCxnSpPr>
            <p:nvPr/>
          </p:nvCxnSpPr>
          <p:spPr>
            <a:xfrm rot="16200000" flipH="1">
              <a:off x="6640182" y="4033208"/>
              <a:ext cx="696959" cy="11426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5" name="Object 16"/>
            <p:cNvGraphicFramePr>
              <a:graphicFrameLocks noChangeAspect="1"/>
            </p:cNvGraphicFramePr>
            <p:nvPr/>
          </p:nvGraphicFramePr>
          <p:xfrm>
            <a:off x="6897256" y="4341088"/>
            <a:ext cx="177800" cy="190500"/>
          </p:xfrm>
          <a:graphic>
            <a:graphicData uri="http://schemas.openxmlformats.org/presentationml/2006/ole">
              <p:oleObj spid="_x0000_s355340" name="Equation" r:id="rId13" imgW="177480" imgH="190440" progId="Equation.3">
                <p:embed/>
              </p:oleObj>
            </a:graphicData>
          </a:graphic>
        </p:graphicFrame>
      </p:grpSp>
      <p:graphicFrame>
        <p:nvGraphicFramePr>
          <p:cNvPr id="260130" name="Object 34"/>
          <p:cNvGraphicFramePr>
            <a:graphicFrameLocks noChangeAspect="1"/>
          </p:cNvGraphicFramePr>
          <p:nvPr/>
        </p:nvGraphicFramePr>
        <p:xfrm>
          <a:off x="1924050" y="1667164"/>
          <a:ext cx="1066800" cy="241300"/>
        </p:xfrm>
        <a:graphic>
          <a:graphicData uri="http://schemas.openxmlformats.org/presentationml/2006/ole">
            <p:oleObj spid="_x0000_s355341" name="Equation" r:id="rId14" imgW="1066680" imgH="241200" progId="Equation.3">
              <p:embed/>
            </p:oleObj>
          </a:graphicData>
        </a:graphic>
      </p:graphicFrame>
      <p:sp>
        <p:nvSpPr>
          <p:cNvPr id="66" name="TextBox 65"/>
          <p:cNvSpPr txBox="1"/>
          <p:nvPr/>
        </p:nvSpPr>
        <p:spPr>
          <a:xfrm>
            <a:off x="152400" y="1882914"/>
            <a:ext cx="4572000" cy="707886"/>
          </a:xfrm>
          <a:prstGeom prst="rect">
            <a:avLst/>
          </a:prstGeom>
          <a:noFill/>
        </p:spPr>
        <p:txBody>
          <a:bodyPr wrap="square" rtlCol="0">
            <a:spAutoFit/>
          </a:bodyPr>
          <a:lstStyle/>
          <a:p>
            <a:r>
              <a:rPr lang="en-US" sz="2000" dirty="0" smtClean="0">
                <a:latin typeface="Arial" pitchFamily="34" charset="0"/>
                <a:cs typeface="Arial" pitchFamily="34" charset="0"/>
              </a:rPr>
              <a:t>In component form, the displacement vector     is written as</a:t>
            </a:r>
            <a:endParaRPr lang="en-US" sz="2000" i="1" dirty="0" smtClean="0">
              <a:latin typeface="Arial" pitchFamily="34" charset="0"/>
              <a:cs typeface="Arial" pitchFamily="34" charset="0"/>
            </a:endParaRPr>
          </a:p>
        </p:txBody>
      </p:sp>
      <p:graphicFrame>
        <p:nvGraphicFramePr>
          <p:cNvPr id="260131" name="Object 35"/>
          <p:cNvGraphicFramePr>
            <a:graphicFrameLocks noChangeAspect="1"/>
          </p:cNvGraphicFramePr>
          <p:nvPr/>
        </p:nvGraphicFramePr>
        <p:xfrm>
          <a:off x="1039092" y="2322944"/>
          <a:ext cx="177800" cy="190500"/>
        </p:xfrm>
        <a:graphic>
          <a:graphicData uri="http://schemas.openxmlformats.org/presentationml/2006/ole">
            <p:oleObj spid="_x0000_s355342" name="Equation" r:id="rId15" imgW="177480" imgH="190440" progId="Equation.3">
              <p:embed/>
            </p:oleObj>
          </a:graphicData>
        </a:graphic>
      </p:graphicFrame>
      <p:graphicFrame>
        <p:nvGraphicFramePr>
          <p:cNvPr id="260132" name="Object 36"/>
          <p:cNvGraphicFramePr>
            <a:graphicFrameLocks noChangeAspect="1"/>
          </p:cNvGraphicFramePr>
          <p:nvPr/>
        </p:nvGraphicFramePr>
        <p:xfrm>
          <a:off x="1687944" y="2572328"/>
          <a:ext cx="1625600" cy="368300"/>
        </p:xfrm>
        <a:graphic>
          <a:graphicData uri="http://schemas.openxmlformats.org/presentationml/2006/ole">
            <p:oleObj spid="_x0000_s355343" name="Equation" r:id="rId16" imgW="1625400" imgH="368280" progId="Equation.3">
              <p:embed/>
            </p:oleObj>
          </a:graphicData>
        </a:graphic>
      </p:graphicFrame>
      <p:graphicFrame>
        <p:nvGraphicFramePr>
          <p:cNvPr id="260133" name="Object 37"/>
          <p:cNvGraphicFramePr>
            <a:graphicFrameLocks noChangeAspect="1"/>
          </p:cNvGraphicFramePr>
          <p:nvPr/>
        </p:nvGraphicFramePr>
        <p:xfrm>
          <a:off x="1231900" y="3187700"/>
          <a:ext cx="2120900" cy="698500"/>
        </p:xfrm>
        <a:graphic>
          <a:graphicData uri="http://schemas.openxmlformats.org/presentationml/2006/ole">
            <p:oleObj spid="_x0000_s355344" name="Equation" r:id="rId17" imgW="2120760" imgH="698400" progId="Equation.3">
              <p:embed/>
            </p:oleObj>
          </a:graphicData>
        </a:graphic>
      </p:graphicFrame>
      <p:sp>
        <p:nvSpPr>
          <p:cNvPr id="67" name="TextBox 66"/>
          <p:cNvSpPr txBox="1"/>
          <p:nvPr/>
        </p:nvSpPr>
        <p:spPr>
          <a:xfrm>
            <a:off x="152400" y="4038600"/>
            <a:ext cx="2514600" cy="1323439"/>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displacement of the particle starting at </a:t>
            </a:r>
          </a:p>
          <a:p>
            <a:endParaRPr lang="en-US" sz="2000" i="1" dirty="0" smtClean="0">
              <a:latin typeface="Arial" pitchFamily="34" charset="0"/>
              <a:cs typeface="Arial" pitchFamily="34" charset="0"/>
            </a:endParaRPr>
          </a:p>
        </p:txBody>
      </p:sp>
      <p:sp>
        <p:nvSpPr>
          <p:cNvPr id="68" name="TextBox 67"/>
          <p:cNvSpPr txBox="1"/>
          <p:nvPr/>
        </p:nvSpPr>
        <p:spPr>
          <a:xfrm>
            <a:off x="152400" y="5004137"/>
            <a:ext cx="2514600" cy="1015663"/>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displacement that the particle now at   has undergone</a:t>
            </a:r>
            <a:endParaRPr lang="en-US" sz="2000" i="1" dirty="0" smtClean="0">
              <a:latin typeface="Arial" pitchFamily="34" charset="0"/>
              <a:cs typeface="Arial" pitchFamily="34" charset="0"/>
            </a:endParaRPr>
          </a:p>
        </p:txBody>
      </p:sp>
      <p:graphicFrame>
        <p:nvGraphicFramePr>
          <p:cNvPr id="260134" name="Object 38"/>
          <p:cNvGraphicFramePr>
            <a:graphicFrameLocks noChangeAspect="1"/>
          </p:cNvGraphicFramePr>
          <p:nvPr/>
        </p:nvGraphicFramePr>
        <p:xfrm>
          <a:off x="2362200" y="5410200"/>
          <a:ext cx="203200" cy="190500"/>
        </p:xfrm>
        <a:graphic>
          <a:graphicData uri="http://schemas.openxmlformats.org/presentationml/2006/ole">
            <p:oleObj spid="_x0000_s355345" name="Equation" r:id="rId18" imgW="203040" imgH="190440" progId="Equation.3">
              <p:embed/>
            </p:oleObj>
          </a:graphicData>
        </a:graphic>
      </p:graphicFrame>
      <p:graphicFrame>
        <p:nvGraphicFramePr>
          <p:cNvPr id="260135" name="Object 39"/>
          <p:cNvGraphicFramePr>
            <a:graphicFrameLocks noChangeAspect="1"/>
          </p:cNvGraphicFramePr>
          <p:nvPr/>
        </p:nvGraphicFramePr>
        <p:xfrm>
          <a:off x="528788" y="4742872"/>
          <a:ext cx="266700" cy="228600"/>
        </p:xfrm>
        <a:graphic>
          <a:graphicData uri="http://schemas.openxmlformats.org/presentationml/2006/ole">
            <p:oleObj spid="_x0000_s355346" name="Equation" r:id="rId19" imgW="266400" imgH="228600" progId="Equation.3">
              <p:embed/>
            </p:oleObj>
          </a:graphicData>
        </a:graphic>
      </p:graphicFrame>
      <p:graphicFrame>
        <p:nvGraphicFramePr>
          <p:cNvPr id="260136" name="Object 40"/>
          <p:cNvGraphicFramePr>
            <a:graphicFrameLocks noChangeAspect="1"/>
          </p:cNvGraphicFramePr>
          <p:nvPr/>
        </p:nvGraphicFramePr>
        <p:xfrm>
          <a:off x="1228436" y="6053280"/>
          <a:ext cx="2527300" cy="622300"/>
        </p:xfrm>
        <a:graphic>
          <a:graphicData uri="http://schemas.openxmlformats.org/presentationml/2006/ole">
            <p:oleObj spid="_x0000_s355347" name="Equation" r:id="rId20" imgW="2527200" imgH="62208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a:t>
            </a:r>
            <a:endParaRPr lang="en-US" sz="2800" b="1" dirty="0">
              <a:latin typeface="Arial" pitchFamily="34" charset="0"/>
              <a:cs typeface="Arial" pitchFamily="34" charset="0"/>
            </a:endParaRPr>
          </a:p>
        </p:txBody>
      </p:sp>
      <p:sp>
        <p:nvSpPr>
          <p:cNvPr id="3" name="TextBox 2"/>
          <p:cNvSpPr txBox="1"/>
          <p:nvPr/>
        </p:nvSpPr>
        <p:spPr>
          <a:xfrm>
            <a:off x="990600" y="819090"/>
            <a:ext cx="6858000" cy="400110"/>
          </a:xfrm>
          <a:prstGeom prst="rect">
            <a:avLst/>
          </a:prstGeom>
          <a:noFill/>
        </p:spPr>
        <p:txBody>
          <a:bodyPr wrap="square" rtlCol="0">
            <a:spAutoFit/>
          </a:bodyPr>
          <a:lstStyle/>
          <a:p>
            <a:r>
              <a:rPr lang="en-US" sz="2000" dirty="0" smtClean="0">
                <a:latin typeface="Arial" pitchFamily="34" charset="0"/>
                <a:cs typeface="Arial" pitchFamily="34" charset="0"/>
              </a:rPr>
              <a:t>: any physical or kinematic property of a continuum body</a:t>
            </a:r>
            <a:endParaRPr lang="en-US" sz="2000" i="1" dirty="0" smtClean="0">
              <a:latin typeface="Arial" pitchFamily="34" charset="0"/>
              <a:cs typeface="Arial" pitchFamily="34" charset="0"/>
            </a:endParaRPr>
          </a:p>
        </p:txBody>
      </p:sp>
      <p:graphicFrame>
        <p:nvGraphicFramePr>
          <p:cNvPr id="356354" name="Object 2"/>
          <p:cNvGraphicFramePr>
            <a:graphicFrameLocks noChangeAspect="1"/>
          </p:cNvGraphicFramePr>
          <p:nvPr/>
        </p:nvGraphicFramePr>
        <p:xfrm>
          <a:off x="600364" y="909776"/>
          <a:ext cx="431800" cy="368300"/>
        </p:xfrm>
        <a:graphic>
          <a:graphicData uri="http://schemas.openxmlformats.org/presentationml/2006/ole">
            <p:oleObj spid="_x0000_s357378" name="Equation" r:id="rId3" imgW="431640" imgH="368280" progId="Equation.3">
              <p:embed/>
            </p:oleObj>
          </a:graphicData>
        </a:graphic>
      </p:graphicFrame>
      <p:graphicFrame>
        <p:nvGraphicFramePr>
          <p:cNvPr id="356355" name="Object 3"/>
          <p:cNvGraphicFramePr>
            <a:graphicFrameLocks noChangeAspect="1"/>
          </p:cNvGraphicFramePr>
          <p:nvPr/>
        </p:nvGraphicFramePr>
        <p:xfrm>
          <a:off x="774700" y="1447800"/>
          <a:ext cx="3492500" cy="368300"/>
        </p:xfrm>
        <a:graphic>
          <a:graphicData uri="http://schemas.openxmlformats.org/presentationml/2006/ole">
            <p:oleObj spid="_x0000_s357379" name="Equation" r:id="rId4" imgW="3492360" imgH="368280" progId="Equation.3">
              <p:embed/>
            </p:oleObj>
          </a:graphicData>
        </a:graphic>
      </p:graphicFrame>
      <p:sp>
        <p:nvSpPr>
          <p:cNvPr id="6" name="TextBox 5"/>
          <p:cNvSpPr txBox="1"/>
          <p:nvPr/>
        </p:nvSpPr>
        <p:spPr>
          <a:xfrm>
            <a:off x="57150" y="1905000"/>
            <a:ext cx="8934450" cy="1631216"/>
          </a:xfrm>
          <a:prstGeom prst="rect">
            <a:avLst/>
          </a:prstGeom>
          <a:noFill/>
        </p:spPr>
        <p:txBody>
          <a:bodyPr wrap="square" rtlCol="0">
            <a:spAutoFit/>
          </a:bodyPr>
          <a:lstStyle/>
          <a:p>
            <a:r>
              <a:rPr lang="en-US" sz="2000" dirty="0" smtClean="0">
                <a:latin typeface="Arial" pitchFamily="34" charset="0"/>
                <a:cs typeface="Arial" pitchFamily="34" charset="0"/>
              </a:rPr>
              <a:t>The material derivative of          is the time rate of change of        for a specific collection of particles (one or more) of the continuum body. This derivative can be thought of as the rate at which          changes when measured by an observer attached to, and travelling with, the particle, or group of particles. We will use          or </a:t>
            </a:r>
            <a:r>
              <a:rPr lang="en-US" sz="2000" dirty="0" err="1" smtClean="0">
                <a:latin typeface="Arial" pitchFamily="34" charset="0"/>
                <a:cs typeface="Arial" pitchFamily="34" charset="0"/>
              </a:rPr>
              <a:t>superpositioned</a:t>
            </a:r>
            <a:r>
              <a:rPr lang="en-US" sz="2000" dirty="0" smtClean="0">
                <a:latin typeface="Arial" pitchFamily="34" charset="0"/>
                <a:cs typeface="Arial" pitchFamily="34" charset="0"/>
              </a:rPr>
              <a:t> dot to represent the material derivative.</a:t>
            </a:r>
            <a:endParaRPr lang="en-US" sz="2000" i="1" dirty="0" smtClean="0">
              <a:latin typeface="Arial" pitchFamily="34" charset="0"/>
              <a:cs typeface="Arial" pitchFamily="34" charset="0"/>
            </a:endParaRPr>
          </a:p>
        </p:txBody>
      </p:sp>
      <p:graphicFrame>
        <p:nvGraphicFramePr>
          <p:cNvPr id="356356" name="Object 4"/>
          <p:cNvGraphicFramePr>
            <a:graphicFrameLocks noChangeAspect="1"/>
          </p:cNvGraphicFramePr>
          <p:nvPr/>
        </p:nvGraphicFramePr>
        <p:xfrm>
          <a:off x="3133725" y="1933575"/>
          <a:ext cx="431800" cy="368300"/>
        </p:xfrm>
        <a:graphic>
          <a:graphicData uri="http://schemas.openxmlformats.org/presentationml/2006/ole">
            <p:oleObj spid="_x0000_s357380" name="Equation" r:id="rId5" imgW="431640" imgH="368280" progId="Equation.3">
              <p:embed/>
            </p:oleObj>
          </a:graphicData>
        </a:graphic>
      </p:graphicFrame>
      <p:graphicFrame>
        <p:nvGraphicFramePr>
          <p:cNvPr id="356357" name="Object 5"/>
          <p:cNvGraphicFramePr>
            <a:graphicFrameLocks noChangeAspect="1"/>
          </p:cNvGraphicFramePr>
          <p:nvPr/>
        </p:nvGraphicFramePr>
        <p:xfrm>
          <a:off x="6915150" y="1933575"/>
          <a:ext cx="431800" cy="368300"/>
        </p:xfrm>
        <a:graphic>
          <a:graphicData uri="http://schemas.openxmlformats.org/presentationml/2006/ole">
            <p:oleObj spid="_x0000_s357381" name="Equation" r:id="rId6" imgW="431640" imgH="368280" progId="Equation.3">
              <p:embed/>
            </p:oleObj>
          </a:graphicData>
        </a:graphic>
      </p:graphicFrame>
      <p:graphicFrame>
        <p:nvGraphicFramePr>
          <p:cNvPr id="356358" name="Object 6"/>
          <p:cNvGraphicFramePr>
            <a:graphicFrameLocks noChangeAspect="1"/>
          </p:cNvGraphicFramePr>
          <p:nvPr/>
        </p:nvGraphicFramePr>
        <p:xfrm>
          <a:off x="4505325" y="2543175"/>
          <a:ext cx="431800" cy="368300"/>
        </p:xfrm>
        <a:graphic>
          <a:graphicData uri="http://schemas.openxmlformats.org/presentationml/2006/ole">
            <p:oleObj spid="_x0000_s357382" name="Equation" r:id="rId7" imgW="431640" imgH="368280" progId="Equation.3">
              <p:embed/>
            </p:oleObj>
          </a:graphicData>
        </a:graphic>
      </p:graphicFrame>
      <p:graphicFrame>
        <p:nvGraphicFramePr>
          <p:cNvPr id="356359" name="Object 7"/>
          <p:cNvGraphicFramePr>
            <a:graphicFrameLocks noChangeAspect="1"/>
          </p:cNvGraphicFramePr>
          <p:nvPr/>
        </p:nvGraphicFramePr>
        <p:xfrm>
          <a:off x="1581150" y="3200400"/>
          <a:ext cx="482600" cy="317500"/>
        </p:xfrm>
        <a:graphic>
          <a:graphicData uri="http://schemas.openxmlformats.org/presentationml/2006/ole">
            <p:oleObj spid="_x0000_s357383" name="Equation" r:id="rId8" imgW="482400" imgH="317160" progId="Equation.3">
              <p:embed/>
            </p:oleObj>
          </a:graphicData>
        </a:graphic>
      </p:graphicFrame>
      <p:sp>
        <p:nvSpPr>
          <p:cNvPr id="11" name="Rectangle 10"/>
          <p:cNvSpPr/>
          <p:nvPr/>
        </p:nvSpPr>
        <p:spPr>
          <a:xfrm>
            <a:off x="76200" y="3657600"/>
            <a:ext cx="3108543" cy="369332"/>
          </a:xfrm>
          <a:prstGeom prst="rect">
            <a:avLst/>
          </a:prstGeom>
        </p:spPr>
        <p:txBody>
          <a:bodyPr wrap="none">
            <a:spAutoFit/>
          </a:bodyPr>
          <a:lstStyle/>
          <a:p>
            <a:r>
              <a:rPr lang="en-US" b="1" u="sng" dirty="0" smtClean="0">
                <a:latin typeface="Arial" pitchFamily="34" charset="0"/>
                <a:cs typeface="Arial" pitchFamily="34" charset="0"/>
              </a:rPr>
              <a:t>For material description …</a:t>
            </a:r>
            <a:endParaRPr lang="en-US" b="1" u="sng" dirty="0"/>
          </a:p>
        </p:txBody>
      </p:sp>
      <p:graphicFrame>
        <p:nvGraphicFramePr>
          <p:cNvPr id="356360" name="Object 8"/>
          <p:cNvGraphicFramePr>
            <a:graphicFrameLocks noChangeAspect="1"/>
          </p:cNvGraphicFramePr>
          <p:nvPr/>
        </p:nvGraphicFramePr>
        <p:xfrm>
          <a:off x="762000" y="4140200"/>
          <a:ext cx="4114800" cy="622300"/>
        </p:xfrm>
        <a:graphic>
          <a:graphicData uri="http://schemas.openxmlformats.org/presentationml/2006/ole">
            <p:oleObj spid="_x0000_s357384" name="Equation" r:id="rId9" imgW="4114800" imgH="622080" progId="Equation.3">
              <p:embed/>
            </p:oleObj>
          </a:graphicData>
        </a:graphic>
      </p:graphicFrame>
      <p:sp>
        <p:nvSpPr>
          <p:cNvPr id="13" name="Rectangle 12"/>
          <p:cNvSpPr/>
          <p:nvPr/>
        </p:nvSpPr>
        <p:spPr>
          <a:xfrm>
            <a:off x="76200" y="5067300"/>
            <a:ext cx="2954655" cy="369332"/>
          </a:xfrm>
          <a:prstGeom prst="rect">
            <a:avLst/>
          </a:prstGeom>
        </p:spPr>
        <p:txBody>
          <a:bodyPr wrap="none">
            <a:spAutoFit/>
          </a:bodyPr>
          <a:lstStyle/>
          <a:p>
            <a:r>
              <a:rPr lang="en-US" b="1" u="sng" dirty="0" smtClean="0">
                <a:latin typeface="Arial" pitchFamily="34" charset="0"/>
                <a:cs typeface="Arial" pitchFamily="34" charset="0"/>
              </a:rPr>
              <a:t>For spatial description …</a:t>
            </a:r>
            <a:endParaRPr lang="en-US" b="1" u="sng" dirty="0"/>
          </a:p>
        </p:txBody>
      </p:sp>
      <p:graphicFrame>
        <p:nvGraphicFramePr>
          <p:cNvPr id="14" name="Object 8"/>
          <p:cNvGraphicFramePr>
            <a:graphicFrameLocks noChangeAspect="1"/>
          </p:cNvGraphicFramePr>
          <p:nvPr/>
        </p:nvGraphicFramePr>
        <p:xfrm>
          <a:off x="368300" y="5518150"/>
          <a:ext cx="4902200" cy="685800"/>
        </p:xfrm>
        <a:graphic>
          <a:graphicData uri="http://schemas.openxmlformats.org/presentationml/2006/ole">
            <p:oleObj spid="_x0000_s357385" name="Equation" r:id="rId10" imgW="4902120" imgH="685800" progId="Equation.3">
              <p:embed/>
            </p:oleObj>
          </a:graphicData>
        </a:graphic>
      </p:graphicFrame>
      <p:sp>
        <p:nvSpPr>
          <p:cNvPr id="15" name="Rectangle 14"/>
          <p:cNvSpPr/>
          <p:nvPr/>
        </p:nvSpPr>
        <p:spPr>
          <a:xfrm>
            <a:off x="5962650" y="5372100"/>
            <a:ext cx="2342308" cy="369332"/>
          </a:xfrm>
          <a:prstGeom prst="rect">
            <a:avLst/>
          </a:prstGeom>
        </p:spPr>
        <p:txBody>
          <a:bodyPr wrap="none">
            <a:spAutoFit/>
          </a:bodyPr>
          <a:lstStyle/>
          <a:p>
            <a:pPr>
              <a:buFont typeface="Arial" pitchFamily="34" charset="0"/>
              <a:buChar char="•"/>
            </a:pPr>
            <a:r>
              <a:rPr lang="en-US" dirty="0" smtClean="0">
                <a:latin typeface="Arial" pitchFamily="34" charset="0"/>
                <a:cs typeface="Arial" pitchFamily="34" charset="0"/>
              </a:rPr>
              <a:t> local rate of change</a:t>
            </a:r>
          </a:p>
        </p:txBody>
      </p:sp>
      <p:sp>
        <p:nvSpPr>
          <p:cNvPr id="16" name="Rectangle 15"/>
          <p:cNvSpPr/>
          <p:nvPr/>
        </p:nvSpPr>
        <p:spPr>
          <a:xfrm>
            <a:off x="5943600" y="5867400"/>
            <a:ext cx="2957861" cy="369332"/>
          </a:xfrm>
          <a:prstGeom prst="rect">
            <a:avLst/>
          </a:prstGeom>
        </p:spPr>
        <p:txBody>
          <a:bodyPr wrap="none">
            <a:spAutoFit/>
          </a:bodyPr>
          <a:lstStyle/>
          <a:p>
            <a:pPr>
              <a:buFont typeface="Arial" pitchFamily="34" charset="0"/>
              <a:buChar char="•"/>
            </a:pPr>
            <a:r>
              <a:rPr lang="en-US" dirty="0" smtClean="0">
                <a:latin typeface="Arial" pitchFamily="34" charset="0"/>
                <a:cs typeface="Arial" pitchFamily="34" charset="0"/>
              </a:rPr>
              <a:t> convective rate of change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a:t>
            </a:r>
            <a:endParaRPr lang="en-US" sz="2800" b="1" dirty="0">
              <a:latin typeface="Arial" pitchFamily="34" charset="0"/>
              <a:cs typeface="Arial" pitchFamily="34" charset="0"/>
            </a:endParaRPr>
          </a:p>
        </p:txBody>
      </p:sp>
      <p:sp>
        <p:nvSpPr>
          <p:cNvPr id="3" name="Rectangle 2"/>
          <p:cNvSpPr/>
          <p:nvPr/>
        </p:nvSpPr>
        <p:spPr>
          <a:xfrm>
            <a:off x="304800" y="762000"/>
            <a:ext cx="2954655" cy="369332"/>
          </a:xfrm>
          <a:prstGeom prst="rect">
            <a:avLst/>
          </a:prstGeom>
        </p:spPr>
        <p:txBody>
          <a:bodyPr wrap="none">
            <a:spAutoFit/>
          </a:bodyPr>
          <a:lstStyle/>
          <a:p>
            <a:r>
              <a:rPr lang="en-US" b="1" u="sng" dirty="0" smtClean="0">
                <a:latin typeface="Arial" pitchFamily="34" charset="0"/>
                <a:cs typeface="Arial" pitchFamily="34" charset="0"/>
              </a:rPr>
              <a:t>For spatial description …</a:t>
            </a:r>
            <a:endParaRPr lang="en-US" b="1" u="sng" dirty="0"/>
          </a:p>
        </p:txBody>
      </p:sp>
      <p:graphicFrame>
        <p:nvGraphicFramePr>
          <p:cNvPr id="4" name="Object 8"/>
          <p:cNvGraphicFramePr>
            <a:graphicFrameLocks noChangeAspect="1"/>
          </p:cNvGraphicFramePr>
          <p:nvPr/>
        </p:nvGraphicFramePr>
        <p:xfrm>
          <a:off x="628650" y="1371600"/>
          <a:ext cx="4762500" cy="685800"/>
        </p:xfrm>
        <a:graphic>
          <a:graphicData uri="http://schemas.openxmlformats.org/presentationml/2006/ole">
            <p:oleObj spid="_x0000_s358402" name="Equation" r:id="rId3" imgW="4762440" imgH="685800" progId="Equation.3">
              <p:embed/>
            </p:oleObj>
          </a:graphicData>
        </a:graphic>
      </p:graphicFrame>
      <p:graphicFrame>
        <p:nvGraphicFramePr>
          <p:cNvPr id="357379" name="Object 3"/>
          <p:cNvGraphicFramePr>
            <a:graphicFrameLocks noChangeAspect="1"/>
          </p:cNvGraphicFramePr>
          <p:nvPr/>
        </p:nvGraphicFramePr>
        <p:xfrm>
          <a:off x="1206500" y="2209800"/>
          <a:ext cx="3606800" cy="685800"/>
        </p:xfrm>
        <a:graphic>
          <a:graphicData uri="http://schemas.openxmlformats.org/presentationml/2006/ole">
            <p:oleObj spid="_x0000_s358403" name="Equation" r:id="rId4" imgW="3606480" imgH="685800" progId="Equation.3">
              <p:embed/>
            </p:oleObj>
          </a:graphicData>
        </a:graphic>
      </p:graphicFrame>
      <p:sp>
        <p:nvSpPr>
          <p:cNvPr id="6" name="Rectangle 5"/>
          <p:cNvSpPr/>
          <p:nvPr/>
        </p:nvSpPr>
        <p:spPr>
          <a:xfrm>
            <a:off x="152400" y="3059668"/>
            <a:ext cx="8802410" cy="369332"/>
          </a:xfrm>
          <a:prstGeom prst="rect">
            <a:avLst/>
          </a:prstGeom>
        </p:spPr>
        <p:txBody>
          <a:bodyPr wrap="none">
            <a:spAutoFit/>
          </a:bodyPr>
          <a:lstStyle/>
          <a:p>
            <a:r>
              <a:rPr lang="en-US" dirty="0" smtClean="0">
                <a:latin typeface="Arial" pitchFamily="34" charset="0"/>
                <a:cs typeface="Arial" pitchFamily="34" charset="0"/>
              </a:rPr>
              <a:t>the </a:t>
            </a:r>
            <a:r>
              <a:rPr lang="en-US" b="1" i="1" dirty="0" smtClean="0">
                <a:latin typeface="Arial" pitchFamily="34" charset="0"/>
                <a:cs typeface="Arial" pitchFamily="34" charset="0"/>
              </a:rPr>
              <a:t>material derivative</a:t>
            </a:r>
            <a:r>
              <a:rPr lang="en-US" dirty="0" smtClean="0">
                <a:latin typeface="Arial" pitchFamily="34" charset="0"/>
                <a:cs typeface="Arial" pitchFamily="34" charset="0"/>
              </a:rPr>
              <a:t> operator for properties expressed in the </a:t>
            </a:r>
            <a:r>
              <a:rPr lang="en-US" b="1" i="1" dirty="0" smtClean="0">
                <a:latin typeface="Arial" pitchFamily="34" charset="0"/>
                <a:cs typeface="Arial" pitchFamily="34" charset="0"/>
              </a:rPr>
              <a:t>spatial description</a:t>
            </a:r>
            <a:endParaRPr lang="en-US" b="1"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1481"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grpSp>
        <p:nvGrpSpPr>
          <p:cNvPr id="2" name="Group 67"/>
          <p:cNvGrpSpPr/>
          <p:nvPr/>
        </p:nvGrpSpPr>
        <p:grpSpPr>
          <a:xfrm>
            <a:off x="4760213" y="685800"/>
            <a:ext cx="4307587" cy="2879139"/>
            <a:chOff x="4771761" y="3283536"/>
            <a:chExt cx="4307587" cy="2879139"/>
          </a:xfrm>
        </p:grpSpPr>
        <p:cxnSp>
          <p:nvCxnSpPr>
            <p:cNvPr id="20" name="Straight Arrow Connector 19"/>
            <p:cNvCxnSpPr/>
            <p:nvPr/>
          </p:nvCxnSpPr>
          <p:spPr>
            <a:xfrm rot="5400000" flipH="1" flipV="1">
              <a:off x="4769812" y="46077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999206" y="5445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608806" y="54459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rot="20054965">
              <a:off x="6053132" y="3630714"/>
              <a:ext cx="1248273" cy="597856"/>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4" name="Object 4"/>
            <p:cNvGraphicFramePr>
              <a:graphicFrameLocks noChangeAspect="1"/>
            </p:cNvGraphicFramePr>
            <p:nvPr/>
          </p:nvGraphicFramePr>
          <p:xfrm>
            <a:off x="4771761" y="5845175"/>
            <a:ext cx="609600" cy="317500"/>
          </p:xfrm>
          <a:graphic>
            <a:graphicData uri="http://schemas.openxmlformats.org/presentationml/2006/ole">
              <p:oleObj spid="_x0000_s361474" name="Equation" r:id="rId4" imgW="609480" imgH="317160" progId="Equation.3">
                <p:embed/>
              </p:oleObj>
            </a:graphicData>
          </a:graphic>
        </p:graphicFrame>
        <p:graphicFrame>
          <p:nvGraphicFramePr>
            <p:cNvPr id="25" name="Object 5"/>
            <p:cNvGraphicFramePr>
              <a:graphicFrameLocks noChangeAspect="1"/>
            </p:cNvGraphicFramePr>
            <p:nvPr/>
          </p:nvGraphicFramePr>
          <p:xfrm>
            <a:off x="7727397" y="5391871"/>
            <a:ext cx="673100" cy="317500"/>
          </p:xfrm>
          <a:graphic>
            <a:graphicData uri="http://schemas.openxmlformats.org/presentationml/2006/ole">
              <p:oleObj spid="_x0000_s361475" name="Equation" r:id="rId5" imgW="672840" imgH="317160" progId="Equation.3">
                <p:embed/>
              </p:oleObj>
            </a:graphicData>
          </a:graphic>
        </p:graphicFrame>
        <p:graphicFrame>
          <p:nvGraphicFramePr>
            <p:cNvPr id="26" name="Object 6"/>
            <p:cNvGraphicFramePr>
              <a:graphicFrameLocks noChangeAspect="1"/>
            </p:cNvGraphicFramePr>
            <p:nvPr/>
          </p:nvGraphicFramePr>
          <p:xfrm>
            <a:off x="5112785" y="3479800"/>
            <a:ext cx="647700" cy="330200"/>
          </p:xfrm>
          <a:graphic>
            <a:graphicData uri="http://schemas.openxmlformats.org/presentationml/2006/ole">
              <p:oleObj spid="_x0000_s361476" name="Equation" r:id="rId6" imgW="647640" imgH="330120" progId="Equation.3">
                <p:embed/>
              </p:oleObj>
            </a:graphicData>
          </a:graphic>
        </p:graphicFrame>
        <p:graphicFrame>
          <p:nvGraphicFramePr>
            <p:cNvPr id="27" name="Object 10"/>
            <p:cNvGraphicFramePr>
              <a:graphicFrameLocks noChangeAspect="1"/>
            </p:cNvGraphicFramePr>
            <p:nvPr/>
          </p:nvGraphicFramePr>
          <p:xfrm>
            <a:off x="5340949" y="5250872"/>
            <a:ext cx="228600" cy="241300"/>
          </p:xfrm>
          <a:graphic>
            <a:graphicData uri="http://schemas.openxmlformats.org/presentationml/2006/ole">
              <p:oleObj spid="_x0000_s361477" name="Equation" r:id="rId7" imgW="228600" imgH="241200" progId="Equation.3">
                <p:embed/>
              </p:oleObj>
            </a:graphicData>
          </a:graphic>
        </p:graphicFrame>
        <p:sp>
          <p:nvSpPr>
            <p:cNvPr id="28" name="TextBox 27"/>
            <p:cNvSpPr txBox="1"/>
            <p:nvPr/>
          </p:nvSpPr>
          <p:spPr>
            <a:xfrm>
              <a:off x="6172200" y="38007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9" name="Oval 28"/>
            <p:cNvSpPr/>
            <p:nvPr/>
          </p:nvSpPr>
          <p:spPr>
            <a:xfrm>
              <a:off x="6447005" y="4038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2" name="Object 21"/>
            <p:cNvGraphicFramePr>
              <a:graphicFrameLocks noChangeAspect="1"/>
            </p:cNvGraphicFramePr>
            <p:nvPr/>
          </p:nvGraphicFramePr>
          <p:xfrm>
            <a:off x="6587861" y="5143500"/>
            <a:ext cx="203200" cy="190500"/>
          </p:xfrm>
          <a:graphic>
            <a:graphicData uri="http://schemas.openxmlformats.org/presentationml/2006/ole">
              <p:oleObj spid="_x0000_s361478" name="Equation" r:id="rId8" imgW="203040" imgH="190440" progId="Equation.3">
                <p:embed/>
              </p:oleObj>
            </a:graphicData>
          </a:graphic>
        </p:graphicFrame>
        <p:cxnSp>
          <p:nvCxnSpPr>
            <p:cNvPr id="33" name="Straight Arrow Connector 32"/>
            <p:cNvCxnSpPr/>
            <p:nvPr/>
          </p:nvCxnSpPr>
          <p:spPr>
            <a:xfrm rot="5400000" flipH="1" flipV="1">
              <a:off x="5371849" y="43419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rot="20115783">
              <a:off x="7015687" y="4418679"/>
              <a:ext cx="1303998" cy="627579"/>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TextBox 34"/>
            <p:cNvSpPr txBox="1"/>
            <p:nvPr/>
          </p:nvSpPr>
          <p:spPr>
            <a:xfrm>
              <a:off x="7564584" y="48576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36" name="Oval 35"/>
            <p:cNvSpPr/>
            <p:nvPr/>
          </p:nvSpPr>
          <p:spPr>
            <a:xfrm>
              <a:off x="7772400" y="4495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7" name="Straight Arrow Connector 36"/>
            <p:cNvCxnSpPr/>
            <p:nvPr/>
          </p:nvCxnSpPr>
          <p:spPr>
            <a:xfrm flipV="1">
              <a:off x="5629589" y="4953000"/>
              <a:ext cx="1914211" cy="4572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20"/>
            <p:cNvGraphicFramePr>
              <a:graphicFrameLocks noChangeAspect="1"/>
            </p:cNvGraphicFramePr>
            <p:nvPr/>
          </p:nvGraphicFramePr>
          <p:xfrm>
            <a:off x="6038297" y="4699000"/>
            <a:ext cx="292100" cy="241300"/>
          </p:xfrm>
          <a:graphic>
            <a:graphicData uri="http://schemas.openxmlformats.org/presentationml/2006/ole">
              <p:oleObj spid="_x0000_s361479" name="Equation" r:id="rId9" imgW="291960" imgH="241200" progId="Equation.3">
                <p:embed/>
              </p:oleObj>
            </a:graphicData>
          </a:graphic>
        </p:graphicFrame>
        <p:sp>
          <p:nvSpPr>
            <p:cNvPr id="39" name="Rectangle 38"/>
            <p:cNvSpPr/>
            <p:nvPr/>
          </p:nvSpPr>
          <p:spPr>
            <a:xfrm>
              <a:off x="7078081" y="3283536"/>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40" name="Rectangle 39"/>
            <p:cNvSpPr/>
            <p:nvPr/>
          </p:nvSpPr>
          <p:spPr>
            <a:xfrm>
              <a:off x="8040281" y="4724400"/>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41" name="Straight Arrow Connector 40"/>
            <p:cNvCxnSpPr/>
            <p:nvPr/>
          </p:nvCxnSpPr>
          <p:spPr>
            <a:xfrm>
              <a:off x="6512046" y="4103640"/>
              <a:ext cx="1031756" cy="8493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16"/>
            <p:cNvGraphicFramePr>
              <a:graphicFrameLocks noChangeAspect="1"/>
            </p:cNvGraphicFramePr>
            <p:nvPr/>
          </p:nvGraphicFramePr>
          <p:xfrm>
            <a:off x="6994236" y="4315692"/>
            <a:ext cx="177800" cy="190500"/>
          </p:xfrm>
          <a:graphic>
            <a:graphicData uri="http://schemas.openxmlformats.org/presentationml/2006/ole">
              <p:oleObj spid="_x0000_s361480" name="Equation" r:id="rId10" imgW="177480" imgH="190440" progId="Equation.3">
                <p:embed/>
              </p:oleObj>
            </a:graphicData>
          </a:graphic>
        </p:graphicFrame>
        <p:cxnSp>
          <p:nvCxnSpPr>
            <p:cNvPr id="47" name="Straight Arrow Connector 46"/>
            <p:cNvCxnSpPr/>
            <p:nvPr/>
          </p:nvCxnSpPr>
          <p:spPr>
            <a:xfrm>
              <a:off x="5638800" y="543098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5170054" y="498301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0800000" flipV="1">
              <a:off x="5227782" y="5427288"/>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0" name="Object 17"/>
            <p:cNvGraphicFramePr>
              <a:graphicFrameLocks noChangeAspect="1"/>
            </p:cNvGraphicFramePr>
            <p:nvPr/>
          </p:nvGraphicFramePr>
          <p:xfrm>
            <a:off x="4867566" y="5269344"/>
            <a:ext cx="508000" cy="368300"/>
          </p:xfrm>
          <a:graphic>
            <a:graphicData uri="http://schemas.openxmlformats.org/presentationml/2006/ole">
              <p:oleObj spid="_x0000_s361482" name="Equation" r:id="rId11" imgW="507960" imgH="368280" progId="Equation.3">
                <p:embed/>
              </p:oleObj>
            </a:graphicData>
          </a:graphic>
        </p:graphicFrame>
        <p:graphicFrame>
          <p:nvGraphicFramePr>
            <p:cNvPr id="51" name="Object 18"/>
            <p:cNvGraphicFramePr>
              <a:graphicFrameLocks noChangeAspect="1"/>
            </p:cNvGraphicFramePr>
            <p:nvPr/>
          </p:nvGraphicFramePr>
          <p:xfrm>
            <a:off x="5720196" y="5491883"/>
            <a:ext cx="571500" cy="368300"/>
          </p:xfrm>
          <a:graphic>
            <a:graphicData uri="http://schemas.openxmlformats.org/presentationml/2006/ole">
              <p:oleObj spid="_x0000_s361483" name="Equation" r:id="rId12" imgW="571320" imgH="368280" progId="Equation.3">
                <p:embed/>
              </p:oleObj>
            </a:graphicData>
          </a:graphic>
        </p:graphicFrame>
        <p:graphicFrame>
          <p:nvGraphicFramePr>
            <p:cNvPr id="52" name="Object 19"/>
            <p:cNvGraphicFramePr>
              <a:graphicFrameLocks noChangeAspect="1"/>
            </p:cNvGraphicFramePr>
            <p:nvPr/>
          </p:nvGraphicFramePr>
          <p:xfrm>
            <a:off x="5031221" y="4796558"/>
            <a:ext cx="558800" cy="381000"/>
          </p:xfrm>
          <a:graphic>
            <a:graphicData uri="http://schemas.openxmlformats.org/presentationml/2006/ole">
              <p:oleObj spid="_x0000_s361484" name="Equation" r:id="rId13" imgW="558720" imgH="380880" progId="Equation.3">
                <p:embed/>
              </p:oleObj>
            </a:graphicData>
          </a:graphic>
        </p:graphicFrame>
        <p:sp>
          <p:nvSpPr>
            <p:cNvPr id="44" name="TextBox 43"/>
            <p:cNvSpPr txBox="1"/>
            <p:nvPr/>
          </p:nvSpPr>
          <p:spPr>
            <a:xfrm>
              <a:off x="6705600" y="34290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sp>
          <p:nvSpPr>
            <p:cNvPr id="53" name="Oval 52"/>
            <p:cNvSpPr/>
            <p:nvPr/>
          </p:nvSpPr>
          <p:spPr>
            <a:xfrm>
              <a:off x="6904180" y="3752272"/>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7543800" y="4934528"/>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TextBox 56"/>
            <p:cNvSpPr txBox="1"/>
            <p:nvPr/>
          </p:nvSpPr>
          <p:spPr>
            <a:xfrm>
              <a:off x="7696200" y="4123398"/>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cxnSp>
          <p:nvCxnSpPr>
            <p:cNvPr id="61" name="Straight Arrow Connector 60"/>
            <p:cNvCxnSpPr/>
            <p:nvPr/>
          </p:nvCxnSpPr>
          <p:spPr>
            <a:xfrm>
              <a:off x="6969244" y="3810000"/>
              <a:ext cx="803156"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6612221" y="3738172"/>
              <a:ext cx="220649" cy="38405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flipH="1" flipV="1">
              <a:off x="7528725" y="4663276"/>
              <a:ext cx="373050" cy="1904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53302" name="Object 22"/>
            <p:cNvGraphicFramePr>
              <a:graphicFrameLocks noChangeAspect="1"/>
            </p:cNvGraphicFramePr>
            <p:nvPr/>
          </p:nvGraphicFramePr>
          <p:xfrm>
            <a:off x="6665192" y="3898896"/>
            <a:ext cx="469900" cy="317500"/>
          </p:xfrm>
          <a:graphic>
            <a:graphicData uri="http://schemas.openxmlformats.org/presentationml/2006/ole">
              <p:oleObj spid="_x0000_s361485" name="Equation" r:id="rId14" imgW="469800" imgH="317160" progId="Equation.3">
                <p:embed/>
              </p:oleObj>
            </a:graphicData>
          </a:graphic>
        </p:graphicFrame>
        <p:graphicFrame>
          <p:nvGraphicFramePr>
            <p:cNvPr id="353303" name="Object 23"/>
            <p:cNvGraphicFramePr>
              <a:graphicFrameLocks noChangeAspect="1"/>
            </p:cNvGraphicFramePr>
            <p:nvPr/>
          </p:nvGraphicFramePr>
          <p:xfrm>
            <a:off x="7689272" y="4715164"/>
            <a:ext cx="330200" cy="330200"/>
          </p:xfrm>
          <a:graphic>
            <a:graphicData uri="http://schemas.openxmlformats.org/presentationml/2006/ole">
              <p:oleObj spid="_x0000_s361486" name="Equation" r:id="rId15" imgW="330120" imgH="330120" progId="Equation.3">
                <p:embed/>
              </p:oleObj>
            </a:graphicData>
          </a:graphic>
        </p:graphicFrame>
        <p:graphicFrame>
          <p:nvGraphicFramePr>
            <p:cNvPr id="353304" name="Object 24"/>
            <p:cNvGraphicFramePr>
              <a:graphicFrameLocks noChangeAspect="1"/>
            </p:cNvGraphicFramePr>
            <p:nvPr/>
          </p:nvGraphicFramePr>
          <p:xfrm>
            <a:off x="7335984" y="3856176"/>
            <a:ext cx="685800" cy="254000"/>
          </p:xfrm>
          <a:graphic>
            <a:graphicData uri="http://schemas.openxmlformats.org/presentationml/2006/ole">
              <p:oleObj spid="_x0000_s361487" name="Equation" r:id="rId16" imgW="685800" imgH="253800" progId="Equation.3">
                <p:embed/>
              </p:oleObj>
            </a:graphicData>
          </a:graphic>
        </p:graphicFrame>
      </p:grpSp>
      <p:graphicFrame>
        <p:nvGraphicFramePr>
          <p:cNvPr id="353305" name="Object 7"/>
          <p:cNvGraphicFramePr>
            <a:graphicFrameLocks noChangeAspect="1"/>
          </p:cNvGraphicFramePr>
          <p:nvPr/>
        </p:nvGraphicFramePr>
        <p:xfrm>
          <a:off x="457200" y="1879600"/>
          <a:ext cx="2705100" cy="330200"/>
        </p:xfrm>
        <a:graphic>
          <a:graphicData uri="http://schemas.openxmlformats.org/presentationml/2006/ole">
            <p:oleObj spid="_x0000_s361488" name="Equation" r:id="rId17" imgW="2705040" imgH="330120" progId="Equation.3">
              <p:embed/>
            </p:oleObj>
          </a:graphicData>
        </a:graphic>
      </p:graphicFrame>
      <p:graphicFrame>
        <p:nvGraphicFramePr>
          <p:cNvPr id="353306" name="Object 7"/>
          <p:cNvGraphicFramePr>
            <a:graphicFrameLocks noChangeAspect="1"/>
          </p:cNvGraphicFramePr>
          <p:nvPr/>
        </p:nvGraphicFramePr>
        <p:xfrm>
          <a:off x="415925" y="2387600"/>
          <a:ext cx="2921000" cy="812800"/>
        </p:xfrm>
        <a:graphic>
          <a:graphicData uri="http://schemas.openxmlformats.org/presentationml/2006/ole">
            <p:oleObj spid="_x0000_s361489" name="Equation" r:id="rId18" imgW="2920680" imgH="812520" progId="Equation.3">
              <p:embed/>
            </p:oleObj>
          </a:graphicData>
        </a:graphic>
      </p:graphicFrame>
      <p:graphicFrame>
        <p:nvGraphicFramePr>
          <p:cNvPr id="353307" name="Object 27"/>
          <p:cNvGraphicFramePr>
            <a:graphicFrameLocks noChangeAspect="1"/>
          </p:cNvGraphicFramePr>
          <p:nvPr/>
        </p:nvGraphicFramePr>
        <p:xfrm>
          <a:off x="514928" y="3352800"/>
          <a:ext cx="2413000" cy="787400"/>
        </p:xfrm>
        <a:graphic>
          <a:graphicData uri="http://schemas.openxmlformats.org/presentationml/2006/ole">
            <p:oleObj spid="_x0000_s361490" name="Equation" r:id="rId19" imgW="2412720" imgH="787320" progId="Equation.3">
              <p:embed/>
            </p:oleObj>
          </a:graphicData>
        </a:graphic>
      </p:graphicFrame>
      <p:graphicFrame>
        <p:nvGraphicFramePr>
          <p:cNvPr id="353308" name="Object 28"/>
          <p:cNvGraphicFramePr>
            <a:graphicFrameLocks noChangeAspect="1"/>
          </p:cNvGraphicFramePr>
          <p:nvPr/>
        </p:nvGraphicFramePr>
        <p:xfrm>
          <a:off x="469892" y="4267200"/>
          <a:ext cx="2641600" cy="685800"/>
        </p:xfrm>
        <a:graphic>
          <a:graphicData uri="http://schemas.openxmlformats.org/presentationml/2006/ole">
            <p:oleObj spid="_x0000_s361491" name="Equation" r:id="rId20" imgW="2641320" imgH="685800" progId="Equation.3">
              <p:embed/>
            </p:oleObj>
          </a:graphicData>
        </a:graphic>
      </p:graphicFrame>
      <p:graphicFrame>
        <p:nvGraphicFramePr>
          <p:cNvPr id="353309" name="Object 29"/>
          <p:cNvGraphicFramePr>
            <a:graphicFrameLocks noChangeAspect="1"/>
          </p:cNvGraphicFramePr>
          <p:nvPr/>
        </p:nvGraphicFramePr>
        <p:xfrm>
          <a:off x="762000" y="5029200"/>
          <a:ext cx="977900" cy="355600"/>
        </p:xfrm>
        <a:graphic>
          <a:graphicData uri="http://schemas.openxmlformats.org/presentationml/2006/ole">
            <p:oleObj spid="_x0000_s361492" name="Equation" r:id="rId21" imgW="977760" imgH="355320" progId="Equation.3">
              <p:embed/>
            </p:oleObj>
          </a:graphicData>
        </a:graphic>
      </p:graphicFrame>
      <p:sp>
        <p:nvSpPr>
          <p:cNvPr id="70" name="Rectangle 69"/>
          <p:cNvSpPr/>
          <p:nvPr/>
        </p:nvSpPr>
        <p:spPr>
          <a:xfrm>
            <a:off x="1838036" y="5059340"/>
            <a:ext cx="3403496" cy="369332"/>
          </a:xfrm>
          <a:prstGeom prst="rect">
            <a:avLst/>
          </a:prstGeom>
        </p:spPr>
        <p:txBody>
          <a:bodyPr wrap="none">
            <a:spAutoFit/>
          </a:bodyPr>
          <a:lstStyle/>
          <a:p>
            <a:r>
              <a:rPr lang="en-US" b="1" dirty="0" smtClean="0">
                <a:latin typeface="Arial" pitchFamily="34" charset="0"/>
                <a:cs typeface="Arial" pitchFamily="34" charset="0"/>
              </a:rPr>
              <a:t>: deformation gradient tensor</a:t>
            </a:r>
            <a:endParaRPr lang="en-US" b="1" dirty="0"/>
          </a:p>
        </p:txBody>
      </p:sp>
      <p:graphicFrame>
        <p:nvGraphicFramePr>
          <p:cNvPr id="353310" name="Object 30"/>
          <p:cNvGraphicFramePr>
            <a:graphicFrameLocks noChangeAspect="1"/>
          </p:cNvGraphicFramePr>
          <p:nvPr/>
        </p:nvGraphicFramePr>
        <p:xfrm>
          <a:off x="774700" y="5613400"/>
          <a:ext cx="1308100" cy="254000"/>
        </p:xfrm>
        <a:graphic>
          <a:graphicData uri="http://schemas.openxmlformats.org/presentationml/2006/ole">
            <p:oleObj spid="_x0000_s361493" name="Equation" r:id="rId22" imgW="1307880" imgH="253800" progId="Equation.3">
              <p:embed/>
            </p:oleObj>
          </a:graphicData>
        </a:graphic>
      </p:graphicFrame>
      <p:graphicFrame>
        <p:nvGraphicFramePr>
          <p:cNvPr id="353312" name="Object 32"/>
          <p:cNvGraphicFramePr>
            <a:graphicFrameLocks noChangeAspect="1"/>
          </p:cNvGraphicFramePr>
          <p:nvPr/>
        </p:nvGraphicFramePr>
        <p:xfrm>
          <a:off x="806450" y="6096000"/>
          <a:ext cx="3771900" cy="406400"/>
        </p:xfrm>
        <a:graphic>
          <a:graphicData uri="http://schemas.openxmlformats.org/presentationml/2006/ole">
            <p:oleObj spid="_x0000_s361494" name="Equation" r:id="rId23" imgW="3771720" imgH="40608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2505"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grpSp>
        <p:nvGrpSpPr>
          <p:cNvPr id="2" name="Group 67"/>
          <p:cNvGrpSpPr/>
          <p:nvPr/>
        </p:nvGrpSpPr>
        <p:grpSpPr>
          <a:xfrm>
            <a:off x="4760213" y="685800"/>
            <a:ext cx="4307587" cy="2879139"/>
            <a:chOff x="4771761" y="3283536"/>
            <a:chExt cx="4307587" cy="2879139"/>
          </a:xfrm>
        </p:grpSpPr>
        <p:cxnSp>
          <p:nvCxnSpPr>
            <p:cNvPr id="20" name="Straight Arrow Connector 19"/>
            <p:cNvCxnSpPr/>
            <p:nvPr/>
          </p:nvCxnSpPr>
          <p:spPr>
            <a:xfrm rot="5400000" flipH="1" flipV="1">
              <a:off x="4769812" y="46077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999206" y="5445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608806" y="54459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rot="20054965">
              <a:off x="6053132" y="3630714"/>
              <a:ext cx="1248273" cy="597856"/>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4" name="Object 4"/>
            <p:cNvGraphicFramePr>
              <a:graphicFrameLocks noChangeAspect="1"/>
            </p:cNvGraphicFramePr>
            <p:nvPr/>
          </p:nvGraphicFramePr>
          <p:xfrm>
            <a:off x="4771761" y="5845175"/>
            <a:ext cx="609600" cy="317500"/>
          </p:xfrm>
          <a:graphic>
            <a:graphicData uri="http://schemas.openxmlformats.org/presentationml/2006/ole">
              <p:oleObj spid="_x0000_s362498" name="Equation" r:id="rId4" imgW="609480" imgH="317160" progId="Equation.3">
                <p:embed/>
              </p:oleObj>
            </a:graphicData>
          </a:graphic>
        </p:graphicFrame>
        <p:graphicFrame>
          <p:nvGraphicFramePr>
            <p:cNvPr id="25" name="Object 5"/>
            <p:cNvGraphicFramePr>
              <a:graphicFrameLocks noChangeAspect="1"/>
            </p:cNvGraphicFramePr>
            <p:nvPr/>
          </p:nvGraphicFramePr>
          <p:xfrm>
            <a:off x="7727397" y="5391871"/>
            <a:ext cx="673100" cy="317500"/>
          </p:xfrm>
          <a:graphic>
            <a:graphicData uri="http://schemas.openxmlformats.org/presentationml/2006/ole">
              <p:oleObj spid="_x0000_s362499" name="Equation" r:id="rId5" imgW="672840" imgH="317160" progId="Equation.3">
                <p:embed/>
              </p:oleObj>
            </a:graphicData>
          </a:graphic>
        </p:graphicFrame>
        <p:graphicFrame>
          <p:nvGraphicFramePr>
            <p:cNvPr id="26" name="Object 6"/>
            <p:cNvGraphicFramePr>
              <a:graphicFrameLocks noChangeAspect="1"/>
            </p:cNvGraphicFramePr>
            <p:nvPr/>
          </p:nvGraphicFramePr>
          <p:xfrm>
            <a:off x="5112785" y="3479800"/>
            <a:ext cx="647700" cy="330200"/>
          </p:xfrm>
          <a:graphic>
            <a:graphicData uri="http://schemas.openxmlformats.org/presentationml/2006/ole">
              <p:oleObj spid="_x0000_s362500" name="Equation" r:id="rId6" imgW="647640" imgH="330120" progId="Equation.3">
                <p:embed/>
              </p:oleObj>
            </a:graphicData>
          </a:graphic>
        </p:graphicFrame>
        <p:graphicFrame>
          <p:nvGraphicFramePr>
            <p:cNvPr id="27" name="Object 10"/>
            <p:cNvGraphicFramePr>
              <a:graphicFrameLocks noChangeAspect="1"/>
            </p:cNvGraphicFramePr>
            <p:nvPr/>
          </p:nvGraphicFramePr>
          <p:xfrm>
            <a:off x="5340949" y="5250872"/>
            <a:ext cx="228600" cy="241300"/>
          </p:xfrm>
          <a:graphic>
            <a:graphicData uri="http://schemas.openxmlformats.org/presentationml/2006/ole">
              <p:oleObj spid="_x0000_s362501" name="Equation" r:id="rId7" imgW="228600" imgH="241200" progId="Equation.3">
                <p:embed/>
              </p:oleObj>
            </a:graphicData>
          </a:graphic>
        </p:graphicFrame>
        <p:sp>
          <p:nvSpPr>
            <p:cNvPr id="28" name="TextBox 27"/>
            <p:cNvSpPr txBox="1"/>
            <p:nvPr/>
          </p:nvSpPr>
          <p:spPr>
            <a:xfrm>
              <a:off x="6172200" y="38007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9" name="Oval 28"/>
            <p:cNvSpPr/>
            <p:nvPr/>
          </p:nvSpPr>
          <p:spPr>
            <a:xfrm>
              <a:off x="6447005" y="4038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2" name="Object 21"/>
            <p:cNvGraphicFramePr>
              <a:graphicFrameLocks noChangeAspect="1"/>
            </p:cNvGraphicFramePr>
            <p:nvPr/>
          </p:nvGraphicFramePr>
          <p:xfrm>
            <a:off x="6587861" y="5143500"/>
            <a:ext cx="203200" cy="190500"/>
          </p:xfrm>
          <a:graphic>
            <a:graphicData uri="http://schemas.openxmlformats.org/presentationml/2006/ole">
              <p:oleObj spid="_x0000_s362502" name="Equation" r:id="rId8" imgW="203040" imgH="190440" progId="Equation.3">
                <p:embed/>
              </p:oleObj>
            </a:graphicData>
          </a:graphic>
        </p:graphicFrame>
        <p:cxnSp>
          <p:nvCxnSpPr>
            <p:cNvPr id="33" name="Straight Arrow Connector 32"/>
            <p:cNvCxnSpPr/>
            <p:nvPr/>
          </p:nvCxnSpPr>
          <p:spPr>
            <a:xfrm rot="5400000" flipH="1" flipV="1">
              <a:off x="5371849" y="43419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rot="20115783">
              <a:off x="7015687" y="4418679"/>
              <a:ext cx="1303998" cy="627579"/>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TextBox 34"/>
            <p:cNvSpPr txBox="1"/>
            <p:nvPr/>
          </p:nvSpPr>
          <p:spPr>
            <a:xfrm>
              <a:off x="7564584" y="48576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36" name="Oval 35"/>
            <p:cNvSpPr/>
            <p:nvPr/>
          </p:nvSpPr>
          <p:spPr>
            <a:xfrm>
              <a:off x="7772400" y="4495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7" name="Straight Arrow Connector 36"/>
            <p:cNvCxnSpPr/>
            <p:nvPr/>
          </p:nvCxnSpPr>
          <p:spPr>
            <a:xfrm flipV="1">
              <a:off x="5629589" y="4953000"/>
              <a:ext cx="1914211" cy="4572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20"/>
            <p:cNvGraphicFramePr>
              <a:graphicFrameLocks noChangeAspect="1"/>
            </p:cNvGraphicFramePr>
            <p:nvPr/>
          </p:nvGraphicFramePr>
          <p:xfrm>
            <a:off x="6038297" y="4699000"/>
            <a:ext cx="292100" cy="241300"/>
          </p:xfrm>
          <a:graphic>
            <a:graphicData uri="http://schemas.openxmlformats.org/presentationml/2006/ole">
              <p:oleObj spid="_x0000_s362503" name="Equation" r:id="rId9" imgW="291960" imgH="241200" progId="Equation.3">
                <p:embed/>
              </p:oleObj>
            </a:graphicData>
          </a:graphic>
        </p:graphicFrame>
        <p:sp>
          <p:nvSpPr>
            <p:cNvPr id="39" name="Rectangle 38"/>
            <p:cNvSpPr/>
            <p:nvPr/>
          </p:nvSpPr>
          <p:spPr>
            <a:xfrm>
              <a:off x="7078081" y="3283536"/>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40" name="Rectangle 39"/>
            <p:cNvSpPr/>
            <p:nvPr/>
          </p:nvSpPr>
          <p:spPr>
            <a:xfrm>
              <a:off x="8040281" y="4724400"/>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41" name="Straight Arrow Connector 40"/>
            <p:cNvCxnSpPr/>
            <p:nvPr/>
          </p:nvCxnSpPr>
          <p:spPr>
            <a:xfrm>
              <a:off x="6512046" y="4103640"/>
              <a:ext cx="1031756" cy="8493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16"/>
            <p:cNvGraphicFramePr>
              <a:graphicFrameLocks noChangeAspect="1"/>
            </p:cNvGraphicFramePr>
            <p:nvPr/>
          </p:nvGraphicFramePr>
          <p:xfrm>
            <a:off x="6994236" y="4315692"/>
            <a:ext cx="177800" cy="190500"/>
          </p:xfrm>
          <a:graphic>
            <a:graphicData uri="http://schemas.openxmlformats.org/presentationml/2006/ole">
              <p:oleObj spid="_x0000_s362504" name="Equation" r:id="rId10" imgW="177480" imgH="190440" progId="Equation.3">
                <p:embed/>
              </p:oleObj>
            </a:graphicData>
          </a:graphic>
        </p:graphicFrame>
        <p:cxnSp>
          <p:nvCxnSpPr>
            <p:cNvPr id="47" name="Straight Arrow Connector 46"/>
            <p:cNvCxnSpPr/>
            <p:nvPr/>
          </p:nvCxnSpPr>
          <p:spPr>
            <a:xfrm>
              <a:off x="5638800" y="543098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5170054" y="498301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0800000" flipV="1">
              <a:off x="5227782" y="5427288"/>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0" name="Object 17"/>
            <p:cNvGraphicFramePr>
              <a:graphicFrameLocks noChangeAspect="1"/>
            </p:cNvGraphicFramePr>
            <p:nvPr/>
          </p:nvGraphicFramePr>
          <p:xfrm>
            <a:off x="4867566" y="5269344"/>
            <a:ext cx="508000" cy="368300"/>
          </p:xfrm>
          <a:graphic>
            <a:graphicData uri="http://schemas.openxmlformats.org/presentationml/2006/ole">
              <p:oleObj spid="_x0000_s362506" name="Equation" r:id="rId11" imgW="507960" imgH="368280" progId="Equation.3">
                <p:embed/>
              </p:oleObj>
            </a:graphicData>
          </a:graphic>
        </p:graphicFrame>
        <p:graphicFrame>
          <p:nvGraphicFramePr>
            <p:cNvPr id="51" name="Object 18"/>
            <p:cNvGraphicFramePr>
              <a:graphicFrameLocks noChangeAspect="1"/>
            </p:cNvGraphicFramePr>
            <p:nvPr/>
          </p:nvGraphicFramePr>
          <p:xfrm>
            <a:off x="5720196" y="5491883"/>
            <a:ext cx="571500" cy="368300"/>
          </p:xfrm>
          <a:graphic>
            <a:graphicData uri="http://schemas.openxmlformats.org/presentationml/2006/ole">
              <p:oleObj spid="_x0000_s362507" name="Equation" r:id="rId12" imgW="571320" imgH="368280" progId="Equation.3">
                <p:embed/>
              </p:oleObj>
            </a:graphicData>
          </a:graphic>
        </p:graphicFrame>
        <p:graphicFrame>
          <p:nvGraphicFramePr>
            <p:cNvPr id="52" name="Object 19"/>
            <p:cNvGraphicFramePr>
              <a:graphicFrameLocks noChangeAspect="1"/>
            </p:cNvGraphicFramePr>
            <p:nvPr/>
          </p:nvGraphicFramePr>
          <p:xfrm>
            <a:off x="5031221" y="4796558"/>
            <a:ext cx="558800" cy="381000"/>
          </p:xfrm>
          <a:graphic>
            <a:graphicData uri="http://schemas.openxmlformats.org/presentationml/2006/ole">
              <p:oleObj spid="_x0000_s362508" name="Equation" r:id="rId13" imgW="558720" imgH="380880" progId="Equation.3">
                <p:embed/>
              </p:oleObj>
            </a:graphicData>
          </a:graphic>
        </p:graphicFrame>
        <p:sp>
          <p:nvSpPr>
            <p:cNvPr id="44" name="TextBox 43"/>
            <p:cNvSpPr txBox="1"/>
            <p:nvPr/>
          </p:nvSpPr>
          <p:spPr>
            <a:xfrm>
              <a:off x="6705600" y="34290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sp>
          <p:nvSpPr>
            <p:cNvPr id="53" name="Oval 52"/>
            <p:cNvSpPr/>
            <p:nvPr/>
          </p:nvSpPr>
          <p:spPr>
            <a:xfrm>
              <a:off x="6904180" y="3752272"/>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7543800" y="4934528"/>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TextBox 56"/>
            <p:cNvSpPr txBox="1"/>
            <p:nvPr/>
          </p:nvSpPr>
          <p:spPr>
            <a:xfrm>
              <a:off x="7696200" y="4123398"/>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cxnSp>
          <p:nvCxnSpPr>
            <p:cNvPr id="61" name="Straight Arrow Connector 60"/>
            <p:cNvCxnSpPr/>
            <p:nvPr/>
          </p:nvCxnSpPr>
          <p:spPr>
            <a:xfrm>
              <a:off x="6969244" y="3810000"/>
              <a:ext cx="803156"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6612221" y="3738172"/>
              <a:ext cx="220649" cy="38405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flipH="1" flipV="1">
              <a:off x="7528725" y="4663276"/>
              <a:ext cx="373050" cy="1904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53302" name="Object 22"/>
            <p:cNvGraphicFramePr>
              <a:graphicFrameLocks noChangeAspect="1"/>
            </p:cNvGraphicFramePr>
            <p:nvPr/>
          </p:nvGraphicFramePr>
          <p:xfrm>
            <a:off x="6665192" y="3898896"/>
            <a:ext cx="469900" cy="317500"/>
          </p:xfrm>
          <a:graphic>
            <a:graphicData uri="http://schemas.openxmlformats.org/presentationml/2006/ole">
              <p:oleObj spid="_x0000_s362509" name="Equation" r:id="rId14" imgW="469800" imgH="317160" progId="Equation.3">
                <p:embed/>
              </p:oleObj>
            </a:graphicData>
          </a:graphic>
        </p:graphicFrame>
        <p:graphicFrame>
          <p:nvGraphicFramePr>
            <p:cNvPr id="353303" name="Object 23"/>
            <p:cNvGraphicFramePr>
              <a:graphicFrameLocks noChangeAspect="1"/>
            </p:cNvGraphicFramePr>
            <p:nvPr/>
          </p:nvGraphicFramePr>
          <p:xfrm>
            <a:off x="7689272" y="4715164"/>
            <a:ext cx="330200" cy="330200"/>
          </p:xfrm>
          <a:graphic>
            <a:graphicData uri="http://schemas.openxmlformats.org/presentationml/2006/ole">
              <p:oleObj spid="_x0000_s362510" name="Equation" r:id="rId15" imgW="330120" imgH="330120" progId="Equation.3">
                <p:embed/>
              </p:oleObj>
            </a:graphicData>
          </a:graphic>
        </p:graphicFrame>
        <p:graphicFrame>
          <p:nvGraphicFramePr>
            <p:cNvPr id="353304" name="Object 24"/>
            <p:cNvGraphicFramePr>
              <a:graphicFrameLocks noChangeAspect="1"/>
            </p:cNvGraphicFramePr>
            <p:nvPr/>
          </p:nvGraphicFramePr>
          <p:xfrm>
            <a:off x="7335984" y="3856176"/>
            <a:ext cx="685800" cy="254000"/>
          </p:xfrm>
          <a:graphic>
            <a:graphicData uri="http://schemas.openxmlformats.org/presentationml/2006/ole">
              <p:oleObj spid="_x0000_s362511" name="Equation" r:id="rId16" imgW="685800" imgH="253800" progId="Equation.3">
                <p:embed/>
              </p:oleObj>
            </a:graphicData>
          </a:graphic>
        </p:graphicFrame>
      </p:grpSp>
      <p:graphicFrame>
        <p:nvGraphicFramePr>
          <p:cNvPr id="353311" name="Object 31"/>
          <p:cNvGraphicFramePr>
            <a:graphicFrameLocks noChangeAspect="1"/>
          </p:cNvGraphicFramePr>
          <p:nvPr/>
        </p:nvGraphicFramePr>
        <p:xfrm>
          <a:off x="533400" y="914400"/>
          <a:ext cx="1397000" cy="368300"/>
        </p:xfrm>
        <a:graphic>
          <a:graphicData uri="http://schemas.openxmlformats.org/presentationml/2006/ole">
            <p:oleObj spid="_x0000_s362512" name="Equation" r:id="rId17" imgW="1396800" imgH="368280" progId="Equation.3">
              <p:embed/>
            </p:oleObj>
          </a:graphicData>
        </a:graphic>
      </p:graphicFrame>
      <p:sp>
        <p:nvSpPr>
          <p:cNvPr id="72" name="Rectangle 71"/>
          <p:cNvSpPr/>
          <p:nvPr/>
        </p:nvSpPr>
        <p:spPr>
          <a:xfrm>
            <a:off x="1863540" y="950192"/>
            <a:ext cx="2954655" cy="369332"/>
          </a:xfrm>
          <a:prstGeom prst="rect">
            <a:avLst/>
          </a:prstGeom>
        </p:spPr>
        <p:txBody>
          <a:bodyPr wrap="none">
            <a:spAutoFit/>
          </a:bodyPr>
          <a:lstStyle/>
          <a:p>
            <a:r>
              <a:rPr lang="en-US" b="1" dirty="0" smtClean="0">
                <a:latin typeface="Arial" pitchFamily="34" charset="0"/>
                <a:cs typeface="Arial" pitchFamily="34" charset="0"/>
              </a:rPr>
              <a:t>: measure of deformation</a:t>
            </a:r>
            <a:endParaRPr lang="en-US" b="1" dirty="0"/>
          </a:p>
        </p:txBody>
      </p:sp>
      <p:graphicFrame>
        <p:nvGraphicFramePr>
          <p:cNvPr id="365591" name="Object 31"/>
          <p:cNvGraphicFramePr>
            <a:graphicFrameLocks noChangeAspect="1"/>
          </p:cNvGraphicFramePr>
          <p:nvPr/>
        </p:nvGraphicFramePr>
        <p:xfrm>
          <a:off x="152400" y="1524000"/>
          <a:ext cx="3683000" cy="1549400"/>
        </p:xfrm>
        <a:graphic>
          <a:graphicData uri="http://schemas.openxmlformats.org/presentationml/2006/ole">
            <p:oleObj spid="_x0000_s362513" name="Equation" r:id="rId18" imgW="3682800" imgH="1549080" progId="Equation.3">
              <p:embed/>
            </p:oleObj>
          </a:graphicData>
        </a:graphic>
      </p:graphicFrame>
      <p:sp>
        <p:nvSpPr>
          <p:cNvPr id="54" name="Rectangle 53"/>
          <p:cNvSpPr/>
          <p:nvPr/>
        </p:nvSpPr>
        <p:spPr>
          <a:xfrm>
            <a:off x="1562392" y="3593068"/>
            <a:ext cx="3467552" cy="369332"/>
          </a:xfrm>
          <a:prstGeom prst="rect">
            <a:avLst/>
          </a:prstGeom>
        </p:spPr>
        <p:txBody>
          <a:bodyPr wrap="none">
            <a:spAutoFit/>
          </a:bodyPr>
          <a:lstStyle/>
          <a:p>
            <a:r>
              <a:rPr lang="en-US" b="1" dirty="0" smtClean="0">
                <a:latin typeface="Arial" pitchFamily="34" charset="0"/>
                <a:cs typeface="Arial" pitchFamily="34" charset="0"/>
              </a:rPr>
              <a:t>: Green’s deformation tensor</a:t>
            </a:r>
            <a:endParaRPr lang="en-US" b="1" dirty="0"/>
          </a:p>
        </p:txBody>
      </p:sp>
      <p:graphicFrame>
        <p:nvGraphicFramePr>
          <p:cNvPr id="365592" name="Object 24"/>
          <p:cNvGraphicFramePr>
            <a:graphicFrameLocks noChangeAspect="1"/>
          </p:cNvGraphicFramePr>
          <p:nvPr/>
        </p:nvGraphicFramePr>
        <p:xfrm>
          <a:off x="180108" y="3332016"/>
          <a:ext cx="1447800" cy="355600"/>
        </p:xfrm>
        <a:graphic>
          <a:graphicData uri="http://schemas.openxmlformats.org/presentationml/2006/ole">
            <p:oleObj spid="_x0000_s362514" name="Equation" r:id="rId19" imgW="1447560" imgH="355320" progId="Equation.3">
              <p:embed/>
            </p:oleObj>
          </a:graphicData>
        </a:graphic>
      </p:graphicFrame>
      <p:graphicFrame>
        <p:nvGraphicFramePr>
          <p:cNvPr id="365593" name="Object 25"/>
          <p:cNvGraphicFramePr>
            <a:graphicFrameLocks noChangeAspect="1"/>
          </p:cNvGraphicFramePr>
          <p:nvPr/>
        </p:nvGraphicFramePr>
        <p:xfrm>
          <a:off x="298450" y="3750538"/>
          <a:ext cx="1143000" cy="317500"/>
        </p:xfrm>
        <a:graphic>
          <a:graphicData uri="http://schemas.openxmlformats.org/presentationml/2006/ole">
            <p:oleObj spid="_x0000_s362515" name="Equation" r:id="rId20" imgW="1143000" imgH="317160" progId="Equation.3">
              <p:embed/>
            </p:oleObj>
          </a:graphicData>
        </a:graphic>
      </p:graphicFrame>
      <p:graphicFrame>
        <p:nvGraphicFramePr>
          <p:cNvPr id="365594" name="Object 26"/>
          <p:cNvGraphicFramePr>
            <a:graphicFrameLocks noChangeAspect="1"/>
          </p:cNvGraphicFramePr>
          <p:nvPr/>
        </p:nvGraphicFramePr>
        <p:xfrm>
          <a:off x="228600" y="4362450"/>
          <a:ext cx="1892300" cy="317500"/>
        </p:xfrm>
        <a:graphic>
          <a:graphicData uri="http://schemas.openxmlformats.org/presentationml/2006/ole">
            <p:oleObj spid="_x0000_s362516" name="Equation" r:id="rId21" imgW="1892160" imgH="317160" progId="Equation.3">
              <p:embed/>
            </p:oleObj>
          </a:graphicData>
        </a:graphic>
      </p:graphicFrame>
      <p:sp>
        <p:nvSpPr>
          <p:cNvPr id="58" name="Rectangle 57"/>
          <p:cNvSpPr/>
          <p:nvPr/>
        </p:nvSpPr>
        <p:spPr>
          <a:xfrm>
            <a:off x="2095792" y="4488996"/>
            <a:ext cx="3724096" cy="369332"/>
          </a:xfrm>
          <a:prstGeom prst="rect">
            <a:avLst/>
          </a:prstGeom>
        </p:spPr>
        <p:txBody>
          <a:bodyPr wrap="none">
            <a:spAutoFit/>
          </a:bodyPr>
          <a:lstStyle/>
          <a:p>
            <a:r>
              <a:rPr lang="en-US" b="1" dirty="0" smtClean="0">
                <a:latin typeface="Arial" pitchFamily="34" charset="0"/>
                <a:cs typeface="Arial" pitchFamily="34" charset="0"/>
              </a:rPr>
              <a:t>:</a:t>
            </a:r>
            <a:r>
              <a:rPr lang="en-US" b="1" dirty="0" err="1" smtClean="0">
                <a:latin typeface="Arial" pitchFamily="34" charset="0"/>
                <a:cs typeface="Arial" pitchFamily="34" charset="0"/>
              </a:rPr>
              <a:t>Langrangian</a:t>
            </a:r>
            <a:r>
              <a:rPr lang="en-US" b="1" dirty="0" smtClean="0">
                <a:latin typeface="Arial" pitchFamily="34" charset="0"/>
                <a:cs typeface="Arial" pitchFamily="34" charset="0"/>
              </a:rPr>
              <a:t> finite strain tensor</a:t>
            </a:r>
            <a:endParaRPr lang="en-US" b="1" dirty="0"/>
          </a:p>
        </p:txBody>
      </p:sp>
      <p:graphicFrame>
        <p:nvGraphicFramePr>
          <p:cNvPr id="365595" name="Object 27"/>
          <p:cNvGraphicFramePr>
            <a:graphicFrameLocks noChangeAspect="1"/>
          </p:cNvGraphicFramePr>
          <p:nvPr/>
        </p:nvGraphicFramePr>
        <p:xfrm>
          <a:off x="457200" y="4762500"/>
          <a:ext cx="1143000" cy="241300"/>
        </p:xfrm>
        <a:graphic>
          <a:graphicData uri="http://schemas.openxmlformats.org/presentationml/2006/ole">
            <p:oleObj spid="_x0000_s362517" name="Equation" r:id="rId22" imgW="1143000" imgH="241200" progId="Equation.3">
              <p:embed/>
            </p:oleObj>
          </a:graphicData>
        </a:graphic>
      </p:graphicFrame>
      <p:graphicFrame>
        <p:nvGraphicFramePr>
          <p:cNvPr id="365596" name="Object 31"/>
          <p:cNvGraphicFramePr>
            <a:graphicFrameLocks noChangeAspect="1"/>
          </p:cNvGraphicFramePr>
          <p:nvPr/>
        </p:nvGraphicFramePr>
        <p:xfrm>
          <a:off x="228600" y="5257800"/>
          <a:ext cx="4699000" cy="381000"/>
        </p:xfrm>
        <a:graphic>
          <a:graphicData uri="http://schemas.openxmlformats.org/presentationml/2006/ole">
            <p:oleObj spid="_x0000_s362518" name="Equation" r:id="rId23" imgW="4698720" imgH="38088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6594"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72" name="Rectangle 71"/>
          <p:cNvSpPr/>
          <p:nvPr/>
        </p:nvSpPr>
        <p:spPr>
          <a:xfrm>
            <a:off x="304800" y="685800"/>
            <a:ext cx="2249334" cy="369332"/>
          </a:xfrm>
          <a:prstGeom prst="rect">
            <a:avLst/>
          </a:prstGeom>
        </p:spPr>
        <p:txBody>
          <a:bodyPr wrap="none">
            <a:spAutoFit/>
          </a:bodyPr>
          <a:lstStyle/>
          <a:p>
            <a:r>
              <a:rPr lang="en-US" b="1" dirty="0" smtClean="0">
                <a:latin typeface="Arial" pitchFamily="34" charset="0"/>
                <a:cs typeface="Arial" pitchFamily="34" charset="0"/>
              </a:rPr>
              <a:t>in spatial variables</a:t>
            </a:r>
            <a:endParaRPr lang="en-US" b="1" dirty="0"/>
          </a:p>
        </p:txBody>
      </p:sp>
      <p:graphicFrame>
        <p:nvGraphicFramePr>
          <p:cNvPr id="365591" name="Object 31"/>
          <p:cNvGraphicFramePr>
            <a:graphicFrameLocks noChangeAspect="1"/>
          </p:cNvGraphicFramePr>
          <p:nvPr/>
        </p:nvGraphicFramePr>
        <p:xfrm>
          <a:off x="762000" y="1143000"/>
          <a:ext cx="3276600" cy="2057400"/>
        </p:xfrm>
        <a:graphic>
          <a:graphicData uri="http://schemas.openxmlformats.org/presentationml/2006/ole">
            <p:oleObj spid="_x0000_s366595" name="Equation" r:id="rId4" imgW="3276360" imgH="2057400" progId="Equation.3">
              <p:embed/>
            </p:oleObj>
          </a:graphicData>
        </a:graphic>
      </p:graphicFrame>
      <p:sp>
        <p:nvSpPr>
          <p:cNvPr id="54" name="Rectangle 53"/>
          <p:cNvSpPr/>
          <p:nvPr/>
        </p:nvSpPr>
        <p:spPr>
          <a:xfrm>
            <a:off x="1866448" y="3581400"/>
            <a:ext cx="3326552" cy="369332"/>
          </a:xfrm>
          <a:prstGeom prst="rect">
            <a:avLst/>
          </a:prstGeom>
        </p:spPr>
        <p:txBody>
          <a:bodyPr wrap="none">
            <a:spAutoFit/>
          </a:bodyPr>
          <a:lstStyle/>
          <a:p>
            <a:r>
              <a:rPr lang="en-US" b="1" dirty="0" smtClean="0">
                <a:latin typeface="Arial" pitchFamily="34" charset="0"/>
                <a:cs typeface="Arial" pitchFamily="34" charset="0"/>
              </a:rPr>
              <a:t>: Cauchy deformation tensor</a:t>
            </a:r>
            <a:endParaRPr lang="en-US" b="1" dirty="0"/>
          </a:p>
        </p:txBody>
      </p:sp>
      <p:graphicFrame>
        <p:nvGraphicFramePr>
          <p:cNvPr id="365592" name="Object 24"/>
          <p:cNvGraphicFramePr>
            <a:graphicFrameLocks noChangeAspect="1"/>
          </p:cNvGraphicFramePr>
          <p:nvPr/>
        </p:nvGraphicFramePr>
        <p:xfrm>
          <a:off x="215900" y="3325813"/>
          <a:ext cx="1460500" cy="368300"/>
        </p:xfrm>
        <a:graphic>
          <a:graphicData uri="http://schemas.openxmlformats.org/presentationml/2006/ole">
            <p:oleObj spid="_x0000_s366596" name="Equation" r:id="rId5" imgW="1460160" imgH="368280" progId="Equation.3">
              <p:embed/>
            </p:oleObj>
          </a:graphicData>
        </a:graphic>
      </p:graphicFrame>
      <p:graphicFrame>
        <p:nvGraphicFramePr>
          <p:cNvPr id="365593" name="Object 25"/>
          <p:cNvGraphicFramePr>
            <a:graphicFrameLocks noChangeAspect="1"/>
          </p:cNvGraphicFramePr>
          <p:nvPr/>
        </p:nvGraphicFramePr>
        <p:xfrm>
          <a:off x="228600" y="3733800"/>
          <a:ext cx="1600200" cy="431800"/>
        </p:xfrm>
        <a:graphic>
          <a:graphicData uri="http://schemas.openxmlformats.org/presentationml/2006/ole">
            <p:oleObj spid="_x0000_s366597" name="Equation" r:id="rId6" imgW="1600200" imgH="431640" progId="Equation.3">
              <p:embed/>
            </p:oleObj>
          </a:graphicData>
        </a:graphic>
      </p:graphicFrame>
      <p:graphicFrame>
        <p:nvGraphicFramePr>
          <p:cNvPr id="365594" name="Object 26"/>
          <p:cNvGraphicFramePr>
            <a:graphicFrameLocks noChangeAspect="1"/>
          </p:cNvGraphicFramePr>
          <p:nvPr/>
        </p:nvGraphicFramePr>
        <p:xfrm>
          <a:off x="482600" y="4337050"/>
          <a:ext cx="1384300" cy="368300"/>
        </p:xfrm>
        <a:graphic>
          <a:graphicData uri="http://schemas.openxmlformats.org/presentationml/2006/ole">
            <p:oleObj spid="_x0000_s366598" name="Equation" r:id="rId7" imgW="1384200" imgH="368280" progId="Equation.3">
              <p:embed/>
            </p:oleObj>
          </a:graphicData>
        </a:graphic>
      </p:graphicFrame>
      <p:sp>
        <p:nvSpPr>
          <p:cNvPr id="58" name="Rectangle 57"/>
          <p:cNvSpPr/>
          <p:nvPr/>
        </p:nvSpPr>
        <p:spPr>
          <a:xfrm>
            <a:off x="1905000" y="4488996"/>
            <a:ext cx="3313728" cy="369332"/>
          </a:xfrm>
          <a:prstGeom prst="rect">
            <a:avLst/>
          </a:prstGeom>
        </p:spPr>
        <p:txBody>
          <a:bodyPr wrap="none">
            <a:spAutoFit/>
          </a:bodyPr>
          <a:lstStyle/>
          <a:p>
            <a:r>
              <a:rPr lang="en-US" b="1" dirty="0" smtClean="0">
                <a:latin typeface="Arial" pitchFamily="34" charset="0"/>
                <a:cs typeface="Arial" pitchFamily="34" charset="0"/>
              </a:rPr>
              <a:t>:</a:t>
            </a:r>
            <a:r>
              <a:rPr lang="en-US" b="1" dirty="0" err="1" smtClean="0">
                <a:latin typeface="Arial" pitchFamily="34" charset="0"/>
                <a:cs typeface="Arial" pitchFamily="34" charset="0"/>
              </a:rPr>
              <a:t>Eulerian</a:t>
            </a:r>
            <a:r>
              <a:rPr lang="en-US" b="1" dirty="0" smtClean="0">
                <a:latin typeface="Arial" pitchFamily="34" charset="0"/>
                <a:cs typeface="Arial" pitchFamily="34" charset="0"/>
              </a:rPr>
              <a:t> finite strain tensor</a:t>
            </a:r>
            <a:endParaRPr lang="en-US" b="1" dirty="0"/>
          </a:p>
        </p:txBody>
      </p:sp>
      <p:graphicFrame>
        <p:nvGraphicFramePr>
          <p:cNvPr id="365595" name="Object 27"/>
          <p:cNvGraphicFramePr>
            <a:graphicFrameLocks noChangeAspect="1"/>
          </p:cNvGraphicFramePr>
          <p:nvPr/>
        </p:nvGraphicFramePr>
        <p:xfrm>
          <a:off x="587375" y="4762500"/>
          <a:ext cx="1016000" cy="241300"/>
        </p:xfrm>
        <a:graphic>
          <a:graphicData uri="http://schemas.openxmlformats.org/presentationml/2006/ole">
            <p:oleObj spid="_x0000_s366599" name="Equation" r:id="rId8" imgW="1015920" imgH="241200" progId="Equation.3">
              <p:embed/>
            </p:oleObj>
          </a:graphicData>
        </a:graphic>
      </p:graphicFrame>
      <p:graphicFrame>
        <p:nvGraphicFramePr>
          <p:cNvPr id="365596" name="Object 31"/>
          <p:cNvGraphicFramePr>
            <a:graphicFrameLocks noChangeAspect="1"/>
          </p:cNvGraphicFramePr>
          <p:nvPr/>
        </p:nvGraphicFramePr>
        <p:xfrm>
          <a:off x="533400" y="5232400"/>
          <a:ext cx="4051300" cy="431800"/>
        </p:xfrm>
        <a:graphic>
          <a:graphicData uri="http://schemas.openxmlformats.org/presentationml/2006/ole">
            <p:oleObj spid="_x0000_s366600" name="Equation" r:id="rId9" imgW="4051080" imgH="43164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7618"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13" name="Rectangle 12"/>
          <p:cNvSpPr/>
          <p:nvPr/>
        </p:nvSpPr>
        <p:spPr>
          <a:xfrm>
            <a:off x="381001" y="762000"/>
            <a:ext cx="8763000" cy="646331"/>
          </a:xfrm>
          <a:prstGeom prst="rect">
            <a:avLst/>
          </a:prstGeom>
        </p:spPr>
        <p:txBody>
          <a:bodyPr wrap="square">
            <a:spAutoFit/>
          </a:bodyPr>
          <a:lstStyle/>
          <a:p>
            <a:r>
              <a:rPr lang="en-US" dirty="0" smtClean="0">
                <a:latin typeface="Arial" pitchFamily="34" charset="0"/>
                <a:cs typeface="Arial" pitchFamily="34" charset="0"/>
              </a:rPr>
              <a:t>For any two arbitrary differential vectors           and            which deforms into</a:t>
            </a:r>
          </a:p>
          <a:p>
            <a:r>
              <a:rPr lang="en-US" dirty="0" smtClean="0">
                <a:latin typeface="Arial" pitchFamily="34" charset="0"/>
                <a:cs typeface="Arial" pitchFamily="34" charset="0"/>
              </a:rPr>
              <a:t>and          , respectively, we have</a:t>
            </a:r>
            <a:endParaRPr lang="en-US" dirty="0"/>
          </a:p>
        </p:txBody>
      </p:sp>
      <p:graphicFrame>
        <p:nvGraphicFramePr>
          <p:cNvPr id="367625" name="Object 23"/>
          <p:cNvGraphicFramePr>
            <a:graphicFrameLocks noChangeAspect="1"/>
          </p:cNvGraphicFramePr>
          <p:nvPr/>
        </p:nvGraphicFramePr>
        <p:xfrm>
          <a:off x="5607050" y="750888"/>
          <a:ext cx="660400" cy="317500"/>
        </p:xfrm>
        <a:graphic>
          <a:graphicData uri="http://schemas.openxmlformats.org/presentationml/2006/ole">
            <p:oleObj spid="_x0000_s367619" name="Equation" r:id="rId4" imgW="660240" imgH="317160" progId="Equation.3">
              <p:embed/>
            </p:oleObj>
          </a:graphicData>
        </a:graphic>
      </p:graphicFrame>
      <p:graphicFrame>
        <p:nvGraphicFramePr>
          <p:cNvPr id="367626" name="Object 23"/>
          <p:cNvGraphicFramePr>
            <a:graphicFrameLocks noChangeAspect="1"/>
          </p:cNvGraphicFramePr>
          <p:nvPr/>
        </p:nvGraphicFramePr>
        <p:xfrm>
          <a:off x="4546600" y="760413"/>
          <a:ext cx="622300" cy="317500"/>
        </p:xfrm>
        <a:graphic>
          <a:graphicData uri="http://schemas.openxmlformats.org/presentationml/2006/ole">
            <p:oleObj spid="_x0000_s367620" name="Equation" r:id="rId5" imgW="622080" imgH="317160" progId="Equation.3">
              <p:embed/>
            </p:oleObj>
          </a:graphicData>
        </a:graphic>
      </p:graphicFrame>
      <p:graphicFrame>
        <p:nvGraphicFramePr>
          <p:cNvPr id="367627" name="Object 11"/>
          <p:cNvGraphicFramePr>
            <a:graphicFrameLocks noChangeAspect="1"/>
          </p:cNvGraphicFramePr>
          <p:nvPr/>
        </p:nvGraphicFramePr>
        <p:xfrm>
          <a:off x="933450" y="1028700"/>
          <a:ext cx="584200" cy="317500"/>
        </p:xfrm>
        <a:graphic>
          <a:graphicData uri="http://schemas.openxmlformats.org/presentationml/2006/ole">
            <p:oleObj spid="_x0000_s367621" name="Equation" r:id="rId6" imgW="583920" imgH="317160" progId="Equation.3">
              <p:embed/>
            </p:oleObj>
          </a:graphicData>
        </a:graphic>
      </p:graphicFrame>
      <p:graphicFrame>
        <p:nvGraphicFramePr>
          <p:cNvPr id="367628" name="Object 12"/>
          <p:cNvGraphicFramePr>
            <a:graphicFrameLocks noChangeAspect="1"/>
          </p:cNvGraphicFramePr>
          <p:nvPr/>
        </p:nvGraphicFramePr>
        <p:xfrm>
          <a:off x="8289925" y="762000"/>
          <a:ext cx="558800" cy="317500"/>
        </p:xfrm>
        <a:graphic>
          <a:graphicData uri="http://schemas.openxmlformats.org/presentationml/2006/ole">
            <p:oleObj spid="_x0000_s367622" name="Equation" r:id="rId7" imgW="558720" imgH="317160" progId="Equation.3">
              <p:embed/>
            </p:oleObj>
          </a:graphicData>
        </a:graphic>
      </p:graphicFrame>
      <p:graphicFrame>
        <p:nvGraphicFramePr>
          <p:cNvPr id="367629" name="Object 13"/>
          <p:cNvGraphicFramePr>
            <a:graphicFrameLocks noChangeAspect="1"/>
          </p:cNvGraphicFramePr>
          <p:nvPr/>
        </p:nvGraphicFramePr>
        <p:xfrm>
          <a:off x="609600" y="1600200"/>
          <a:ext cx="3543300" cy="2501900"/>
        </p:xfrm>
        <a:graphic>
          <a:graphicData uri="http://schemas.openxmlformats.org/presentationml/2006/ole">
            <p:oleObj spid="_x0000_s367623" name="Equation" r:id="rId8" imgW="3543120" imgH="2501640" progId="Equation.3">
              <p:embed/>
            </p:oleObj>
          </a:graphicData>
        </a:graphic>
      </p:graphicFrame>
      <p:sp>
        <p:nvSpPr>
          <p:cNvPr id="19" name="Rectangle 18"/>
          <p:cNvSpPr/>
          <p:nvPr/>
        </p:nvSpPr>
        <p:spPr>
          <a:xfrm>
            <a:off x="457200" y="4343400"/>
            <a:ext cx="7276351" cy="923330"/>
          </a:xfrm>
          <a:prstGeom prst="rect">
            <a:avLst/>
          </a:prstGeom>
        </p:spPr>
        <p:txBody>
          <a:bodyPr wrap="none">
            <a:spAutoFit/>
          </a:bodyPr>
          <a:lstStyle/>
          <a:p>
            <a:pPr>
              <a:buFont typeface="Arial" pitchFamily="34" charset="0"/>
              <a:buChar char="•"/>
            </a:pPr>
            <a:r>
              <a:rPr lang="en-US" dirty="0" smtClean="0">
                <a:latin typeface="Arial" pitchFamily="34" charset="0"/>
                <a:cs typeface="Arial" pitchFamily="34" charset="0"/>
              </a:rPr>
              <a:t> if            (no strain), lengths of all line elements are unchanged.</a:t>
            </a:r>
          </a:p>
          <a:p>
            <a:r>
              <a:rPr lang="en-US" dirty="0" smtClean="0">
                <a:latin typeface="Arial" pitchFamily="34" charset="0"/>
                <a:cs typeface="Arial" pitchFamily="34" charset="0"/>
              </a:rPr>
              <a:t>                                , angle between two elements is also unchanged.</a:t>
            </a:r>
          </a:p>
          <a:p>
            <a:pPr>
              <a:buFont typeface="Arial" pitchFamily="34" charset="0"/>
              <a:buChar char="•"/>
            </a:pPr>
            <a:r>
              <a:rPr lang="en-US" dirty="0" smtClean="0">
                <a:latin typeface="Arial" pitchFamily="34" charset="0"/>
                <a:cs typeface="Arial" pitchFamily="34" charset="0"/>
              </a:rPr>
              <a:t> only rigid body displacement.  </a:t>
            </a:r>
            <a:endParaRPr lang="en-US" dirty="0"/>
          </a:p>
        </p:txBody>
      </p:sp>
      <p:graphicFrame>
        <p:nvGraphicFramePr>
          <p:cNvPr id="367630" name="Object 14"/>
          <p:cNvGraphicFramePr>
            <a:graphicFrameLocks noChangeAspect="1"/>
          </p:cNvGraphicFramePr>
          <p:nvPr/>
        </p:nvGraphicFramePr>
        <p:xfrm>
          <a:off x="899966" y="4401128"/>
          <a:ext cx="609600" cy="241300"/>
        </p:xfrm>
        <a:graphic>
          <a:graphicData uri="http://schemas.openxmlformats.org/presentationml/2006/ole">
            <p:oleObj spid="_x0000_s367624" name="Equation" r:id="rId9" imgW="609480" imgH="2412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8642"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13" name="Rectangle 12"/>
          <p:cNvSpPr/>
          <p:nvPr/>
        </p:nvSpPr>
        <p:spPr>
          <a:xfrm>
            <a:off x="381001" y="762000"/>
            <a:ext cx="8763000" cy="646331"/>
          </a:xfrm>
          <a:prstGeom prst="rect">
            <a:avLst/>
          </a:prstGeom>
        </p:spPr>
        <p:txBody>
          <a:bodyPr wrap="square">
            <a:spAutoFit/>
          </a:bodyPr>
          <a:lstStyle/>
          <a:p>
            <a:r>
              <a:rPr lang="en-US" dirty="0" smtClean="0">
                <a:latin typeface="Arial" pitchFamily="34" charset="0"/>
                <a:cs typeface="Arial" pitchFamily="34" charset="0"/>
              </a:rPr>
              <a:t>The displacement field                       in material and spatial description (ignoring the time consideration)</a:t>
            </a:r>
            <a:endParaRPr lang="en-US" dirty="0"/>
          </a:p>
        </p:txBody>
      </p:sp>
      <p:graphicFrame>
        <p:nvGraphicFramePr>
          <p:cNvPr id="368649" name="Object 9"/>
          <p:cNvGraphicFramePr>
            <a:graphicFrameLocks noChangeAspect="1"/>
          </p:cNvGraphicFramePr>
          <p:nvPr/>
        </p:nvGraphicFramePr>
        <p:xfrm>
          <a:off x="2873664" y="812222"/>
          <a:ext cx="1231900" cy="304800"/>
        </p:xfrm>
        <a:graphic>
          <a:graphicData uri="http://schemas.openxmlformats.org/presentationml/2006/ole">
            <p:oleObj spid="_x0000_s368643" name="Equation" r:id="rId4" imgW="1231560" imgH="304560" progId="Equation.3">
              <p:embed/>
            </p:oleObj>
          </a:graphicData>
        </a:graphic>
      </p:graphicFrame>
      <p:graphicFrame>
        <p:nvGraphicFramePr>
          <p:cNvPr id="368650" name="Object 10"/>
          <p:cNvGraphicFramePr>
            <a:graphicFrameLocks noChangeAspect="1"/>
          </p:cNvGraphicFramePr>
          <p:nvPr/>
        </p:nvGraphicFramePr>
        <p:xfrm>
          <a:off x="660400" y="1498600"/>
          <a:ext cx="4673600" cy="330200"/>
        </p:xfrm>
        <a:graphic>
          <a:graphicData uri="http://schemas.openxmlformats.org/presentationml/2006/ole">
            <p:oleObj spid="_x0000_s368644" name="Equation" r:id="rId5" imgW="4673520" imgH="330120" progId="Equation.3">
              <p:embed/>
            </p:oleObj>
          </a:graphicData>
        </a:graphic>
      </p:graphicFrame>
      <p:graphicFrame>
        <p:nvGraphicFramePr>
          <p:cNvPr id="368651" name="Object 11"/>
          <p:cNvGraphicFramePr>
            <a:graphicFrameLocks noChangeAspect="1"/>
          </p:cNvGraphicFramePr>
          <p:nvPr/>
        </p:nvGraphicFramePr>
        <p:xfrm>
          <a:off x="482600" y="2095500"/>
          <a:ext cx="3581400" cy="1181100"/>
        </p:xfrm>
        <a:graphic>
          <a:graphicData uri="http://schemas.openxmlformats.org/presentationml/2006/ole">
            <p:oleObj spid="_x0000_s368645" name="Equation" r:id="rId6" imgW="3581280" imgH="1180800" progId="Equation.3">
              <p:embed/>
            </p:oleObj>
          </a:graphicData>
        </a:graphic>
      </p:graphicFrame>
      <p:graphicFrame>
        <p:nvGraphicFramePr>
          <p:cNvPr id="368652" name="Object 12"/>
          <p:cNvGraphicFramePr>
            <a:graphicFrameLocks noChangeAspect="1"/>
          </p:cNvGraphicFramePr>
          <p:nvPr/>
        </p:nvGraphicFramePr>
        <p:xfrm>
          <a:off x="533400" y="3581400"/>
          <a:ext cx="3365500" cy="1219200"/>
        </p:xfrm>
        <a:graphic>
          <a:graphicData uri="http://schemas.openxmlformats.org/presentationml/2006/ole">
            <p:oleObj spid="_x0000_s368646" name="Equation" r:id="rId7" imgW="3365280" imgH="121896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1990</TotalTime>
  <Words>1005</Words>
  <Application>Microsoft Office PowerPoint</Application>
  <PresentationFormat>On-screen Show (4:3)</PresentationFormat>
  <Paragraphs>134</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0"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433</cp:revision>
  <dcterms:created xsi:type="dcterms:W3CDTF">2016-07-18T17:17:36Z</dcterms:created>
  <dcterms:modified xsi:type="dcterms:W3CDTF">2016-08-12T06:40:47Z</dcterms:modified>
</cp:coreProperties>
</file>