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45" r:id="rId3"/>
    <p:sldId id="264" r:id="rId4"/>
    <p:sldId id="533" r:id="rId5"/>
    <p:sldId id="534" r:id="rId6"/>
    <p:sldId id="546" r:id="rId7"/>
    <p:sldId id="547" r:id="rId8"/>
    <p:sldId id="548" r:id="rId9"/>
    <p:sldId id="549" r:id="rId10"/>
    <p:sldId id="550" r:id="rId11"/>
    <p:sldId id="551" r:id="rId12"/>
    <p:sldId id="552" r:id="rId13"/>
    <p:sldId id="553" r:id="rId14"/>
    <p:sldId id="554" r:id="rId15"/>
    <p:sldId id="555" r:id="rId16"/>
    <p:sldId id="55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05" autoAdjust="0"/>
    <p:restoredTop sz="94660"/>
  </p:normalViewPr>
  <p:slideViewPr>
    <p:cSldViewPr>
      <p:cViewPr varScale="1">
        <p:scale>
          <a:sx n="62" d="100"/>
          <a:sy n="62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12" Type="http://schemas.openxmlformats.org/officeDocument/2006/relationships/image" Target="../media/image31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11" Type="http://schemas.openxmlformats.org/officeDocument/2006/relationships/image" Target="../media/image30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11/08/2016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30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5" Type="http://schemas.openxmlformats.org/officeDocument/2006/relationships/oleObject" Target="../embeddings/oleObject3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3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20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19200"/>
            <a:ext cx="784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Material derivatives of </a:t>
            </a: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 elements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area elements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volume elements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isochoric motion</a:t>
            </a:r>
          </a:p>
        </p:txBody>
      </p:sp>
      <p:graphicFrame>
        <p:nvGraphicFramePr>
          <p:cNvPr id="562178" name="Object 2"/>
          <p:cNvGraphicFramePr>
            <a:graphicFrameLocks noChangeAspect="1"/>
          </p:cNvGraphicFramePr>
          <p:nvPr/>
        </p:nvGraphicFramePr>
        <p:xfrm>
          <a:off x="3733800" y="2057400"/>
          <a:ext cx="1270000" cy="533400"/>
        </p:xfrm>
        <a:graphic>
          <a:graphicData uri="http://schemas.openxmlformats.org/presentationml/2006/ole">
            <p:oleObj spid="_x0000_s563202" name="Equation" r:id="rId3" imgW="1269720" imgH="533160" progId="Equation.3">
              <p:embed/>
            </p:oleObj>
          </a:graphicData>
        </a:graphic>
      </p:graphicFrame>
      <p:graphicFrame>
        <p:nvGraphicFramePr>
          <p:cNvPr id="562179" name="Object 3"/>
          <p:cNvGraphicFramePr>
            <a:graphicFrameLocks noChangeAspect="1"/>
          </p:cNvGraphicFramePr>
          <p:nvPr/>
        </p:nvGraphicFramePr>
        <p:xfrm>
          <a:off x="5181600" y="3142672"/>
          <a:ext cx="2146300" cy="533400"/>
        </p:xfrm>
        <a:graphic>
          <a:graphicData uri="http://schemas.openxmlformats.org/presentationml/2006/ole">
            <p:oleObj spid="_x0000_s563203" name="Equation" r:id="rId4" imgW="2145960" imgH="533160" progId="Equation.3">
              <p:embed/>
            </p:oleObj>
          </a:graphicData>
        </a:graphic>
      </p:graphicFrame>
      <p:graphicFrame>
        <p:nvGraphicFramePr>
          <p:cNvPr id="562180" name="Object 4"/>
          <p:cNvGraphicFramePr>
            <a:graphicFrameLocks noChangeAspect="1"/>
          </p:cNvGraphicFramePr>
          <p:nvPr/>
        </p:nvGraphicFramePr>
        <p:xfrm>
          <a:off x="4038600" y="4191000"/>
          <a:ext cx="1447800" cy="533400"/>
        </p:xfrm>
        <a:graphic>
          <a:graphicData uri="http://schemas.openxmlformats.org/presentationml/2006/ole">
            <p:oleObj spid="_x0000_s563204" name="Equation" r:id="rId5" imgW="1447560" imgH="533160" progId="Equation.3">
              <p:embed/>
            </p:oleObj>
          </a:graphicData>
        </a:graphic>
      </p:graphicFrame>
      <p:graphicFrame>
        <p:nvGraphicFramePr>
          <p:cNvPr id="562181" name="Object 5"/>
          <p:cNvGraphicFramePr>
            <a:graphicFrameLocks noChangeAspect="1"/>
          </p:cNvGraphicFramePr>
          <p:nvPr/>
        </p:nvGraphicFramePr>
        <p:xfrm>
          <a:off x="1828800" y="2260600"/>
          <a:ext cx="1333500" cy="254000"/>
        </p:xfrm>
        <a:graphic>
          <a:graphicData uri="http://schemas.openxmlformats.org/presentationml/2006/ole">
            <p:oleObj spid="_x0000_s563205" name="Equation" r:id="rId6" imgW="1333440" imgH="253800" progId="Equation.3">
              <p:embed/>
            </p:oleObj>
          </a:graphicData>
        </a:graphic>
      </p:graphicFrame>
      <p:graphicFrame>
        <p:nvGraphicFramePr>
          <p:cNvPr id="562182" name="Object 6"/>
          <p:cNvGraphicFramePr>
            <a:graphicFrameLocks noChangeAspect="1"/>
          </p:cNvGraphicFramePr>
          <p:nvPr/>
        </p:nvGraphicFramePr>
        <p:xfrm>
          <a:off x="1447800" y="3200400"/>
          <a:ext cx="3162300" cy="495300"/>
        </p:xfrm>
        <a:graphic>
          <a:graphicData uri="http://schemas.openxmlformats.org/presentationml/2006/ole">
            <p:oleObj spid="_x0000_s563206" name="Equation" r:id="rId7" imgW="3162240" imgH="495000" progId="Equation.3">
              <p:embed/>
            </p:oleObj>
          </a:graphicData>
        </a:graphic>
      </p:graphicFrame>
      <p:graphicFrame>
        <p:nvGraphicFramePr>
          <p:cNvPr id="562183" name="Object 7"/>
          <p:cNvGraphicFramePr>
            <a:graphicFrameLocks noChangeAspect="1"/>
          </p:cNvGraphicFramePr>
          <p:nvPr/>
        </p:nvGraphicFramePr>
        <p:xfrm>
          <a:off x="2057400" y="4343400"/>
          <a:ext cx="1168400" cy="317500"/>
        </p:xfrm>
        <a:graphic>
          <a:graphicData uri="http://schemas.openxmlformats.org/presentationml/2006/ole">
            <p:oleObj spid="_x0000_s563207" name="Equation" r:id="rId8" imgW="1168200" imgH="317160" progId="Equation.3">
              <p:embed/>
            </p:oleObj>
          </a:graphicData>
        </a:graphic>
      </p:graphicFrame>
      <p:graphicFrame>
        <p:nvGraphicFramePr>
          <p:cNvPr id="562184" name="Object 8"/>
          <p:cNvGraphicFramePr>
            <a:graphicFrameLocks noChangeAspect="1"/>
          </p:cNvGraphicFramePr>
          <p:nvPr/>
        </p:nvGraphicFramePr>
        <p:xfrm>
          <a:off x="2743200" y="5410200"/>
          <a:ext cx="2247900" cy="368300"/>
        </p:xfrm>
        <a:graphic>
          <a:graphicData uri="http://schemas.openxmlformats.org/presentationml/2006/ole">
            <p:oleObj spid="_x0000_s563208" name="Equation" r:id="rId9" imgW="22478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600200"/>
            <a:ext cx="5867400" cy="304698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Problem</a:t>
            </a:r>
          </a:p>
          <a:p>
            <a:pPr algn="ctr"/>
            <a:r>
              <a:rPr lang="en-US" sz="96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Session</a:t>
            </a:r>
            <a:endParaRPr lang="en-US" sz="9600" b="1" cap="none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1.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continuum body has a motion defined by the equations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the velocity components at              of the particle which occupies the point               when              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the equation of the path along which the particle designated in part (a) moves.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Calculate the acceleration components of the same particle at time</a:t>
            </a:r>
          </a:p>
          <a:p>
            <a:pPr marL="342900" indent="-342900">
              <a:buAutoNum type="alphaLcParenBoth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422400" y="1117600"/>
          <a:ext cx="4572000" cy="381000"/>
        </p:xfrm>
        <a:graphic>
          <a:graphicData uri="http://schemas.openxmlformats.org/presentationml/2006/ole">
            <p:oleObj spid="_x0000_s555010" name="Equation" r:id="rId3" imgW="4572000" imgH="380880" progId="Equation.3">
              <p:embed/>
            </p:oleObj>
          </a:graphicData>
        </a:graphic>
      </p:graphicFrame>
      <p:graphicFrame>
        <p:nvGraphicFramePr>
          <p:cNvPr id="409610" name="Object 10"/>
          <p:cNvGraphicFramePr>
            <a:graphicFrameLocks noChangeAspect="1"/>
          </p:cNvGraphicFramePr>
          <p:nvPr/>
        </p:nvGraphicFramePr>
        <p:xfrm>
          <a:off x="1152236" y="1816100"/>
          <a:ext cx="762000" cy="317500"/>
        </p:xfrm>
        <a:graphic>
          <a:graphicData uri="http://schemas.openxmlformats.org/presentationml/2006/ole">
            <p:oleObj spid="_x0000_s555011" name="Equation" r:id="rId4" imgW="761760" imgH="317160" progId="Equation.3">
              <p:embed/>
            </p:oleObj>
          </a:graphicData>
        </a:graphic>
      </p:graphicFrame>
      <p:graphicFrame>
        <p:nvGraphicFramePr>
          <p:cNvPr id="546822" name="Object 6"/>
          <p:cNvGraphicFramePr>
            <a:graphicFrameLocks noChangeAspect="1"/>
          </p:cNvGraphicFramePr>
          <p:nvPr/>
        </p:nvGraphicFramePr>
        <p:xfrm>
          <a:off x="4472704" y="1563256"/>
          <a:ext cx="787400" cy="292100"/>
        </p:xfrm>
        <a:graphic>
          <a:graphicData uri="http://schemas.openxmlformats.org/presentationml/2006/ole">
            <p:oleObj spid="_x0000_s555013" name="Equation" r:id="rId5" imgW="787320" imgH="291960" progId="Equation.3">
              <p:embed/>
            </p:oleObj>
          </a:graphicData>
        </a:graphic>
      </p:graphicFrame>
      <p:graphicFrame>
        <p:nvGraphicFramePr>
          <p:cNvPr id="555014" name="Object 6"/>
          <p:cNvGraphicFramePr>
            <a:graphicFrameLocks noChangeAspect="1"/>
          </p:cNvGraphicFramePr>
          <p:nvPr/>
        </p:nvGraphicFramePr>
        <p:xfrm>
          <a:off x="2639866" y="1856508"/>
          <a:ext cx="800100" cy="292100"/>
        </p:xfrm>
        <a:graphic>
          <a:graphicData uri="http://schemas.openxmlformats.org/presentationml/2006/ole">
            <p:oleObj spid="_x0000_s555014" name="Equation" r:id="rId6" imgW="799920" imgH="291960" progId="Equation.3">
              <p:embed/>
            </p:oleObj>
          </a:graphicData>
        </a:graphic>
      </p:graphicFrame>
      <p:graphicFrame>
        <p:nvGraphicFramePr>
          <p:cNvPr id="555015" name="Object 7"/>
          <p:cNvGraphicFramePr>
            <a:graphicFrameLocks noChangeAspect="1"/>
          </p:cNvGraphicFramePr>
          <p:nvPr/>
        </p:nvGraphicFramePr>
        <p:xfrm>
          <a:off x="7408720" y="2667000"/>
          <a:ext cx="673100" cy="292100"/>
        </p:xfrm>
        <a:graphic>
          <a:graphicData uri="http://schemas.openxmlformats.org/presentationml/2006/ole">
            <p:oleObj spid="_x0000_s555015" name="Equation" r:id="rId7" imgW="67284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2.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displacement field is given in terms of the spatial variables and time by the equations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Using the (spatial) material derivative operator, determine the velocity components.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2159000" y="1117600"/>
          <a:ext cx="3098800" cy="381000"/>
        </p:xfrm>
        <a:graphic>
          <a:graphicData uri="http://schemas.openxmlformats.org/presentationml/2006/ole">
            <p:oleObj spid="_x0000_s565250" name="Equation" r:id="rId3" imgW="3098520" imgH="380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3.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Given the  displacement field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where A is a very small constant, determine the components of the infinitesimal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strain tensor  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771650" y="1117600"/>
          <a:ext cx="3873500" cy="381000"/>
        </p:xfrm>
        <a:graphic>
          <a:graphicData uri="http://schemas.openxmlformats.org/presentationml/2006/ole">
            <p:oleObj spid="_x0000_s566274" name="Equation" r:id="rId3" imgW="3873240" imgH="380880" progId="Equation.3">
              <p:embed/>
            </p:oleObj>
          </a:graphicData>
        </a:graphic>
      </p:graphicFrame>
      <p:graphicFrame>
        <p:nvGraphicFramePr>
          <p:cNvPr id="566275" name="Object 3"/>
          <p:cNvGraphicFramePr>
            <a:graphicFrameLocks noChangeAspect="1"/>
          </p:cNvGraphicFramePr>
          <p:nvPr/>
        </p:nvGraphicFramePr>
        <p:xfrm>
          <a:off x="1572492" y="1884216"/>
          <a:ext cx="190500" cy="190500"/>
        </p:xfrm>
        <a:graphic>
          <a:graphicData uri="http://schemas.openxmlformats.org/presentationml/2006/ole">
            <p:oleObj spid="_x0000_s566275" name="Equation" r:id="rId4" imgW="1904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4.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homogeneous deformation is defined by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where          and     are constants. Determine the principal stretches.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219200" y="1143000"/>
          <a:ext cx="4978400" cy="330200"/>
        </p:xfrm>
        <a:graphic>
          <a:graphicData uri="http://schemas.openxmlformats.org/presentationml/2006/ole">
            <p:oleObj spid="_x0000_s567298" name="Equation" r:id="rId3" imgW="4978080" imgH="330120" progId="Equation.3">
              <p:embed/>
            </p:oleObj>
          </a:graphicData>
        </a:graphic>
      </p:graphicFrame>
      <p:graphicFrame>
        <p:nvGraphicFramePr>
          <p:cNvPr id="566275" name="Object 3"/>
          <p:cNvGraphicFramePr>
            <a:graphicFrameLocks noChangeAspect="1"/>
          </p:cNvGraphicFramePr>
          <p:nvPr/>
        </p:nvGraphicFramePr>
        <p:xfrm>
          <a:off x="935184" y="1579416"/>
          <a:ext cx="482600" cy="292100"/>
        </p:xfrm>
        <a:graphic>
          <a:graphicData uri="http://schemas.openxmlformats.org/presentationml/2006/ole">
            <p:oleObj spid="_x0000_s567299" name="Equation" r:id="rId4" imgW="482400" imgH="291960" progId="Equation.3">
              <p:embed/>
            </p:oleObj>
          </a:graphicData>
        </a:graphic>
      </p:graphicFrame>
      <p:graphicFrame>
        <p:nvGraphicFramePr>
          <p:cNvPr id="566276" name="Object 4"/>
          <p:cNvGraphicFramePr>
            <a:graphicFrameLocks noChangeAspect="1"/>
          </p:cNvGraphicFramePr>
          <p:nvPr/>
        </p:nvGraphicFramePr>
        <p:xfrm>
          <a:off x="1936172" y="1627908"/>
          <a:ext cx="215900" cy="241300"/>
        </p:xfrm>
        <a:graphic>
          <a:graphicData uri="http://schemas.openxmlformats.org/presentationml/2006/ole">
            <p:oleObj spid="_x0000_s567300" name="Equation" r:id="rId5" imgW="2156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5.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Prove the identity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3098800" y="1130300"/>
          <a:ext cx="1219200" cy="774700"/>
        </p:xfrm>
        <a:graphic>
          <a:graphicData uri="http://schemas.openxmlformats.org/presentationml/2006/ole">
            <p:oleObj spid="_x0000_s568322" name="Equation" r:id="rId3" imgW="1218960" imgH="774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6858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Problem 6.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continuum body in the form of a unit cube shown by the sketch undergoes the homogeneous deformation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where           and      are constants. 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Determine the relationships among           and     if 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length of the diagonal OC remains unchanged,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rectangular area ABFE remains unchanged,</a:t>
            </a:r>
          </a:p>
          <a:p>
            <a:pPr marL="342900" indent="-342900">
              <a:buAutoNum type="alphaLcParenBoth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triangular area ACE remains unchanged. </a:t>
            </a:r>
          </a:p>
        </p:txBody>
      </p:sp>
      <p:graphicFrame>
        <p:nvGraphicFramePr>
          <p:cNvPr id="392194" name="Object 2"/>
          <p:cNvGraphicFramePr>
            <a:graphicFrameLocks noChangeAspect="1"/>
          </p:cNvGraphicFramePr>
          <p:nvPr/>
        </p:nvGraphicFramePr>
        <p:xfrm>
          <a:off x="1860550" y="1327720"/>
          <a:ext cx="3695700" cy="330200"/>
        </p:xfrm>
        <a:graphic>
          <a:graphicData uri="http://schemas.openxmlformats.org/presentationml/2006/ole">
            <p:oleObj spid="_x0000_s569346" name="Equation" r:id="rId3" imgW="3695400" imgH="330120" progId="Equation.3">
              <p:embed/>
            </p:oleObj>
          </a:graphicData>
        </a:graphic>
      </p:graphicFrame>
      <p:graphicFrame>
        <p:nvGraphicFramePr>
          <p:cNvPr id="555014" name="Object 6"/>
          <p:cNvGraphicFramePr>
            <a:graphicFrameLocks noChangeAspect="1"/>
          </p:cNvGraphicFramePr>
          <p:nvPr/>
        </p:nvGraphicFramePr>
        <p:xfrm>
          <a:off x="1981200" y="1828800"/>
          <a:ext cx="254000" cy="330200"/>
        </p:xfrm>
        <a:graphic>
          <a:graphicData uri="http://schemas.openxmlformats.org/presentationml/2006/ole">
            <p:oleObj spid="_x0000_s569349" name="Equation" r:id="rId4" imgW="253800" imgH="330120" progId="Equation.3">
              <p:embed/>
            </p:oleObj>
          </a:graphicData>
        </a:graphic>
      </p:graphicFrame>
      <p:graphicFrame>
        <p:nvGraphicFramePr>
          <p:cNvPr id="569351" name="Object 7"/>
          <p:cNvGraphicFramePr>
            <a:graphicFrameLocks noChangeAspect="1"/>
          </p:cNvGraphicFramePr>
          <p:nvPr/>
        </p:nvGraphicFramePr>
        <p:xfrm>
          <a:off x="944420" y="1810328"/>
          <a:ext cx="584200" cy="317500"/>
        </p:xfrm>
        <a:graphic>
          <a:graphicData uri="http://schemas.openxmlformats.org/presentationml/2006/ole">
            <p:oleObj spid="_x0000_s569351" name="Equation" r:id="rId5" imgW="583920" imgH="317160" progId="Equation.3">
              <p:embed/>
            </p:oleObj>
          </a:graphicData>
        </a:graphic>
      </p:graphicFrame>
      <p:graphicFrame>
        <p:nvGraphicFramePr>
          <p:cNvPr id="569352" name="Object 8"/>
          <p:cNvGraphicFramePr>
            <a:graphicFrameLocks noChangeAspect="1"/>
          </p:cNvGraphicFramePr>
          <p:nvPr/>
        </p:nvGraphicFramePr>
        <p:xfrm>
          <a:off x="4890656" y="2105888"/>
          <a:ext cx="254000" cy="330200"/>
        </p:xfrm>
        <a:graphic>
          <a:graphicData uri="http://schemas.openxmlformats.org/presentationml/2006/ole">
            <p:oleObj spid="_x0000_s569352" name="Equation" r:id="rId6" imgW="253800" imgH="330120" progId="Equation.3">
              <p:embed/>
            </p:oleObj>
          </a:graphicData>
        </a:graphic>
      </p:graphicFrame>
      <p:graphicFrame>
        <p:nvGraphicFramePr>
          <p:cNvPr id="569353" name="Object 9"/>
          <p:cNvGraphicFramePr>
            <a:graphicFrameLocks noChangeAspect="1"/>
          </p:cNvGraphicFramePr>
          <p:nvPr/>
        </p:nvGraphicFramePr>
        <p:xfrm>
          <a:off x="3854019" y="2086838"/>
          <a:ext cx="584200" cy="317500"/>
        </p:xfrm>
        <a:graphic>
          <a:graphicData uri="http://schemas.openxmlformats.org/presentationml/2006/ole">
            <p:oleObj spid="_x0000_s569353" name="Equation" r:id="rId7" imgW="583920" imgH="317160" progId="Equation.3">
              <p:embed/>
            </p:oleObj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267200" y="3277394"/>
            <a:ext cx="3200400" cy="2742406"/>
            <a:chOff x="4267200" y="3277394"/>
            <a:chExt cx="3200400" cy="2742406"/>
          </a:xfrm>
        </p:grpSpPr>
        <p:sp>
          <p:nvSpPr>
            <p:cNvPr id="12" name="Cube 11"/>
            <p:cNvSpPr/>
            <p:nvPr/>
          </p:nvSpPr>
          <p:spPr>
            <a:xfrm>
              <a:off x="4969106" y="4059571"/>
              <a:ext cx="1355494" cy="1390684"/>
            </a:xfrm>
            <a:prstGeom prst="cube">
              <a:avLst>
                <a:gd name="adj" fmla="val 2066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6333836" y="5172364"/>
              <a:ext cx="1133764" cy="92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4872182" y="3662218"/>
              <a:ext cx="77123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 flipV="1">
              <a:off x="4267200" y="5458692"/>
              <a:ext cx="704274" cy="5611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6" name="Object 7"/>
            <p:cNvGraphicFramePr>
              <a:graphicFrameLocks noChangeAspect="1"/>
            </p:cNvGraphicFramePr>
            <p:nvPr/>
          </p:nvGraphicFramePr>
          <p:xfrm>
            <a:off x="5040748" y="4989944"/>
            <a:ext cx="228600" cy="241300"/>
          </p:xfrm>
          <a:graphic>
            <a:graphicData uri="http://schemas.openxmlformats.org/presentationml/2006/ole">
              <p:oleObj spid="_x0000_s569354" name="Equation" r:id="rId8" imgW="228600" imgH="241200" progId="Equation.3">
                <p:embed/>
              </p:oleObj>
            </a:graphicData>
          </a:graphic>
        </p:graphicFrame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6096000" y="5410200"/>
            <a:ext cx="215900" cy="228600"/>
          </p:xfrm>
          <a:graphic>
            <a:graphicData uri="http://schemas.openxmlformats.org/presentationml/2006/ole">
              <p:oleObj spid="_x0000_s569355" name="Equation" r:id="rId9" imgW="215640" imgH="228600" progId="Equation.3">
                <p:embed/>
              </p:oleObj>
            </a:graphicData>
          </a:graphic>
        </p:graphicFrame>
        <p:graphicFrame>
          <p:nvGraphicFramePr>
            <p:cNvPr id="18" name="Object 9"/>
            <p:cNvGraphicFramePr>
              <a:graphicFrameLocks noChangeAspect="1"/>
            </p:cNvGraphicFramePr>
            <p:nvPr/>
          </p:nvGraphicFramePr>
          <p:xfrm>
            <a:off x="4711700" y="4237180"/>
            <a:ext cx="241300" cy="228600"/>
          </p:xfrm>
          <a:graphic>
            <a:graphicData uri="http://schemas.openxmlformats.org/presentationml/2006/ole">
              <p:oleObj spid="_x0000_s569356" name="Equation" r:id="rId10" imgW="241200" imgH="228600" progId="Equation.3">
                <p:embed/>
              </p:oleObj>
            </a:graphicData>
          </a:graphic>
        </p:graphicFrame>
        <p:graphicFrame>
          <p:nvGraphicFramePr>
            <p:cNvPr id="19" name="Object 10"/>
            <p:cNvGraphicFramePr>
              <a:graphicFrameLocks noChangeAspect="1"/>
            </p:cNvGraphicFramePr>
            <p:nvPr/>
          </p:nvGraphicFramePr>
          <p:xfrm>
            <a:off x="5257800" y="3761508"/>
            <a:ext cx="215900" cy="228600"/>
          </p:xfrm>
          <a:graphic>
            <a:graphicData uri="http://schemas.openxmlformats.org/presentationml/2006/ole">
              <p:oleObj spid="_x0000_s569357" name="Equation" r:id="rId11" imgW="215640" imgH="228600" progId="Equation.3">
                <p:embed/>
              </p:oleObj>
            </a:graphicData>
          </a:graphic>
        </p:graphicFrame>
        <p:graphicFrame>
          <p:nvGraphicFramePr>
            <p:cNvPr id="20" name="Object 11"/>
            <p:cNvGraphicFramePr>
              <a:graphicFrameLocks noChangeAspect="1"/>
            </p:cNvGraphicFramePr>
            <p:nvPr/>
          </p:nvGraphicFramePr>
          <p:xfrm>
            <a:off x="6361544" y="4913744"/>
            <a:ext cx="228600" cy="241300"/>
          </p:xfrm>
          <a:graphic>
            <a:graphicData uri="http://schemas.openxmlformats.org/presentationml/2006/ole">
              <p:oleObj spid="_x0000_s569358" name="Equation" r:id="rId12" imgW="228600" imgH="241200" progId="Equation.3">
                <p:embed/>
              </p:oleObj>
            </a:graphicData>
          </a:graphic>
        </p:graphicFrame>
        <p:graphicFrame>
          <p:nvGraphicFramePr>
            <p:cNvPr id="21" name="Object 12"/>
            <p:cNvGraphicFramePr>
              <a:graphicFrameLocks noChangeAspect="1"/>
            </p:cNvGraphicFramePr>
            <p:nvPr/>
          </p:nvGraphicFramePr>
          <p:xfrm>
            <a:off x="6056744" y="4276436"/>
            <a:ext cx="215900" cy="241300"/>
          </p:xfrm>
          <a:graphic>
            <a:graphicData uri="http://schemas.openxmlformats.org/presentationml/2006/ole">
              <p:oleObj spid="_x0000_s569359" name="Equation" r:id="rId13" imgW="215640" imgH="241200" progId="Equation.3">
                <p:embed/>
              </p:oleObj>
            </a:graphicData>
          </a:graphic>
        </p:graphicFrame>
        <p:graphicFrame>
          <p:nvGraphicFramePr>
            <p:cNvPr id="22" name="Object 13"/>
            <p:cNvGraphicFramePr>
              <a:graphicFrameLocks noChangeAspect="1"/>
            </p:cNvGraphicFramePr>
            <p:nvPr/>
          </p:nvGraphicFramePr>
          <p:xfrm>
            <a:off x="4724400" y="5334000"/>
            <a:ext cx="215900" cy="228600"/>
          </p:xfrm>
          <a:graphic>
            <a:graphicData uri="http://schemas.openxmlformats.org/presentationml/2006/ole">
              <p:oleObj spid="_x0000_s569360" name="Equation" r:id="rId14" imgW="215640" imgH="228600" progId="Equation.3">
                <p:embed/>
              </p:oleObj>
            </a:graphicData>
          </a:graphic>
        </p:graphicFrame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4719782" y="4643582"/>
              <a:ext cx="1076036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4948382" y="5176982"/>
              <a:ext cx="314036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5290132" y="5181600"/>
              <a:ext cx="103446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ct 14"/>
            <p:cNvGraphicFramePr>
              <a:graphicFrameLocks noChangeAspect="1"/>
            </p:cNvGraphicFramePr>
            <p:nvPr/>
          </p:nvGraphicFramePr>
          <p:xfrm>
            <a:off x="6248400" y="3810000"/>
            <a:ext cx="228600" cy="228600"/>
          </p:xfrm>
          <a:graphic>
            <a:graphicData uri="http://schemas.openxmlformats.org/presentationml/2006/ole">
              <p:oleObj spid="_x0000_s569361" name="Equation" r:id="rId15" imgW="228600" imgH="22860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223</Words>
  <Application>Microsoft Office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762</cp:revision>
  <dcterms:created xsi:type="dcterms:W3CDTF">2016-07-18T17:17:36Z</dcterms:created>
  <dcterms:modified xsi:type="dcterms:W3CDTF">2016-08-11T09:30:28Z</dcterms:modified>
</cp:coreProperties>
</file>