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31" r:id="rId3"/>
    <p:sldId id="532" r:id="rId4"/>
    <p:sldId id="264" r:id="rId5"/>
    <p:sldId id="533" r:id="rId6"/>
    <p:sldId id="534" r:id="rId7"/>
    <p:sldId id="535" r:id="rId8"/>
    <p:sldId id="536" r:id="rId9"/>
    <p:sldId id="514" r:id="rId10"/>
    <p:sldId id="537" r:id="rId11"/>
    <p:sldId id="538" r:id="rId12"/>
    <p:sldId id="539" r:id="rId13"/>
    <p:sldId id="508" r:id="rId14"/>
    <p:sldId id="509" r:id="rId15"/>
    <p:sldId id="540" r:id="rId16"/>
    <p:sldId id="541" r:id="rId17"/>
    <p:sldId id="543" r:id="rId18"/>
    <p:sldId id="54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05" autoAdjust="0"/>
    <p:restoredTop sz="94660"/>
  </p:normalViewPr>
  <p:slideViewPr>
    <p:cSldViewPr>
      <p:cViewPr varScale="1">
        <p:scale>
          <a:sx n="62" d="100"/>
          <a:sy n="62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32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12" Type="http://schemas.openxmlformats.org/officeDocument/2006/relationships/image" Target="../media/image31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11" Type="http://schemas.openxmlformats.org/officeDocument/2006/relationships/image" Target="../media/image30.wmf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51.wmf"/><Relationship Id="rId3" Type="http://schemas.openxmlformats.org/officeDocument/2006/relationships/image" Target="../media/image43.wmf"/><Relationship Id="rId7" Type="http://schemas.openxmlformats.org/officeDocument/2006/relationships/image" Target="../media/image23.wmf"/><Relationship Id="rId12" Type="http://schemas.openxmlformats.org/officeDocument/2006/relationships/image" Target="../media/image50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25.wmf"/><Relationship Id="rId11" Type="http://schemas.openxmlformats.org/officeDocument/2006/relationships/image" Target="../media/image49.wmf"/><Relationship Id="rId5" Type="http://schemas.openxmlformats.org/officeDocument/2006/relationships/image" Target="../media/image45.wmf"/><Relationship Id="rId10" Type="http://schemas.openxmlformats.org/officeDocument/2006/relationships/image" Target="../media/image48.wmf"/><Relationship Id="rId4" Type="http://schemas.openxmlformats.org/officeDocument/2006/relationships/image" Target="../media/image44.wmf"/><Relationship Id="rId9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11" Type="http://schemas.openxmlformats.org/officeDocument/2006/relationships/image" Target="../media/image61.wmf"/><Relationship Id="rId5" Type="http://schemas.openxmlformats.org/officeDocument/2006/relationships/image" Target="../media/image55.wmf"/><Relationship Id="rId10" Type="http://schemas.openxmlformats.org/officeDocument/2006/relationships/image" Target="../media/image60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10" Type="http://schemas.openxmlformats.org/officeDocument/2006/relationships/image" Target="../media/image76.wmf"/><Relationship Id="rId4" Type="http://schemas.openxmlformats.org/officeDocument/2006/relationships/image" Target="../media/image70.wmf"/><Relationship Id="rId9" Type="http://schemas.openxmlformats.org/officeDocument/2006/relationships/image" Target="../media/image7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54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51.wmf"/><Relationship Id="rId5" Type="http://schemas.openxmlformats.org/officeDocument/2006/relationships/image" Target="../media/image77.wmf"/><Relationship Id="rId4" Type="http://schemas.openxmlformats.org/officeDocument/2006/relationships/image" Target="../media/image5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3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5.bin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4.bin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3.bin"/><Relationship Id="rId15" Type="http://schemas.openxmlformats.org/officeDocument/2006/relationships/oleObject" Target="../embeddings/oleObject53.bin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2.bin"/><Relationship Id="rId9" Type="http://schemas.openxmlformats.org/officeDocument/2006/relationships/oleObject" Target="../embeddings/oleObject47.bin"/><Relationship Id="rId14" Type="http://schemas.openxmlformats.org/officeDocument/2006/relationships/oleObject" Target="../embeddings/oleObject5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oleObject" Target="../embeddings/oleObject64.bin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8.bin"/><Relationship Id="rId12" Type="http://schemas.openxmlformats.org/officeDocument/2006/relationships/oleObject" Target="../embeddings/oleObject6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7.bin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6.bin"/><Relationship Id="rId10" Type="http://schemas.openxmlformats.org/officeDocument/2006/relationships/oleObject" Target="../embeddings/oleObject61.bin"/><Relationship Id="rId4" Type="http://schemas.openxmlformats.org/officeDocument/2006/relationships/oleObject" Target="../embeddings/oleObject55.bin"/><Relationship Id="rId9" Type="http://schemas.openxmlformats.org/officeDocument/2006/relationships/oleObject" Target="../embeddings/oleObject60.bin"/><Relationship Id="rId14" Type="http://schemas.openxmlformats.org/officeDocument/2006/relationships/oleObject" Target="../embeddings/oleObject6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12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4.bin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3.bin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4.bin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Relationship Id="rId9" Type="http://schemas.openxmlformats.org/officeDocument/2006/relationships/oleObject" Target="../embeddings/oleObject8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19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066800"/>
            <a:ext cx="7848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angle deformation in terms of stretch ratio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deformed volume : original volume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velocity gradient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rate of deformation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vorticity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2459442"/>
              </p:ext>
            </p:extLst>
          </p:nvPr>
        </p:nvGraphicFramePr>
        <p:xfrm>
          <a:off x="1758950" y="1701800"/>
          <a:ext cx="1917700" cy="787400"/>
        </p:xfrm>
        <a:graphic>
          <a:graphicData uri="http://schemas.openxmlformats.org/presentationml/2006/ole">
            <p:oleObj spid="_x0000_s552976" name="Equation" r:id="rId3" imgW="1917700" imgH="787400" progId="Equation.3">
              <p:embed/>
            </p:oleObj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9616478"/>
              </p:ext>
            </p:extLst>
          </p:nvPr>
        </p:nvGraphicFramePr>
        <p:xfrm>
          <a:off x="3924300" y="1873250"/>
          <a:ext cx="2705100" cy="368300"/>
        </p:xfrm>
        <a:graphic>
          <a:graphicData uri="http://schemas.openxmlformats.org/presentationml/2006/ole">
            <p:oleObj spid="_x0000_s552977" name="Equation" r:id="rId4" imgW="2705100" imgH="3683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6282389"/>
              </p:ext>
            </p:extLst>
          </p:nvPr>
        </p:nvGraphicFramePr>
        <p:xfrm>
          <a:off x="2006600" y="3041650"/>
          <a:ext cx="4876800" cy="685800"/>
        </p:xfrm>
        <a:graphic>
          <a:graphicData uri="http://schemas.openxmlformats.org/presentationml/2006/ole">
            <p:oleObj spid="_x0000_s552978" name="Equation" r:id="rId5" imgW="4876800" imgH="68580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6380839"/>
              </p:ext>
            </p:extLst>
          </p:nvPr>
        </p:nvGraphicFramePr>
        <p:xfrm>
          <a:off x="2247900" y="4114800"/>
          <a:ext cx="952500" cy="723900"/>
        </p:xfrm>
        <a:graphic>
          <a:graphicData uri="http://schemas.openxmlformats.org/presentationml/2006/ole">
            <p:oleObj spid="_x0000_s552979" name="Equation" r:id="rId6" imgW="952087" imgH="723586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2045692"/>
              </p:ext>
            </p:extLst>
          </p:nvPr>
        </p:nvGraphicFramePr>
        <p:xfrm>
          <a:off x="3886200" y="4191000"/>
          <a:ext cx="1358900" cy="368300"/>
        </p:xfrm>
        <a:graphic>
          <a:graphicData uri="http://schemas.openxmlformats.org/presentationml/2006/ole">
            <p:oleObj spid="_x0000_s552980" name="Equation" r:id="rId7" imgW="1358900" imgH="36830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86396066"/>
              </p:ext>
            </p:extLst>
          </p:nvPr>
        </p:nvGraphicFramePr>
        <p:xfrm>
          <a:off x="3721100" y="4951072"/>
          <a:ext cx="2006600" cy="812800"/>
        </p:xfrm>
        <a:graphic>
          <a:graphicData uri="http://schemas.openxmlformats.org/presentationml/2006/ole">
            <p:oleObj spid="_x0000_s552981" name="Equation" r:id="rId8" imgW="2006600" imgH="81280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2286290"/>
              </p:ext>
            </p:extLst>
          </p:nvPr>
        </p:nvGraphicFramePr>
        <p:xfrm>
          <a:off x="2552700" y="5870849"/>
          <a:ext cx="2019300" cy="812800"/>
        </p:xfrm>
        <a:graphic>
          <a:graphicData uri="http://schemas.openxmlformats.org/presentationml/2006/ole">
            <p:oleObj spid="_x0000_s552982" name="Equation" r:id="rId9" imgW="2019300" imgH="8128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45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7526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rate of stretching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shear rate</a:t>
            </a:r>
          </a:p>
        </p:txBody>
      </p:sp>
      <p:graphicFrame>
        <p:nvGraphicFramePr>
          <p:cNvPr id="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5930567"/>
              </p:ext>
            </p:extLst>
          </p:nvPr>
        </p:nvGraphicFramePr>
        <p:xfrm>
          <a:off x="2311400" y="2362200"/>
          <a:ext cx="3251200" cy="635000"/>
        </p:xfrm>
        <a:graphic>
          <a:graphicData uri="http://schemas.openxmlformats.org/presentationml/2006/ole">
            <p:oleObj spid="_x0000_s553996" name="Equation" r:id="rId3" imgW="3251200" imgH="635000" progId="Equation.3">
              <p:embed/>
            </p:oleObj>
          </a:graphicData>
        </a:graphic>
      </p:graphicFrame>
      <p:graphicFrame>
        <p:nvGraphicFramePr>
          <p:cNvPr id="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4104974"/>
              </p:ext>
            </p:extLst>
          </p:nvPr>
        </p:nvGraphicFramePr>
        <p:xfrm>
          <a:off x="2247900" y="4495800"/>
          <a:ext cx="3009900" cy="419100"/>
        </p:xfrm>
        <a:graphic>
          <a:graphicData uri="http://schemas.openxmlformats.org/presentationml/2006/ole">
            <p:oleObj spid="_x0000_s553997" name="Equation" r:id="rId4" imgW="3009900" imgH="419100" progId="Equation.3">
              <p:embed/>
            </p:oleObj>
          </a:graphicData>
        </a:graphic>
      </p:graphicFrame>
      <p:graphicFrame>
        <p:nvGraphicFramePr>
          <p:cNvPr id="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5816845"/>
              </p:ext>
            </p:extLst>
          </p:nvPr>
        </p:nvGraphicFramePr>
        <p:xfrm>
          <a:off x="2565400" y="5149850"/>
          <a:ext cx="2362200" cy="609600"/>
        </p:xfrm>
        <a:graphic>
          <a:graphicData uri="http://schemas.openxmlformats.org/presentationml/2006/ole">
            <p:oleObj spid="_x0000_s553998" name="Equation" r:id="rId5" imgW="2361960" imgH="609480" progId="Equation.3">
              <p:embed/>
            </p:oleObj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2667000" y="3341256"/>
            <a:ext cx="1064488" cy="369332"/>
            <a:chOff x="5334000" y="4343400"/>
            <a:chExt cx="1064488" cy="369332"/>
          </a:xfrm>
        </p:grpSpPr>
        <p:graphicFrame>
          <p:nvGraphicFramePr>
            <p:cNvPr id="8" name="Object 24"/>
            <p:cNvGraphicFramePr>
              <a:graphicFrameLocks noChangeAspect="1"/>
            </p:cNvGraphicFramePr>
            <p:nvPr/>
          </p:nvGraphicFramePr>
          <p:xfrm>
            <a:off x="5776188" y="4367644"/>
            <a:ext cx="622300" cy="317500"/>
          </p:xfrm>
          <a:graphic>
            <a:graphicData uri="http://schemas.openxmlformats.org/presentationml/2006/ole">
              <p:oleObj spid="_x0000_s553999" name="Equation" r:id="rId6" imgW="622030" imgH="317362" progId="Equation.3">
                <p:embed/>
              </p:oleObj>
            </a:graphicData>
          </a:graphic>
        </p:graphicFrame>
        <p:sp>
          <p:nvSpPr>
            <p:cNvPr id="9" name="Rectangle 8"/>
            <p:cNvSpPr/>
            <p:nvPr/>
          </p:nvSpPr>
          <p:spPr>
            <a:xfrm>
              <a:off x="5334000" y="4343400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for</a:t>
              </a:r>
              <a:endParaRPr lang="en-US" dirty="0"/>
            </a:p>
          </p:txBody>
        </p:sp>
      </p:grpSp>
      <p:graphicFrame>
        <p:nvGraphicFramePr>
          <p:cNvPr id="1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3289339"/>
              </p:ext>
            </p:extLst>
          </p:nvPr>
        </p:nvGraphicFramePr>
        <p:xfrm>
          <a:off x="3924300" y="3200400"/>
          <a:ext cx="800100" cy="635000"/>
        </p:xfrm>
        <a:graphic>
          <a:graphicData uri="http://schemas.openxmlformats.org/presentationml/2006/ole">
            <p:oleObj spid="_x0000_s554000" name="Equation" r:id="rId7" imgW="799753" imgH="634725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138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derivatives of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 elements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area elements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volume elements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isochoric 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1.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velocity field is defined in terms of the spatial coordinates and time by the equations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At the point                at time         determine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rate of deformation tensor and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vorticity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tensor,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stretch rate per unit length in the direction of the normal</a:t>
            </a:r>
          </a:p>
          <a:p>
            <a:pPr marL="342900" indent="-342900">
              <a:buAutoNum type="alphaLcParenBoth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778000" y="1318484"/>
          <a:ext cx="3860800" cy="330200"/>
        </p:xfrm>
        <a:graphic>
          <a:graphicData uri="http://schemas.openxmlformats.org/presentationml/2006/ole">
            <p:oleObj spid="_x0000_s555018" name="Equation" r:id="rId3" imgW="3860800" imgH="330200" progId="Equation.3">
              <p:embed/>
            </p:oleObj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1459348" y="1819564"/>
          <a:ext cx="876300" cy="317500"/>
        </p:xfrm>
        <a:graphic>
          <a:graphicData uri="http://schemas.openxmlformats.org/presentationml/2006/ole">
            <p:oleObj spid="_x0000_s555019" name="Equation" r:id="rId4" imgW="875920" imgH="317362" progId="Equation.3">
              <p:embed/>
            </p:oleObj>
          </a:graphicData>
        </a:graphic>
      </p:graphicFrame>
      <p:graphicFrame>
        <p:nvGraphicFramePr>
          <p:cNvPr id="508946" name="Object 18"/>
          <p:cNvGraphicFramePr>
            <a:graphicFrameLocks noChangeAspect="1"/>
          </p:cNvGraphicFramePr>
          <p:nvPr/>
        </p:nvGraphicFramePr>
        <p:xfrm>
          <a:off x="1692275" y="2746664"/>
          <a:ext cx="2082800" cy="368300"/>
        </p:xfrm>
        <a:graphic>
          <a:graphicData uri="http://schemas.openxmlformats.org/presentationml/2006/ole">
            <p:oleObj spid="_x0000_s555020" name="Equation" r:id="rId5" imgW="2082800" imgH="3683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Velocity gradient, Rate of deformation, </a:t>
            </a:r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Vorticity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6822" name="Object 6"/>
          <p:cNvGraphicFramePr>
            <a:graphicFrameLocks noChangeAspect="1"/>
          </p:cNvGraphicFramePr>
          <p:nvPr/>
        </p:nvGraphicFramePr>
        <p:xfrm>
          <a:off x="3161144" y="1856508"/>
          <a:ext cx="457200" cy="241300"/>
        </p:xfrm>
        <a:graphic>
          <a:graphicData uri="http://schemas.openxmlformats.org/presentationml/2006/ole">
            <p:oleObj spid="_x0000_s555021" name="Equation" r:id="rId6" imgW="4572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2.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For the steady velocity field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determine the rate of extension at             in the direction of the unit vector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930400" y="1010949"/>
          <a:ext cx="3556000" cy="381000"/>
        </p:xfrm>
        <a:graphic>
          <a:graphicData uri="http://schemas.openxmlformats.org/presentationml/2006/ole">
            <p:oleObj spid="_x0000_s556040" name="Equation" r:id="rId3" imgW="3556000" imgH="381000" progId="Equation.3">
              <p:embed/>
            </p:oleObj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3695700" y="1543050"/>
          <a:ext cx="723900" cy="317500"/>
        </p:xfrm>
        <a:graphic>
          <a:graphicData uri="http://schemas.openxmlformats.org/presentationml/2006/ole">
            <p:oleObj spid="_x0000_s556041" name="Equation" r:id="rId4" imgW="723586" imgH="317362" progId="Equation.3">
              <p:embed/>
            </p:oleObj>
          </a:graphicData>
        </a:graphic>
      </p:graphicFrame>
      <p:graphicFrame>
        <p:nvGraphicFramePr>
          <p:cNvPr id="50894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0359151"/>
              </p:ext>
            </p:extLst>
          </p:nvPr>
        </p:nvGraphicFramePr>
        <p:xfrm>
          <a:off x="488950" y="1993900"/>
          <a:ext cx="1714500" cy="330200"/>
        </p:xfrm>
        <a:graphic>
          <a:graphicData uri="http://schemas.openxmlformats.org/presentationml/2006/ole">
            <p:oleObj spid="_x0000_s556042" name="Equation" r:id="rId5" imgW="1714320" imgH="33012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Rate of stretching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164" y="617468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Line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0" name="Object 2"/>
          <p:cNvGraphicFramePr>
            <a:graphicFrameLocks noChangeAspect="1"/>
          </p:cNvGraphicFramePr>
          <p:nvPr/>
        </p:nvGraphicFramePr>
        <p:xfrm>
          <a:off x="609600" y="1143000"/>
          <a:ext cx="1587500" cy="1270000"/>
        </p:xfrm>
        <a:graphic>
          <a:graphicData uri="http://schemas.openxmlformats.org/presentationml/2006/ole">
            <p:oleObj spid="_x0000_s519230" name="Equation" r:id="rId3" imgW="1587500" imgH="1270000" progId="Equation.3">
              <p:embed/>
            </p:oleObj>
          </a:graphicData>
        </a:graphic>
      </p:graphicFrame>
      <p:graphicFrame>
        <p:nvGraphicFramePr>
          <p:cNvPr id="519205" name="Object 37"/>
          <p:cNvGraphicFramePr>
            <a:graphicFrameLocks noChangeAspect="1"/>
          </p:cNvGraphicFramePr>
          <p:nvPr/>
        </p:nvGraphicFramePr>
        <p:xfrm>
          <a:off x="533400" y="2476500"/>
          <a:ext cx="3048000" cy="584200"/>
        </p:xfrm>
        <a:graphic>
          <a:graphicData uri="http://schemas.openxmlformats.org/presentationml/2006/ole">
            <p:oleObj spid="_x0000_s519231" name="Equation" r:id="rId4" imgW="3048000" imgH="5842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2875" y="32004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Area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050781" y="1938480"/>
            <a:ext cx="1731019" cy="1719120"/>
            <a:chOff x="5904344" y="4629728"/>
            <a:chExt cx="1731019" cy="1719120"/>
          </a:xfrm>
        </p:grpSpPr>
        <p:sp>
          <p:nvSpPr>
            <p:cNvPr id="28" name="Isosceles Triangle 27"/>
            <p:cNvSpPr/>
            <p:nvPr/>
          </p:nvSpPr>
          <p:spPr>
            <a:xfrm rot="3931514">
              <a:off x="6908080" y="5154958"/>
              <a:ext cx="688396" cy="766171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/>
            <p:cNvSpPr/>
            <p:nvPr/>
          </p:nvSpPr>
          <p:spPr>
            <a:xfrm rot="14744332">
              <a:off x="6233248" y="5452615"/>
              <a:ext cx="688396" cy="766171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5654335" y="5422271"/>
              <a:ext cx="1097280" cy="7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25" idx="4"/>
            </p:cNvCxnSpPr>
            <p:nvPr/>
          </p:nvCxnSpPr>
          <p:spPr>
            <a:xfrm rot="5400000" flipH="1" flipV="1">
              <a:off x="6182256" y="5376377"/>
              <a:ext cx="614897" cy="5911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25" idx="2"/>
            </p:cNvCxnSpPr>
            <p:nvPr/>
          </p:nvCxnSpPr>
          <p:spPr>
            <a:xfrm>
              <a:off x="6194137" y="5980186"/>
              <a:ext cx="873991" cy="1190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19206" name="Object 38"/>
            <p:cNvGraphicFramePr>
              <a:graphicFrameLocks noChangeAspect="1"/>
            </p:cNvGraphicFramePr>
            <p:nvPr/>
          </p:nvGraphicFramePr>
          <p:xfrm>
            <a:off x="6705600" y="5507184"/>
            <a:ext cx="419100" cy="317500"/>
          </p:xfrm>
          <a:graphic>
            <a:graphicData uri="http://schemas.openxmlformats.org/presentationml/2006/ole">
              <p:oleObj spid="_x0000_s519232" name="Equation" r:id="rId5" imgW="418918" imgH="317362" progId="Equation.3">
                <p:embed/>
              </p:oleObj>
            </a:graphicData>
          </a:graphic>
        </p:graphicFrame>
        <p:graphicFrame>
          <p:nvGraphicFramePr>
            <p:cNvPr id="519207" name="Object 39"/>
            <p:cNvGraphicFramePr>
              <a:graphicFrameLocks noChangeAspect="1"/>
            </p:cNvGraphicFramePr>
            <p:nvPr/>
          </p:nvGraphicFramePr>
          <p:xfrm>
            <a:off x="6440068" y="6031348"/>
            <a:ext cx="622300" cy="317500"/>
          </p:xfrm>
          <a:graphic>
            <a:graphicData uri="http://schemas.openxmlformats.org/presentationml/2006/ole">
              <p:oleObj spid="_x0000_s519233" name="Equation" r:id="rId6" imgW="622030" imgH="317362" progId="Equation.3">
                <p:embed/>
              </p:oleObj>
            </a:graphicData>
          </a:graphic>
        </p:graphicFrame>
        <p:graphicFrame>
          <p:nvGraphicFramePr>
            <p:cNvPr id="519208" name="Object 40"/>
            <p:cNvGraphicFramePr>
              <a:graphicFrameLocks noChangeAspect="1"/>
            </p:cNvGraphicFramePr>
            <p:nvPr/>
          </p:nvGraphicFramePr>
          <p:xfrm>
            <a:off x="5904344" y="4629728"/>
            <a:ext cx="419100" cy="317500"/>
          </p:xfrm>
          <a:graphic>
            <a:graphicData uri="http://schemas.openxmlformats.org/presentationml/2006/ole">
              <p:oleObj spid="_x0000_s519234" name="Equation" r:id="rId7" imgW="418918" imgH="317362" progId="Equation.3">
                <p:embed/>
              </p:oleObj>
            </a:graphicData>
          </a:graphic>
        </p:graphicFrame>
        <p:graphicFrame>
          <p:nvGraphicFramePr>
            <p:cNvPr id="519209" name="Object 41"/>
            <p:cNvGraphicFramePr>
              <a:graphicFrameLocks noChangeAspect="1"/>
            </p:cNvGraphicFramePr>
            <p:nvPr/>
          </p:nvGraphicFramePr>
          <p:xfrm>
            <a:off x="6523180" y="5019964"/>
            <a:ext cx="660400" cy="317500"/>
          </p:xfrm>
          <a:graphic>
            <a:graphicData uri="http://schemas.openxmlformats.org/presentationml/2006/ole">
              <p:oleObj spid="_x0000_s519235" name="Equation" r:id="rId8" imgW="660113" imgH="317362" progId="Equation.3">
                <p:embed/>
              </p:oleObj>
            </a:graphicData>
          </a:graphic>
        </p:graphicFrame>
      </p:grpSp>
      <p:sp>
        <p:nvSpPr>
          <p:cNvPr id="33" name="Isosceles Triangle 32"/>
          <p:cNvSpPr/>
          <p:nvPr/>
        </p:nvSpPr>
        <p:spPr>
          <a:xfrm rot="13535539">
            <a:off x="7708900" y="1921392"/>
            <a:ext cx="553017" cy="890678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 rot="16200000" flipV="1">
            <a:off x="6992140" y="1999463"/>
            <a:ext cx="1057919" cy="25939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49" idx="2"/>
          </p:cNvCxnSpPr>
          <p:nvPr/>
        </p:nvCxnSpPr>
        <p:spPr>
          <a:xfrm rot="5400000" flipH="1" flipV="1">
            <a:off x="7459997" y="2033734"/>
            <a:ext cx="814831" cy="45011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33" idx="2"/>
          </p:cNvCxnSpPr>
          <p:nvPr/>
        </p:nvCxnSpPr>
        <p:spPr>
          <a:xfrm flipV="1">
            <a:off x="7642354" y="2252633"/>
            <a:ext cx="854685" cy="4143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9"/>
          <p:cNvGraphicFramePr>
            <a:graphicFrameLocks noChangeAspect="1"/>
          </p:cNvGraphicFramePr>
          <p:nvPr/>
        </p:nvGraphicFramePr>
        <p:xfrm>
          <a:off x="8092790" y="2438400"/>
          <a:ext cx="558800" cy="317500"/>
        </p:xfrm>
        <a:graphic>
          <a:graphicData uri="http://schemas.openxmlformats.org/presentationml/2006/ole">
            <p:oleObj spid="_x0000_s519236" name="Equation" r:id="rId9" imgW="558558" imgH="317362" progId="Equation.3">
              <p:embed/>
            </p:oleObj>
          </a:graphicData>
        </a:graphic>
      </p:graphicFrame>
      <p:graphicFrame>
        <p:nvGraphicFramePr>
          <p:cNvPr id="39" name="Object 40"/>
          <p:cNvGraphicFramePr>
            <a:graphicFrameLocks noChangeAspect="1"/>
          </p:cNvGraphicFramePr>
          <p:nvPr/>
        </p:nvGraphicFramePr>
        <p:xfrm>
          <a:off x="6985000" y="1403350"/>
          <a:ext cx="317500" cy="254000"/>
        </p:xfrm>
        <a:graphic>
          <a:graphicData uri="http://schemas.openxmlformats.org/presentationml/2006/ole">
            <p:oleObj spid="_x0000_s519237" name="Equation" r:id="rId10" imgW="317225" imgH="253780" progId="Equation.3">
              <p:embed/>
            </p:oleObj>
          </a:graphicData>
        </a:graphic>
      </p:graphicFrame>
      <p:graphicFrame>
        <p:nvGraphicFramePr>
          <p:cNvPr id="40" name="Object 41"/>
          <p:cNvGraphicFramePr>
            <a:graphicFrameLocks noChangeAspect="1"/>
          </p:cNvGraphicFramePr>
          <p:nvPr/>
        </p:nvGraphicFramePr>
        <p:xfrm>
          <a:off x="7645400" y="1600200"/>
          <a:ext cx="584200" cy="317500"/>
        </p:xfrm>
        <a:graphic>
          <a:graphicData uri="http://schemas.openxmlformats.org/presentationml/2006/ole">
            <p:oleObj spid="_x0000_s519238" name="Equation" r:id="rId11" imgW="583693" imgH="317225" progId="Equation.3">
              <p:embed/>
            </p:oleObj>
          </a:graphicData>
        </a:graphic>
      </p:graphicFrame>
      <p:sp>
        <p:nvSpPr>
          <p:cNvPr id="49" name="Isosceles Triangle 48"/>
          <p:cNvSpPr/>
          <p:nvPr/>
        </p:nvSpPr>
        <p:spPr>
          <a:xfrm rot="2791348">
            <a:off x="8329373" y="1300256"/>
            <a:ext cx="553017" cy="890678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38"/>
          <p:cNvGraphicFramePr>
            <a:graphicFrameLocks noChangeAspect="1"/>
          </p:cNvGraphicFramePr>
          <p:nvPr/>
        </p:nvGraphicFramePr>
        <p:xfrm>
          <a:off x="8128000" y="1936750"/>
          <a:ext cx="317500" cy="254000"/>
        </p:xfrm>
        <a:graphic>
          <a:graphicData uri="http://schemas.openxmlformats.org/presentationml/2006/ole">
            <p:oleObj spid="_x0000_s519239" name="Equation" r:id="rId12" imgW="317225" imgH="253780" progId="Equation.3">
              <p:embed/>
            </p:oleObj>
          </a:graphicData>
        </a:graphic>
      </p:graphicFrame>
      <p:sp>
        <p:nvSpPr>
          <p:cNvPr id="60" name="Freeform 59"/>
          <p:cNvSpPr/>
          <p:nvPr/>
        </p:nvSpPr>
        <p:spPr>
          <a:xfrm>
            <a:off x="6400800" y="1893455"/>
            <a:ext cx="508000" cy="341745"/>
          </a:xfrm>
          <a:custGeom>
            <a:avLst/>
            <a:gdLst>
              <a:gd name="connsiteX0" fmla="*/ 0 w 508000"/>
              <a:gd name="connsiteY0" fmla="*/ 341745 h 341745"/>
              <a:gd name="connsiteX1" fmla="*/ 138545 w 508000"/>
              <a:gd name="connsiteY1" fmla="*/ 73890 h 341745"/>
              <a:gd name="connsiteX2" fmla="*/ 508000 w 508000"/>
              <a:gd name="connsiteY2" fmla="*/ 0 h 3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000" h="341745">
                <a:moveTo>
                  <a:pt x="0" y="341745"/>
                </a:moveTo>
                <a:cubicBezTo>
                  <a:pt x="26939" y="236296"/>
                  <a:pt x="53878" y="130847"/>
                  <a:pt x="138545" y="73890"/>
                </a:cubicBezTo>
                <a:cubicBezTo>
                  <a:pt x="223212" y="16933"/>
                  <a:pt x="365606" y="8466"/>
                  <a:pt x="508000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40"/>
          <p:cNvGraphicFramePr>
            <a:graphicFrameLocks noChangeAspect="1"/>
          </p:cNvGraphicFramePr>
          <p:nvPr/>
        </p:nvGraphicFramePr>
        <p:xfrm>
          <a:off x="609600" y="3733800"/>
          <a:ext cx="2286000" cy="381000"/>
        </p:xfrm>
        <a:graphic>
          <a:graphicData uri="http://schemas.openxmlformats.org/presentationml/2006/ole">
            <p:oleObj spid="_x0000_s519240" name="Equation" r:id="rId13" imgW="2286000" imgH="381000" progId="Equation.3">
              <p:embed/>
            </p:oleObj>
          </a:graphicData>
        </a:graphic>
      </p:graphicFrame>
      <p:graphicFrame>
        <p:nvGraphicFramePr>
          <p:cNvPr id="519215" name="Object 47"/>
          <p:cNvGraphicFramePr>
            <a:graphicFrameLocks noChangeAspect="1"/>
          </p:cNvGraphicFramePr>
          <p:nvPr/>
        </p:nvGraphicFramePr>
        <p:xfrm>
          <a:off x="3124200" y="3771900"/>
          <a:ext cx="2844800" cy="901700"/>
        </p:xfrm>
        <a:graphic>
          <a:graphicData uri="http://schemas.openxmlformats.org/presentationml/2006/ole">
            <p:oleObj spid="_x0000_s519241" name="Equation" r:id="rId14" imgW="2844800" imgH="901700" progId="Equation.3">
              <p:embed/>
            </p:oleObj>
          </a:graphicData>
        </a:graphic>
      </p:graphicFrame>
      <p:graphicFrame>
        <p:nvGraphicFramePr>
          <p:cNvPr id="519216" name="Object 48"/>
          <p:cNvGraphicFramePr>
            <a:graphicFrameLocks noChangeAspect="1"/>
          </p:cNvGraphicFramePr>
          <p:nvPr/>
        </p:nvGraphicFramePr>
        <p:xfrm>
          <a:off x="381000" y="4749800"/>
          <a:ext cx="3581400" cy="1803400"/>
        </p:xfrm>
        <a:graphic>
          <a:graphicData uri="http://schemas.openxmlformats.org/presentationml/2006/ole">
            <p:oleObj spid="_x0000_s519242" name="Equation" r:id="rId15" imgW="3581400" imgH="1803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75" y="685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Area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7071" name="Object 48"/>
          <p:cNvGraphicFramePr>
            <a:graphicFrameLocks noChangeAspect="1"/>
          </p:cNvGraphicFramePr>
          <p:nvPr/>
        </p:nvGraphicFramePr>
        <p:xfrm>
          <a:off x="927100" y="1219200"/>
          <a:ext cx="2794000" cy="406400"/>
        </p:xfrm>
        <a:graphic>
          <a:graphicData uri="http://schemas.openxmlformats.org/presentationml/2006/ole">
            <p:oleObj spid="_x0000_s557087" name="Equation" r:id="rId3" imgW="2794000" imgH="406400" progId="Equation.3">
              <p:embed/>
            </p:oleObj>
          </a:graphicData>
        </a:graphic>
      </p:graphicFrame>
      <p:graphicFrame>
        <p:nvGraphicFramePr>
          <p:cNvPr id="557072" name="Object 48"/>
          <p:cNvGraphicFramePr>
            <a:graphicFrameLocks noChangeAspect="1"/>
          </p:cNvGraphicFramePr>
          <p:nvPr/>
        </p:nvGraphicFramePr>
        <p:xfrm>
          <a:off x="408708" y="1670050"/>
          <a:ext cx="3771900" cy="419100"/>
        </p:xfrm>
        <a:graphic>
          <a:graphicData uri="http://schemas.openxmlformats.org/presentationml/2006/ole">
            <p:oleObj spid="_x0000_s557088" name="Equation" r:id="rId4" imgW="3771900" imgH="419100" progId="Equation.3">
              <p:embed/>
            </p:oleObj>
          </a:graphicData>
        </a:graphic>
      </p:graphicFrame>
      <p:graphicFrame>
        <p:nvGraphicFramePr>
          <p:cNvPr id="557073" name="Object 17"/>
          <p:cNvGraphicFramePr>
            <a:graphicFrameLocks noChangeAspect="1"/>
          </p:cNvGraphicFramePr>
          <p:nvPr/>
        </p:nvGraphicFramePr>
        <p:xfrm>
          <a:off x="991752" y="2155536"/>
          <a:ext cx="1892300" cy="901700"/>
        </p:xfrm>
        <a:graphic>
          <a:graphicData uri="http://schemas.openxmlformats.org/presentationml/2006/ole">
            <p:oleObj spid="_x0000_s557089" name="Equation" r:id="rId5" imgW="1892300" imgH="90170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52400" y="3124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expresses the current area in terms of the original area.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7074" name="Object 18"/>
          <p:cNvGraphicFramePr>
            <a:graphicFrameLocks noChangeAspect="1"/>
          </p:cNvGraphicFramePr>
          <p:nvPr/>
        </p:nvGraphicFramePr>
        <p:xfrm>
          <a:off x="774700" y="3505200"/>
          <a:ext cx="2324100" cy="533400"/>
        </p:xfrm>
        <a:graphic>
          <a:graphicData uri="http://schemas.openxmlformats.org/presentationml/2006/ole">
            <p:oleObj spid="_x0000_s557090" name="Equation" r:id="rId6" imgW="2324100" imgH="533400" progId="Equation.3">
              <p:embed/>
            </p:oleObj>
          </a:graphicData>
        </a:graphic>
      </p:graphicFrame>
      <p:graphicFrame>
        <p:nvGraphicFramePr>
          <p:cNvPr id="557075" name="Object 19"/>
          <p:cNvGraphicFramePr>
            <a:graphicFrameLocks noChangeAspect="1"/>
          </p:cNvGraphicFramePr>
          <p:nvPr/>
        </p:nvGraphicFramePr>
        <p:xfrm>
          <a:off x="446808" y="4029364"/>
          <a:ext cx="3771900" cy="533400"/>
        </p:xfrm>
        <a:graphic>
          <a:graphicData uri="http://schemas.openxmlformats.org/presentationml/2006/ole">
            <p:oleObj spid="_x0000_s557091" name="Equation" r:id="rId7" imgW="3771900" imgH="533400" progId="Equation.3">
              <p:embed/>
            </p:oleObj>
          </a:graphicData>
        </a:graphic>
      </p:graphicFrame>
      <p:graphicFrame>
        <p:nvGraphicFramePr>
          <p:cNvPr id="557076" name="Object 20"/>
          <p:cNvGraphicFramePr>
            <a:graphicFrameLocks noChangeAspect="1"/>
          </p:cNvGraphicFramePr>
          <p:nvPr/>
        </p:nvGraphicFramePr>
        <p:xfrm>
          <a:off x="1016000" y="4660900"/>
          <a:ext cx="2895600" cy="368300"/>
        </p:xfrm>
        <a:graphic>
          <a:graphicData uri="http://schemas.openxmlformats.org/presentationml/2006/ole">
            <p:oleObj spid="_x0000_s557092" name="Equation" r:id="rId8" imgW="2895600" imgH="368300" progId="Equation.3">
              <p:embed/>
            </p:oleObj>
          </a:graphicData>
        </a:graphic>
      </p:graphicFrame>
      <p:graphicFrame>
        <p:nvGraphicFramePr>
          <p:cNvPr id="557077" name="Object 21"/>
          <p:cNvGraphicFramePr>
            <a:graphicFrameLocks noChangeAspect="1"/>
          </p:cNvGraphicFramePr>
          <p:nvPr/>
        </p:nvGraphicFramePr>
        <p:xfrm>
          <a:off x="685800" y="5041900"/>
          <a:ext cx="3200400" cy="444500"/>
        </p:xfrm>
        <a:graphic>
          <a:graphicData uri="http://schemas.openxmlformats.org/presentationml/2006/ole">
            <p:oleObj spid="_x0000_s557093" name="Equation" r:id="rId9" imgW="3200400" imgH="444500" progId="Equation.3">
              <p:embed/>
            </p:oleObj>
          </a:graphicData>
        </a:graphic>
      </p:graphicFrame>
      <p:graphicFrame>
        <p:nvGraphicFramePr>
          <p:cNvPr id="557078" name="Object 22"/>
          <p:cNvGraphicFramePr>
            <a:graphicFrameLocks noChangeAspect="1"/>
          </p:cNvGraphicFramePr>
          <p:nvPr/>
        </p:nvGraphicFramePr>
        <p:xfrm>
          <a:off x="1593850" y="5613400"/>
          <a:ext cx="1384300" cy="368300"/>
        </p:xfrm>
        <a:graphic>
          <a:graphicData uri="http://schemas.openxmlformats.org/presentationml/2006/ole">
            <p:oleObj spid="_x0000_s557094" name="Equation" r:id="rId10" imgW="13843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75" y="685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Area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7078" name="Object 22"/>
          <p:cNvGraphicFramePr>
            <a:graphicFrameLocks noChangeAspect="1"/>
          </p:cNvGraphicFramePr>
          <p:nvPr/>
        </p:nvGraphicFramePr>
        <p:xfrm>
          <a:off x="990600" y="1219200"/>
          <a:ext cx="1384300" cy="368300"/>
        </p:xfrm>
        <a:graphic>
          <a:graphicData uri="http://schemas.openxmlformats.org/presentationml/2006/ole">
            <p:oleObj spid="_x0000_s558119" name="Equation" r:id="rId3" imgW="1384300" imgH="368300" progId="Equation.3">
              <p:embed/>
            </p:oleObj>
          </a:graphicData>
        </a:graphic>
      </p:graphicFrame>
      <p:graphicFrame>
        <p:nvGraphicFramePr>
          <p:cNvPr id="558090" name="Object 22"/>
          <p:cNvGraphicFramePr>
            <a:graphicFrameLocks noChangeAspect="1"/>
          </p:cNvGraphicFramePr>
          <p:nvPr/>
        </p:nvGraphicFramePr>
        <p:xfrm>
          <a:off x="285750" y="1524000"/>
          <a:ext cx="3492500" cy="533400"/>
        </p:xfrm>
        <a:graphic>
          <a:graphicData uri="http://schemas.openxmlformats.org/presentationml/2006/ole">
            <p:oleObj spid="_x0000_s558120" name="Equation" r:id="rId4" imgW="3492360" imgH="533160" progId="Equation.3">
              <p:embed/>
            </p:oleObj>
          </a:graphicData>
        </a:graphic>
      </p:graphicFrame>
      <p:graphicFrame>
        <p:nvGraphicFramePr>
          <p:cNvPr id="558091" name="Object 11"/>
          <p:cNvGraphicFramePr>
            <a:graphicFrameLocks noChangeAspect="1"/>
          </p:cNvGraphicFramePr>
          <p:nvPr/>
        </p:nvGraphicFramePr>
        <p:xfrm>
          <a:off x="292100" y="1968500"/>
          <a:ext cx="4445000" cy="533400"/>
        </p:xfrm>
        <a:graphic>
          <a:graphicData uri="http://schemas.openxmlformats.org/presentationml/2006/ole">
            <p:oleObj spid="_x0000_s558121" name="Equation" r:id="rId5" imgW="4444920" imgH="533160" progId="Equation.3">
              <p:embed/>
            </p:oleObj>
          </a:graphicData>
        </a:graphic>
      </p:graphicFrame>
      <p:graphicFrame>
        <p:nvGraphicFramePr>
          <p:cNvPr id="558092" name="Object 12"/>
          <p:cNvGraphicFramePr>
            <a:graphicFrameLocks noChangeAspect="1"/>
          </p:cNvGraphicFramePr>
          <p:nvPr/>
        </p:nvGraphicFramePr>
        <p:xfrm>
          <a:off x="304800" y="2590800"/>
          <a:ext cx="5308600" cy="584200"/>
        </p:xfrm>
        <a:graphic>
          <a:graphicData uri="http://schemas.openxmlformats.org/presentationml/2006/ole">
            <p:oleObj spid="_x0000_s558122" name="Equation" r:id="rId6" imgW="5308600" imgH="5842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43164" y="33483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Volume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7035800" y="2971800"/>
            <a:ext cx="508000" cy="341745"/>
          </a:xfrm>
          <a:custGeom>
            <a:avLst/>
            <a:gdLst>
              <a:gd name="connsiteX0" fmla="*/ 0 w 508000"/>
              <a:gd name="connsiteY0" fmla="*/ 341745 h 341745"/>
              <a:gd name="connsiteX1" fmla="*/ 138545 w 508000"/>
              <a:gd name="connsiteY1" fmla="*/ 73890 h 341745"/>
              <a:gd name="connsiteX2" fmla="*/ 508000 w 508000"/>
              <a:gd name="connsiteY2" fmla="*/ 0 h 3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000" h="341745">
                <a:moveTo>
                  <a:pt x="0" y="341745"/>
                </a:moveTo>
                <a:cubicBezTo>
                  <a:pt x="26939" y="236296"/>
                  <a:pt x="53878" y="130847"/>
                  <a:pt x="138545" y="73890"/>
                </a:cubicBezTo>
                <a:cubicBezTo>
                  <a:pt x="223212" y="16933"/>
                  <a:pt x="365606" y="8466"/>
                  <a:pt x="508000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5736596" y="3505200"/>
            <a:ext cx="1959604" cy="1342380"/>
            <a:chOff x="3657600" y="4175192"/>
            <a:chExt cx="1959604" cy="1342380"/>
          </a:xfrm>
        </p:grpSpPr>
        <p:sp>
          <p:nvSpPr>
            <p:cNvPr id="29" name="Cube 28"/>
            <p:cNvSpPr/>
            <p:nvPr/>
          </p:nvSpPr>
          <p:spPr>
            <a:xfrm rot="10443477">
              <a:off x="4399005" y="4175192"/>
              <a:ext cx="1218199" cy="991710"/>
            </a:xfrm>
            <a:prstGeom prst="cub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5400000" flipH="1" flipV="1">
              <a:off x="4423988" y="4911668"/>
              <a:ext cx="335280" cy="26554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6200000" flipV="1">
              <a:off x="3989495" y="4773505"/>
              <a:ext cx="801930" cy="9412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438072" y="5105400"/>
              <a:ext cx="1048328" cy="13088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39"/>
            <p:cNvGraphicFramePr>
              <a:graphicFrameLocks noChangeAspect="1"/>
            </p:cNvGraphicFramePr>
            <p:nvPr/>
          </p:nvGraphicFramePr>
          <p:xfrm>
            <a:off x="4447308" y="4541980"/>
            <a:ext cx="647700" cy="317500"/>
          </p:xfrm>
          <a:graphic>
            <a:graphicData uri="http://schemas.openxmlformats.org/presentationml/2006/ole">
              <p:oleObj spid="_x0000_s558123" name="Equation" r:id="rId7" imgW="647419" imgH="317362" progId="Equation.3">
                <p:embed/>
              </p:oleObj>
            </a:graphicData>
          </a:graphic>
        </p:graphicFrame>
        <p:graphicFrame>
          <p:nvGraphicFramePr>
            <p:cNvPr id="26" name="Object 41"/>
            <p:cNvGraphicFramePr>
              <a:graphicFrameLocks noChangeAspect="1"/>
            </p:cNvGraphicFramePr>
            <p:nvPr/>
          </p:nvGraphicFramePr>
          <p:xfrm>
            <a:off x="3657600" y="4648200"/>
            <a:ext cx="660400" cy="317500"/>
          </p:xfrm>
          <a:graphic>
            <a:graphicData uri="http://schemas.openxmlformats.org/presentationml/2006/ole">
              <p:oleObj spid="_x0000_s558124" name="Equation" r:id="rId8" imgW="660113" imgH="317362" progId="Equation.3">
                <p:embed/>
              </p:oleObj>
            </a:graphicData>
          </a:graphic>
        </p:graphicFrame>
        <p:graphicFrame>
          <p:nvGraphicFramePr>
            <p:cNvPr id="558097" name="Object 17"/>
            <p:cNvGraphicFramePr>
              <a:graphicFrameLocks noChangeAspect="1"/>
            </p:cNvGraphicFramePr>
            <p:nvPr/>
          </p:nvGraphicFramePr>
          <p:xfrm>
            <a:off x="4648200" y="5200072"/>
            <a:ext cx="622300" cy="317500"/>
          </p:xfrm>
          <a:graphic>
            <a:graphicData uri="http://schemas.openxmlformats.org/presentationml/2006/ole">
              <p:oleObj spid="_x0000_s558125" name="Equation" r:id="rId9" imgW="622030" imgH="317362" progId="Equation.3">
                <p:embed/>
              </p:oleObj>
            </a:graphicData>
          </a:graphic>
        </p:graphicFrame>
      </p:grpSp>
      <p:grpSp>
        <p:nvGrpSpPr>
          <p:cNvPr id="65" name="Group 64"/>
          <p:cNvGrpSpPr/>
          <p:nvPr/>
        </p:nvGrpSpPr>
        <p:grpSpPr>
          <a:xfrm>
            <a:off x="7264695" y="2057400"/>
            <a:ext cx="1803105" cy="1003300"/>
            <a:chOff x="6286500" y="3886200"/>
            <a:chExt cx="1803105" cy="1003300"/>
          </a:xfrm>
        </p:grpSpPr>
        <p:grpSp>
          <p:nvGrpSpPr>
            <p:cNvPr id="64" name="Group 63"/>
            <p:cNvGrpSpPr/>
            <p:nvPr/>
          </p:nvGrpSpPr>
          <p:grpSpPr>
            <a:xfrm>
              <a:off x="6802772" y="3886200"/>
              <a:ext cx="1286833" cy="849630"/>
              <a:chOff x="6802772" y="3886200"/>
              <a:chExt cx="1286833" cy="849630"/>
            </a:xfrm>
          </p:grpSpPr>
          <p:sp>
            <p:nvSpPr>
              <p:cNvPr id="52" name="Cube 51"/>
              <p:cNvSpPr/>
              <p:nvPr/>
            </p:nvSpPr>
            <p:spPr>
              <a:xfrm rot="9244266">
                <a:off x="6802772" y="3890055"/>
                <a:ext cx="1286833" cy="602256"/>
              </a:xfrm>
              <a:prstGeom prst="cube">
                <a:avLst>
                  <a:gd name="adj" fmla="val 55543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 rot="5400000" flipH="1" flipV="1">
                <a:off x="6842760" y="4415790"/>
                <a:ext cx="468630" cy="17145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 rot="16200000" flipV="1">
                <a:off x="6805048" y="4548752"/>
                <a:ext cx="228600" cy="12269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V="1">
                <a:off x="7010400" y="4343400"/>
                <a:ext cx="838200" cy="37853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8" name="Object 17"/>
              <p:cNvGraphicFramePr>
                <a:graphicFrameLocks noChangeAspect="1"/>
              </p:cNvGraphicFramePr>
              <p:nvPr/>
            </p:nvGraphicFramePr>
            <p:xfrm>
              <a:off x="7048500" y="3886200"/>
              <a:ext cx="571500" cy="317500"/>
            </p:xfrm>
            <a:graphic>
              <a:graphicData uri="http://schemas.openxmlformats.org/presentationml/2006/ole">
                <p:oleObj spid="_x0000_s558126" name="Equation" r:id="rId10" imgW="571252" imgH="317362" progId="Equation.3">
                  <p:embed/>
                </p:oleObj>
              </a:graphicData>
            </a:graphic>
          </p:graphicFrame>
        </p:grpSp>
        <p:graphicFrame>
          <p:nvGraphicFramePr>
            <p:cNvPr id="558101" name="Object 21"/>
            <p:cNvGraphicFramePr>
              <a:graphicFrameLocks noChangeAspect="1"/>
            </p:cNvGraphicFramePr>
            <p:nvPr/>
          </p:nvGraphicFramePr>
          <p:xfrm>
            <a:off x="6286500" y="4343400"/>
            <a:ext cx="584200" cy="317500"/>
          </p:xfrm>
          <a:graphic>
            <a:graphicData uri="http://schemas.openxmlformats.org/presentationml/2006/ole">
              <p:oleObj spid="_x0000_s558127" name="Equation" r:id="rId11" imgW="583693" imgH="317225" progId="Equation.3">
                <p:embed/>
              </p:oleObj>
            </a:graphicData>
          </a:graphic>
        </p:graphicFrame>
        <p:graphicFrame>
          <p:nvGraphicFramePr>
            <p:cNvPr id="558102" name="Object 22"/>
            <p:cNvGraphicFramePr>
              <a:graphicFrameLocks noChangeAspect="1"/>
            </p:cNvGraphicFramePr>
            <p:nvPr/>
          </p:nvGraphicFramePr>
          <p:xfrm>
            <a:off x="7239000" y="4572000"/>
            <a:ext cx="558800" cy="317500"/>
          </p:xfrm>
          <a:graphic>
            <a:graphicData uri="http://schemas.openxmlformats.org/presentationml/2006/ole">
              <p:oleObj spid="_x0000_s558128" name="Equation" r:id="rId12" imgW="558558" imgH="317362" progId="Equation.3">
                <p:embed/>
              </p:oleObj>
            </a:graphicData>
          </a:graphic>
        </p:graphicFrame>
      </p:grpSp>
      <p:graphicFrame>
        <p:nvGraphicFramePr>
          <p:cNvPr id="558103" name="Object 22"/>
          <p:cNvGraphicFramePr>
            <a:graphicFrameLocks noChangeAspect="1"/>
          </p:cNvGraphicFramePr>
          <p:nvPr/>
        </p:nvGraphicFramePr>
        <p:xfrm>
          <a:off x="546100" y="3886200"/>
          <a:ext cx="3111500" cy="825500"/>
        </p:xfrm>
        <a:graphic>
          <a:graphicData uri="http://schemas.openxmlformats.org/presentationml/2006/ole">
            <p:oleObj spid="_x0000_s558129" name="Equation" r:id="rId13" imgW="3111500" imgH="825500" progId="Equation.3">
              <p:embed/>
            </p:oleObj>
          </a:graphicData>
        </a:graphic>
      </p:graphicFrame>
      <p:graphicFrame>
        <p:nvGraphicFramePr>
          <p:cNvPr id="558104" name="Object 24"/>
          <p:cNvGraphicFramePr>
            <a:graphicFrameLocks noChangeAspect="1"/>
          </p:cNvGraphicFramePr>
          <p:nvPr/>
        </p:nvGraphicFramePr>
        <p:xfrm>
          <a:off x="603250" y="4800600"/>
          <a:ext cx="3606800" cy="1790700"/>
        </p:xfrm>
        <a:graphic>
          <a:graphicData uri="http://schemas.openxmlformats.org/presentationml/2006/ole">
            <p:oleObj spid="_x0000_s558130" name="Equation" r:id="rId14" imgW="3606800" imgH="1790700" progId="Equation.3">
              <p:embed/>
            </p:oleObj>
          </a:graphicData>
        </a:graphic>
      </p:graphicFrame>
      <p:graphicFrame>
        <p:nvGraphicFramePr>
          <p:cNvPr id="558105" name="Object 25"/>
          <p:cNvGraphicFramePr>
            <a:graphicFrameLocks noChangeAspect="1"/>
          </p:cNvGraphicFramePr>
          <p:nvPr/>
        </p:nvGraphicFramePr>
        <p:xfrm>
          <a:off x="5156200" y="6007100"/>
          <a:ext cx="1168400" cy="317500"/>
        </p:xfrm>
        <a:graphic>
          <a:graphicData uri="http://schemas.openxmlformats.org/presentationml/2006/ole">
            <p:oleObj spid="_x0000_s558131" name="Equation" r:id="rId15" imgW="1167893" imgH="31736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164" y="8382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Volume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8105" name="Object 25"/>
          <p:cNvGraphicFramePr>
            <a:graphicFrameLocks noChangeAspect="1"/>
          </p:cNvGraphicFramePr>
          <p:nvPr/>
        </p:nvGraphicFramePr>
        <p:xfrm>
          <a:off x="1066800" y="1371600"/>
          <a:ext cx="1168400" cy="317500"/>
        </p:xfrm>
        <a:graphic>
          <a:graphicData uri="http://schemas.openxmlformats.org/presentationml/2006/ole">
            <p:oleObj spid="_x0000_s559143" name="Equation" r:id="rId3" imgW="1167893" imgH="317362" progId="Equation.3">
              <p:embed/>
            </p:oleObj>
          </a:graphicData>
        </a:graphic>
      </p:graphicFrame>
      <p:graphicFrame>
        <p:nvGraphicFramePr>
          <p:cNvPr id="559119" name="Object 25"/>
          <p:cNvGraphicFramePr>
            <a:graphicFrameLocks noChangeAspect="1"/>
          </p:cNvGraphicFramePr>
          <p:nvPr/>
        </p:nvGraphicFramePr>
        <p:xfrm>
          <a:off x="330200" y="1612900"/>
          <a:ext cx="3479800" cy="571500"/>
        </p:xfrm>
        <a:graphic>
          <a:graphicData uri="http://schemas.openxmlformats.org/presentationml/2006/ole">
            <p:oleObj spid="_x0000_s559144" name="Equation" r:id="rId4" imgW="3479800" imgH="571500" progId="Equation.3">
              <p:embed/>
            </p:oleObj>
          </a:graphicData>
        </a:graphic>
      </p:graphicFrame>
      <p:graphicFrame>
        <p:nvGraphicFramePr>
          <p:cNvPr id="559120" name="Object 25"/>
          <p:cNvGraphicFramePr>
            <a:graphicFrameLocks noChangeAspect="1"/>
          </p:cNvGraphicFramePr>
          <p:nvPr/>
        </p:nvGraphicFramePr>
        <p:xfrm>
          <a:off x="406400" y="2133600"/>
          <a:ext cx="3632200" cy="571500"/>
        </p:xfrm>
        <a:graphic>
          <a:graphicData uri="http://schemas.openxmlformats.org/presentationml/2006/ole">
            <p:oleObj spid="_x0000_s559145" name="Equation" r:id="rId5" imgW="3632200" imgH="57150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52400" y="2743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for an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isochoric (volume conserving) motion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9121" name="Object 17"/>
          <p:cNvGraphicFramePr>
            <a:graphicFrameLocks noChangeAspect="1"/>
          </p:cNvGraphicFramePr>
          <p:nvPr/>
        </p:nvGraphicFramePr>
        <p:xfrm>
          <a:off x="6445250" y="2819400"/>
          <a:ext cx="2247900" cy="368300"/>
        </p:xfrm>
        <a:graphic>
          <a:graphicData uri="http://schemas.openxmlformats.org/presentationml/2006/ole">
            <p:oleObj spid="_x0000_s559146" name="Equation" r:id="rId6" imgW="2247900" imgH="368300" progId="Equation.3">
              <p:embed/>
            </p:oleObj>
          </a:graphicData>
        </a:graphic>
      </p:graphicFrame>
      <p:graphicFrame>
        <p:nvGraphicFramePr>
          <p:cNvPr id="559122" name="Object 18"/>
          <p:cNvGraphicFramePr>
            <a:graphicFrameLocks noChangeAspect="1"/>
          </p:cNvGraphicFramePr>
          <p:nvPr/>
        </p:nvGraphicFramePr>
        <p:xfrm>
          <a:off x="6280150" y="3429000"/>
          <a:ext cx="1270000" cy="533400"/>
        </p:xfrm>
        <a:graphic>
          <a:graphicData uri="http://schemas.openxmlformats.org/presentationml/2006/ole">
            <p:oleObj spid="_x0000_s559147" name="Equation" r:id="rId7" imgW="1269449" imgH="533169" progId="Equation.3">
              <p:embed/>
            </p:oleObj>
          </a:graphicData>
        </a:graphic>
      </p:graphicFrame>
      <p:graphicFrame>
        <p:nvGraphicFramePr>
          <p:cNvPr id="559123" name="Object 19"/>
          <p:cNvGraphicFramePr>
            <a:graphicFrameLocks noChangeAspect="1"/>
          </p:cNvGraphicFramePr>
          <p:nvPr/>
        </p:nvGraphicFramePr>
        <p:xfrm>
          <a:off x="6351156" y="3937000"/>
          <a:ext cx="2146300" cy="533400"/>
        </p:xfrm>
        <a:graphic>
          <a:graphicData uri="http://schemas.openxmlformats.org/presentationml/2006/ole">
            <p:oleObj spid="_x0000_s559148" name="Equation" r:id="rId8" imgW="2146300" imgH="533400" progId="Equation.3">
              <p:embed/>
            </p:oleObj>
          </a:graphicData>
        </a:graphic>
      </p:graphicFrame>
      <p:graphicFrame>
        <p:nvGraphicFramePr>
          <p:cNvPr id="559125" name="Object 21"/>
          <p:cNvGraphicFramePr>
            <a:graphicFrameLocks noChangeAspect="1"/>
          </p:cNvGraphicFramePr>
          <p:nvPr/>
        </p:nvGraphicFramePr>
        <p:xfrm>
          <a:off x="6296892" y="4419600"/>
          <a:ext cx="1447800" cy="533400"/>
        </p:xfrm>
        <a:graphic>
          <a:graphicData uri="http://schemas.openxmlformats.org/presentationml/2006/ole">
            <p:oleObj spid="_x0000_s559149" name="Equation" r:id="rId9" imgW="1447172" imgH="533169" progId="Equation.3">
              <p:embed/>
            </p:oleObj>
          </a:graphicData>
        </a:graphic>
      </p:graphicFrame>
      <p:graphicFrame>
        <p:nvGraphicFramePr>
          <p:cNvPr id="559126" name="Object 22"/>
          <p:cNvGraphicFramePr>
            <a:graphicFrameLocks noChangeAspect="1"/>
          </p:cNvGraphicFramePr>
          <p:nvPr/>
        </p:nvGraphicFramePr>
        <p:xfrm>
          <a:off x="889000" y="3505200"/>
          <a:ext cx="1333500" cy="254000"/>
        </p:xfrm>
        <a:graphic>
          <a:graphicData uri="http://schemas.openxmlformats.org/presentationml/2006/ole">
            <p:oleObj spid="_x0000_s559150" name="Equation" r:id="rId10" imgW="1333500" imgH="254000" progId="Equation.3">
              <p:embed/>
            </p:oleObj>
          </a:graphicData>
        </a:graphic>
      </p:graphicFrame>
      <p:graphicFrame>
        <p:nvGraphicFramePr>
          <p:cNvPr id="559127" name="Object 23"/>
          <p:cNvGraphicFramePr>
            <a:graphicFrameLocks noChangeAspect="1"/>
          </p:cNvGraphicFramePr>
          <p:nvPr/>
        </p:nvGraphicFramePr>
        <p:xfrm>
          <a:off x="787400" y="3848100"/>
          <a:ext cx="3238500" cy="495300"/>
        </p:xfrm>
        <a:graphic>
          <a:graphicData uri="http://schemas.openxmlformats.org/presentationml/2006/ole">
            <p:oleObj spid="_x0000_s559151" name="Equation" r:id="rId11" imgW="3238200" imgH="495000" progId="Equation.3">
              <p:embed/>
            </p:oleObj>
          </a:graphicData>
        </a:graphic>
      </p:graphicFrame>
      <p:graphicFrame>
        <p:nvGraphicFramePr>
          <p:cNvPr id="559128" name="Object 25"/>
          <p:cNvGraphicFramePr>
            <a:graphicFrameLocks noChangeAspect="1"/>
          </p:cNvGraphicFramePr>
          <p:nvPr/>
        </p:nvGraphicFramePr>
        <p:xfrm>
          <a:off x="865908" y="4406900"/>
          <a:ext cx="1168400" cy="317500"/>
        </p:xfrm>
        <a:graphic>
          <a:graphicData uri="http://schemas.openxmlformats.org/presentationml/2006/ole">
            <p:oleObj spid="_x0000_s559152" name="Equation" r:id="rId12" imgW="1167893" imgH="317362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52400" y="5238690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the deformation gradient      governs the stretch of a line element, the change of an area element, and the change of a volume element whereas the velocity gradient     determines the rate at which the change occurs.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9129" name="Object 25"/>
          <p:cNvGraphicFramePr>
            <a:graphicFrameLocks noChangeAspect="1"/>
          </p:cNvGraphicFramePr>
          <p:nvPr/>
        </p:nvGraphicFramePr>
        <p:xfrm>
          <a:off x="3886200" y="5324764"/>
          <a:ext cx="228600" cy="228600"/>
        </p:xfrm>
        <a:graphic>
          <a:graphicData uri="http://schemas.openxmlformats.org/presentationml/2006/ole">
            <p:oleObj spid="_x0000_s559153" name="Equation" r:id="rId13" imgW="228600" imgH="228600" progId="Equation.3">
              <p:embed/>
            </p:oleObj>
          </a:graphicData>
        </a:graphic>
      </p:graphicFrame>
      <p:graphicFrame>
        <p:nvGraphicFramePr>
          <p:cNvPr id="559130" name="Object 26"/>
          <p:cNvGraphicFramePr>
            <a:graphicFrameLocks noChangeAspect="1"/>
          </p:cNvGraphicFramePr>
          <p:nvPr/>
        </p:nvGraphicFramePr>
        <p:xfrm>
          <a:off x="3581400" y="5943600"/>
          <a:ext cx="190500" cy="228600"/>
        </p:xfrm>
        <a:graphic>
          <a:graphicData uri="http://schemas.openxmlformats.org/presentationml/2006/ole">
            <p:oleObj spid="_x0000_s559154" name="Equation" r:id="rId14" imgW="1905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3.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For the motion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determine the velocity field                    , and show that for this motion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AutoNum type="alphaLcParenBoth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  at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073150" y="1085850"/>
          <a:ext cx="5816600" cy="381000"/>
        </p:xfrm>
        <a:graphic>
          <a:graphicData uri="http://schemas.openxmlformats.org/presentationml/2006/ole">
            <p:oleObj spid="_x0000_s510003" name="Equation" r:id="rId3" imgW="5816600" imgH="3810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Velocity gradient, Material derivative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9994" name="Object 42"/>
          <p:cNvGraphicFramePr>
            <a:graphicFrameLocks noChangeAspect="1"/>
          </p:cNvGraphicFramePr>
          <p:nvPr/>
        </p:nvGraphicFramePr>
        <p:xfrm>
          <a:off x="3037612" y="1535548"/>
          <a:ext cx="1155700" cy="330200"/>
        </p:xfrm>
        <a:graphic>
          <a:graphicData uri="http://schemas.openxmlformats.org/presentationml/2006/ole">
            <p:oleObj spid="_x0000_s510004" name="Equation" r:id="rId4" imgW="1155700" imgH="330200" progId="Equation.3">
              <p:embed/>
            </p:oleObj>
          </a:graphicData>
        </a:graphic>
      </p:graphicFrame>
      <p:graphicFrame>
        <p:nvGraphicFramePr>
          <p:cNvPr id="509995" name="Object 43"/>
          <p:cNvGraphicFramePr>
            <a:graphicFrameLocks noChangeAspect="1"/>
          </p:cNvGraphicFramePr>
          <p:nvPr/>
        </p:nvGraphicFramePr>
        <p:xfrm>
          <a:off x="533400" y="1805704"/>
          <a:ext cx="1155700" cy="304800"/>
        </p:xfrm>
        <a:graphic>
          <a:graphicData uri="http://schemas.openxmlformats.org/presentationml/2006/ole">
            <p:oleObj spid="_x0000_s510005" name="Equation" r:id="rId5" imgW="1155199" imgH="304668" progId="Equation.3">
              <p:embed/>
            </p:oleObj>
          </a:graphicData>
        </a:graphic>
      </p:graphicFrame>
      <p:graphicFrame>
        <p:nvGraphicFramePr>
          <p:cNvPr id="509996" name="Object 44"/>
          <p:cNvGraphicFramePr>
            <a:graphicFrameLocks noChangeAspect="1"/>
          </p:cNvGraphicFramePr>
          <p:nvPr/>
        </p:nvGraphicFramePr>
        <p:xfrm>
          <a:off x="556496" y="2382984"/>
          <a:ext cx="647700" cy="228600"/>
        </p:xfrm>
        <a:graphic>
          <a:graphicData uri="http://schemas.openxmlformats.org/presentationml/2006/ole">
            <p:oleObj spid="_x0000_s510006" name="Equation" r:id="rId6" imgW="647700" imgH="228600" progId="Equation.3">
              <p:embed/>
            </p:oleObj>
          </a:graphicData>
        </a:graphic>
      </p:graphicFrame>
      <p:graphicFrame>
        <p:nvGraphicFramePr>
          <p:cNvPr id="509997" name="Object 45"/>
          <p:cNvGraphicFramePr>
            <a:graphicFrameLocks noChangeAspect="1"/>
          </p:cNvGraphicFramePr>
          <p:nvPr/>
        </p:nvGraphicFramePr>
        <p:xfrm>
          <a:off x="1605398" y="2385870"/>
          <a:ext cx="508000" cy="241300"/>
        </p:xfrm>
        <a:graphic>
          <a:graphicData uri="http://schemas.openxmlformats.org/presentationml/2006/ole">
            <p:oleObj spid="_x0000_s510007" name="Equation" r:id="rId7" imgW="5080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4.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Let the unit cube shown below be given the motion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determine at time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the rate-of-change of area ABFE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the volume of the body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555750" y="965200"/>
          <a:ext cx="4851400" cy="622300"/>
        </p:xfrm>
        <a:graphic>
          <a:graphicData uri="http://schemas.openxmlformats.org/presentationml/2006/ole">
            <p:oleObj spid="_x0000_s560153" name="Equation" r:id="rId3" imgW="4851400" imgH="6223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09994" name="Object 42"/>
          <p:cNvGraphicFramePr>
            <a:graphicFrameLocks noChangeAspect="1"/>
          </p:cNvGraphicFramePr>
          <p:nvPr/>
        </p:nvGraphicFramePr>
        <p:xfrm>
          <a:off x="2077028" y="1592263"/>
          <a:ext cx="114300" cy="215900"/>
        </p:xfrm>
        <a:graphic>
          <a:graphicData uri="http://schemas.openxmlformats.org/presentationml/2006/ole">
            <p:oleObj spid="_x0000_s560154" name="Equation" r:id="rId4" imgW="114151" imgH="215619" progId="Equation.3">
              <p:embed/>
            </p:oleObj>
          </a:graphicData>
        </a:graphic>
      </p:graphicFrame>
      <p:grpSp>
        <p:nvGrpSpPr>
          <p:cNvPr id="43" name="Group 42"/>
          <p:cNvGrpSpPr/>
          <p:nvPr/>
        </p:nvGrpSpPr>
        <p:grpSpPr>
          <a:xfrm>
            <a:off x="4267200" y="3277394"/>
            <a:ext cx="3200400" cy="2742406"/>
            <a:chOff x="4267200" y="3277394"/>
            <a:chExt cx="3200400" cy="2742406"/>
          </a:xfrm>
        </p:grpSpPr>
        <p:sp>
          <p:nvSpPr>
            <p:cNvPr id="9" name="Cube 8"/>
            <p:cNvSpPr/>
            <p:nvPr/>
          </p:nvSpPr>
          <p:spPr>
            <a:xfrm>
              <a:off x="4969106" y="4059571"/>
              <a:ext cx="1355494" cy="1390684"/>
            </a:xfrm>
            <a:prstGeom prst="cube">
              <a:avLst>
                <a:gd name="adj" fmla="val 2066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6333836" y="5172364"/>
              <a:ext cx="1133764" cy="92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4872182" y="3662218"/>
              <a:ext cx="771236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10800000" flipV="1">
              <a:off x="4267200" y="5458692"/>
              <a:ext cx="704274" cy="56110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0135" name="Object 7"/>
            <p:cNvGraphicFramePr>
              <a:graphicFrameLocks noChangeAspect="1"/>
            </p:cNvGraphicFramePr>
            <p:nvPr/>
          </p:nvGraphicFramePr>
          <p:xfrm>
            <a:off x="5040748" y="4989944"/>
            <a:ext cx="228600" cy="241300"/>
          </p:xfrm>
          <a:graphic>
            <a:graphicData uri="http://schemas.openxmlformats.org/presentationml/2006/ole">
              <p:oleObj spid="_x0000_s560155" name="Equation" r:id="rId5" imgW="228600" imgH="241300" progId="Equation.3">
                <p:embed/>
              </p:oleObj>
            </a:graphicData>
          </a:graphic>
        </p:graphicFrame>
        <p:graphicFrame>
          <p:nvGraphicFramePr>
            <p:cNvPr id="560136" name="Object 8"/>
            <p:cNvGraphicFramePr>
              <a:graphicFrameLocks noChangeAspect="1"/>
            </p:cNvGraphicFramePr>
            <p:nvPr/>
          </p:nvGraphicFramePr>
          <p:xfrm>
            <a:off x="6096000" y="5410200"/>
            <a:ext cx="215900" cy="228600"/>
          </p:xfrm>
          <a:graphic>
            <a:graphicData uri="http://schemas.openxmlformats.org/presentationml/2006/ole">
              <p:oleObj spid="_x0000_s560156" name="Equation" r:id="rId6" imgW="215806" imgH="228501" progId="Equation.3">
                <p:embed/>
              </p:oleObj>
            </a:graphicData>
          </a:graphic>
        </p:graphicFrame>
        <p:graphicFrame>
          <p:nvGraphicFramePr>
            <p:cNvPr id="560137" name="Object 9"/>
            <p:cNvGraphicFramePr>
              <a:graphicFrameLocks noChangeAspect="1"/>
            </p:cNvGraphicFramePr>
            <p:nvPr/>
          </p:nvGraphicFramePr>
          <p:xfrm>
            <a:off x="4711700" y="4237180"/>
            <a:ext cx="241300" cy="228600"/>
          </p:xfrm>
          <a:graphic>
            <a:graphicData uri="http://schemas.openxmlformats.org/presentationml/2006/ole">
              <p:oleObj spid="_x0000_s560157" name="Equation" r:id="rId7" imgW="241300" imgH="228600" progId="Equation.3">
                <p:embed/>
              </p:oleObj>
            </a:graphicData>
          </a:graphic>
        </p:graphicFrame>
        <p:graphicFrame>
          <p:nvGraphicFramePr>
            <p:cNvPr id="560138" name="Object 10"/>
            <p:cNvGraphicFramePr>
              <a:graphicFrameLocks noChangeAspect="1"/>
            </p:cNvGraphicFramePr>
            <p:nvPr/>
          </p:nvGraphicFramePr>
          <p:xfrm>
            <a:off x="5257800" y="3761508"/>
            <a:ext cx="215900" cy="228600"/>
          </p:xfrm>
          <a:graphic>
            <a:graphicData uri="http://schemas.openxmlformats.org/presentationml/2006/ole">
              <p:oleObj spid="_x0000_s560158" name="Equation" r:id="rId8" imgW="215806" imgH="228501" progId="Equation.3">
                <p:embed/>
              </p:oleObj>
            </a:graphicData>
          </a:graphic>
        </p:graphicFrame>
        <p:graphicFrame>
          <p:nvGraphicFramePr>
            <p:cNvPr id="560139" name="Object 11"/>
            <p:cNvGraphicFramePr>
              <a:graphicFrameLocks noChangeAspect="1"/>
            </p:cNvGraphicFramePr>
            <p:nvPr/>
          </p:nvGraphicFramePr>
          <p:xfrm>
            <a:off x="6361544" y="4913744"/>
            <a:ext cx="228600" cy="241300"/>
          </p:xfrm>
          <a:graphic>
            <a:graphicData uri="http://schemas.openxmlformats.org/presentationml/2006/ole">
              <p:oleObj spid="_x0000_s560159" name="Equation" r:id="rId9" imgW="228600" imgH="241300" progId="Equation.3">
                <p:embed/>
              </p:oleObj>
            </a:graphicData>
          </a:graphic>
        </p:graphicFrame>
        <p:graphicFrame>
          <p:nvGraphicFramePr>
            <p:cNvPr id="560140" name="Object 12"/>
            <p:cNvGraphicFramePr>
              <a:graphicFrameLocks noChangeAspect="1"/>
            </p:cNvGraphicFramePr>
            <p:nvPr/>
          </p:nvGraphicFramePr>
          <p:xfrm>
            <a:off x="6056744" y="4276436"/>
            <a:ext cx="215900" cy="241300"/>
          </p:xfrm>
          <a:graphic>
            <a:graphicData uri="http://schemas.openxmlformats.org/presentationml/2006/ole">
              <p:oleObj spid="_x0000_s560160" name="Equation" r:id="rId10" imgW="215713" imgH="241091" progId="Equation.3">
                <p:embed/>
              </p:oleObj>
            </a:graphicData>
          </a:graphic>
        </p:graphicFrame>
        <p:graphicFrame>
          <p:nvGraphicFramePr>
            <p:cNvPr id="560141" name="Object 13"/>
            <p:cNvGraphicFramePr>
              <a:graphicFrameLocks noChangeAspect="1"/>
            </p:cNvGraphicFramePr>
            <p:nvPr/>
          </p:nvGraphicFramePr>
          <p:xfrm>
            <a:off x="4724400" y="5334000"/>
            <a:ext cx="215900" cy="228600"/>
          </p:xfrm>
          <a:graphic>
            <a:graphicData uri="http://schemas.openxmlformats.org/presentationml/2006/ole">
              <p:oleObj spid="_x0000_s560161" name="Equation" r:id="rId11" imgW="215806" imgH="228501" progId="Equation.3">
                <p:embed/>
              </p:oleObj>
            </a:graphicData>
          </a:graphic>
        </p:graphicFrame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4719782" y="4643582"/>
              <a:ext cx="1076036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4948382" y="5176982"/>
              <a:ext cx="314036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290132" y="5181600"/>
              <a:ext cx="103446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0142" name="Object 14"/>
            <p:cNvGraphicFramePr>
              <a:graphicFrameLocks noChangeAspect="1"/>
            </p:cNvGraphicFramePr>
            <p:nvPr/>
          </p:nvGraphicFramePr>
          <p:xfrm>
            <a:off x="6248400" y="3810000"/>
            <a:ext cx="228600" cy="228600"/>
          </p:xfrm>
          <a:graphic>
            <a:graphicData uri="http://schemas.openxmlformats.org/presentationml/2006/ole">
              <p:oleObj spid="_x0000_s560162" name="Equation" r:id="rId12" imgW="22860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219200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derivatives of 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 elements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area elements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volume elements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isochoric motion</a:t>
            </a:r>
          </a:p>
        </p:txBody>
      </p:sp>
      <p:graphicFrame>
        <p:nvGraphicFramePr>
          <p:cNvPr id="562178" name="Object 2"/>
          <p:cNvGraphicFramePr>
            <a:graphicFrameLocks noChangeAspect="1"/>
          </p:cNvGraphicFramePr>
          <p:nvPr/>
        </p:nvGraphicFramePr>
        <p:xfrm>
          <a:off x="3733800" y="2057400"/>
          <a:ext cx="1270000" cy="533400"/>
        </p:xfrm>
        <a:graphic>
          <a:graphicData uri="http://schemas.openxmlformats.org/presentationml/2006/ole">
            <p:oleObj spid="_x0000_s562192" name="Equation" r:id="rId3" imgW="1269449" imgH="533169" progId="Equation.3">
              <p:embed/>
            </p:oleObj>
          </a:graphicData>
        </a:graphic>
      </p:graphicFrame>
      <p:graphicFrame>
        <p:nvGraphicFramePr>
          <p:cNvPr id="562179" name="Object 3"/>
          <p:cNvGraphicFramePr>
            <a:graphicFrameLocks noChangeAspect="1"/>
          </p:cNvGraphicFramePr>
          <p:nvPr/>
        </p:nvGraphicFramePr>
        <p:xfrm>
          <a:off x="5181600" y="3142672"/>
          <a:ext cx="2146300" cy="533400"/>
        </p:xfrm>
        <a:graphic>
          <a:graphicData uri="http://schemas.openxmlformats.org/presentationml/2006/ole">
            <p:oleObj spid="_x0000_s562193" name="Equation" r:id="rId4" imgW="2146300" imgH="533400" progId="Equation.3">
              <p:embed/>
            </p:oleObj>
          </a:graphicData>
        </a:graphic>
      </p:graphicFrame>
      <p:graphicFrame>
        <p:nvGraphicFramePr>
          <p:cNvPr id="562180" name="Object 4"/>
          <p:cNvGraphicFramePr>
            <a:graphicFrameLocks noChangeAspect="1"/>
          </p:cNvGraphicFramePr>
          <p:nvPr/>
        </p:nvGraphicFramePr>
        <p:xfrm>
          <a:off x="4038600" y="4191000"/>
          <a:ext cx="1447800" cy="533400"/>
        </p:xfrm>
        <a:graphic>
          <a:graphicData uri="http://schemas.openxmlformats.org/presentationml/2006/ole">
            <p:oleObj spid="_x0000_s562194" name="Equation" r:id="rId5" imgW="1447172" imgH="533169" progId="Equation.3">
              <p:embed/>
            </p:oleObj>
          </a:graphicData>
        </a:graphic>
      </p:graphicFrame>
      <p:graphicFrame>
        <p:nvGraphicFramePr>
          <p:cNvPr id="562181" name="Object 5"/>
          <p:cNvGraphicFramePr>
            <a:graphicFrameLocks noChangeAspect="1"/>
          </p:cNvGraphicFramePr>
          <p:nvPr/>
        </p:nvGraphicFramePr>
        <p:xfrm>
          <a:off x="1828800" y="2260600"/>
          <a:ext cx="1333500" cy="254000"/>
        </p:xfrm>
        <a:graphic>
          <a:graphicData uri="http://schemas.openxmlformats.org/presentationml/2006/ole">
            <p:oleObj spid="_x0000_s562195" name="Equation" r:id="rId6" imgW="1333500" imgH="254000" progId="Equation.3">
              <p:embed/>
            </p:oleObj>
          </a:graphicData>
        </a:graphic>
      </p:graphicFrame>
      <p:graphicFrame>
        <p:nvGraphicFramePr>
          <p:cNvPr id="562182" name="Object 6"/>
          <p:cNvGraphicFramePr>
            <a:graphicFrameLocks noChangeAspect="1"/>
          </p:cNvGraphicFramePr>
          <p:nvPr/>
        </p:nvGraphicFramePr>
        <p:xfrm>
          <a:off x="1447800" y="3200400"/>
          <a:ext cx="3162300" cy="495300"/>
        </p:xfrm>
        <a:graphic>
          <a:graphicData uri="http://schemas.openxmlformats.org/presentationml/2006/ole">
            <p:oleObj spid="_x0000_s562196" name="Equation" r:id="rId7" imgW="3162300" imgH="495300" progId="Equation.3">
              <p:embed/>
            </p:oleObj>
          </a:graphicData>
        </a:graphic>
      </p:graphicFrame>
      <p:graphicFrame>
        <p:nvGraphicFramePr>
          <p:cNvPr id="562183" name="Object 7"/>
          <p:cNvGraphicFramePr>
            <a:graphicFrameLocks noChangeAspect="1"/>
          </p:cNvGraphicFramePr>
          <p:nvPr/>
        </p:nvGraphicFramePr>
        <p:xfrm>
          <a:off x="2057400" y="4343400"/>
          <a:ext cx="1168400" cy="317500"/>
        </p:xfrm>
        <a:graphic>
          <a:graphicData uri="http://schemas.openxmlformats.org/presentationml/2006/ole">
            <p:oleObj spid="_x0000_s562197" name="Equation" r:id="rId8" imgW="1167893" imgH="317362" progId="Equation.3">
              <p:embed/>
            </p:oleObj>
          </a:graphicData>
        </a:graphic>
      </p:graphicFrame>
      <p:graphicFrame>
        <p:nvGraphicFramePr>
          <p:cNvPr id="562184" name="Object 8"/>
          <p:cNvGraphicFramePr>
            <a:graphicFrameLocks noChangeAspect="1"/>
          </p:cNvGraphicFramePr>
          <p:nvPr/>
        </p:nvGraphicFramePr>
        <p:xfrm>
          <a:off x="2743200" y="5410200"/>
          <a:ext cx="2247900" cy="368300"/>
        </p:xfrm>
        <a:graphic>
          <a:graphicData uri="http://schemas.openxmlformats.org/presentationml/2006/ole">
            <p:oleObj spid="_x0000_s562198" name="Equation" r:id="rId9" imgW="22479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306</Words>
  <Application>Microsoft Office PowerPoint</Application>
  <PresentationFormat>On-screen Show (4:3)</PresentationFormat>
  <Paragraphs>88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748</cp:revision>
  <dcterms:created xsi:type="dcterms:W3CDTF">2016-07-18T17:17:36Z</dcterms:created>
  <dcterms:modified xsi:type="dcterms:W3CDTF">2016-08-11T07:52:07Z</dcterms:modified>
</cp:coreProperties>
</file>