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99" r:id="rId3"/>
    <p:sldId id="264" r:id="rId4"/>
    <p:sldId id="492" r:id="rId5"/>
    <p:sldId id="493" r:id="rId6"/>
    <p:sldId id="497" r:id="rId7"/>
    <p:sldId id="498" r:id="rId8"/>
    <p:sldId id="500" r:id="rId9"/>
    <p:sldId id="501" r:id="rId10"/>
    <p:sldId id="502" r:id="rId11"/>
    <p:sldId id="482" r:id="rId12"/>
    <p:sldId id="503" r:id="rId13"/>
    <p:sldId id="504" r:id="rId14"/>
    <p:sldId id="505" r:id="rId15"/>
    <p:sldId id="506" r:id="rId16"/>
    <p:sldId id="507" r:id="rId17"/>
    <p:sldId id="511" r:id="rId18"/>
    <p:sldId id="508" r:id="rId19"/>
    <p:sldId id="509" r:id="rId20"/>
    <p:sldId id="510" r:id="rId21"/>
    <p:sldId id="512" r:id="rId22"/>
    <p:sldId id="51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0" autoAdjust="0"/>
    <p:restoredTop sz="94660"/>
  </p:normalViewPr>
  <p:slideViewPr>
    <p:cSldViewPr>
      <p:cViewPr varScale="1">
        <p:scale>
          <a:sx n="62" d="100"/>
          <a:sy n="62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3.wmf"/><Relationship Id="rId18" Type="http://schemas.openxmlformats.org/officeDocument/2006/relationships/image" Target="../media/image3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12" Type="http://schemas.openxmlformats.org/officeDocument/2006/relationships/image" Target="../media/image32.wmf"/><Relationship Id="rId17" Type="http://schemas.openxmlformats.org/officeDocument/2006/relationships/image" Target="../media/image37.wmf"/><Relationship Id="rId2" Type="http://schemas.openxmlformats.org/officeDocument/2006/relationships/image" Target="../media/image22.wmf"/><Relationship Id="rId16" Type="http://schemas.openxmlformats.org/officeDocument/2006/relationships/image" Target="../media/image36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11" Type="http://schemas.openxmlformats.org/officeDocument/2006/relationships/image" Target="../media/image31.wmf"/><Relationship Id="rId5" Type="http://schemas.openxmlformats.org/officeDocument/2006/relationships/image" Target="../media/image25.wmf"/><Relationship Id="rId15" Type="http://schemas.openxmlformats.org/officeDocument/2006/relationships/image" Target="../media/image35.wmf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Relationship Id="rId14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image" Target="../media/image51.wmf"/><Relationship Id="rId18" Type="http://schemas.openxmlformats.org/officeDocument/2006/relationships/image" Target="../media/image56.wmf"/><Relationship Id="rId3" Type="http://schemas.openxmlformats.org/officeDocument/2006/relationships/image" Target="../media/image41.wmf"/><Relationship Id="rId21" Type="http://schemas.openxmlformats.org/officeDocument/2006/relationships/image" Target="../media/image59.wmf"/><Relationship Id="rId7" Type="http://schemas.openxmlformats.org/officeDocument/2006/relationships/image" Target="../media/image45.wmf"/><Relationship Id="rId12" Type="http://schemas.openxmlformats.org/officeDocument/2006/relationships/image" Target="../media/image50.wmf"/><Relationship Id="rId17" Type="http://schemas.openxmlformats.org/officeDocument/2006/relationships/image" Target="../media/image55.wmf"/><Relationship Id="rId2" Type="http://schemas.openxmlformats.org/officeDocument/2006/relationships/image" Target="../media/image40.wmf"/><Relationship Id="rId16" Type="http://schemas.openxmlformats.org/officeDocument/2006/relationships/image" Target="../media/image54.wmf"/><Relationship Id="rId20" Type="http://schemas.openxmlformats.org/officeDocument/2006/relationships/image" Target="../media/image58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11" Type="http://schemas.openxmlformats.org/officeDocument/2006/relationships/image" Target="../media/image49.wmf"/><Relationship Id="rId5" Type="http://schemas.openxmlformats.org/officeDocument/2006/relationships/image" Target="../media/image43.wmf"/><Relationship Id="rId15" Type="http://schemas.openxmlformats.org/officeDocument/2006/relationships/image" Target="../media/image53.wmf"/><Relationship Id="rId10" Type="http://schemas.openxmlformats.org/officeDocument/2006/relationships/image" Target="../media/image48.wmf"/><Relationship Id="rId19" Type="http://schemas.openxmlformats.org/officeDocument/2006/relationships/image" Target="../media/image57.wmf"/><Relationship Id="rId4" Type="http://schemas.openxmlformats.org/officeDocument/2006/relationships/image" Target="../media/image42.wmf"/><Relationship Id="rId9" Type="http://schemas.openxmlformats.org/officeDocument/2006/relationships/image" Target="../media/image47.wmf"/><Relationship Id="rId14" Type="http://schemas.openxmlformats.org/officeDocument/2006/relationships/image" Target="../media/image5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image" Target="../media/image66.wmf"/><Relationship Id="rId3" Type="http://schemas.openxmlformats.org/officeDocument/2006/relationships/image" Target="../media/image62.wmf"/><Relationship Id="rId7" Type="http://schemas.openxmlformats.org/officeDocument/2006/relationships/image" Target="../media/image63.wmf"/><Relationship Id="rId12" Type="http://schemas.openxmlformats.org/officeDocument/2006/relationships/image" Target="../media/image65.wmf"/><Relationship Id="rId17" Type="http://schemas.openxmlformats.org/officeDocument/2006/relationships/image" Target="../media/image46.wmf"/><Relationship Id="rId2" Type="http://schemas.openxmlformats.org/officeDocument/2006/relationships/image" Target="../media/image61.wmf"/><Relationship Id="rId16" Type="http://schemas.openxmlformats.org/officeDocument/2006/relationships/image" Target="../media/image68.wmf"/><Relationship Id="rId1" Type="http://schemas.openxmlformats.org/officeDocument/2006/relationships/image" Target="../media/image60.wmf"/><Relationship Id="rId6" Type="http://schemas.openxmlformats.org/officeDocument/2006/relationships/image" Target="../media/image51.wmf"/><Relationship Id="rId11" Type="http://schemas.openxmlformats.org/officeDocument/2006/relationships/image" Target="../media/image56.wmf"/><Relationship Id="rId5" Type="http://schemas.openxmlformats.org/officeDocument/2006/relationships/image" Target="../media/image50.wmf"/><Relationship Id="rId15" Type="http://schemas.openxmlformats.org/officeDocument/2006/relationships/image" Target="../media/image67.wmf"/><Relationship Id="rId10" Type="http://schemas.openxmlformats.org/officeDocument/2006/relationships/image" Target="../media/image55.wmf"/><Relationship Id="rId4" Type="http://schemas.openxmlformats.org/officeDocument/2006/relationships/image" Target="../media/image45.wmf"/><Relationship Id="rId9" Type="http://schemas.openxmlformats.org/officeDocument/2006/relationships/image" Target="../media/image54.wmf"/><Relationship Id="rId1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image" Target="../media/image81.wmf"/><Relationship Id="rId18" Type="http://schemas.openxmlformats.org/officeDocument/2006/relationships/image" Target="../media/image86.wmf"/><Relationship Id="rId3" Type="http://schemas.openxmlformats.org/officeDocument/2006/relationships/image" Target="../media/image71.wmf"/><Relationship Id="rId21" Type="http://schemas.openxmlformats.org/officeDocument/2006/relationships/image" Target="../media/image89.wmf"/><Relationship Id="rId7" Type="http://schemas.openxmlformats.org/officeDocument/2006/relationships/image" Target="../media/image75.wmf"/><Relationship Id="rId12" Type="http://schemas.openxmlformats.org/officeDocument/2006/relationships/image" Target="../media/image80.wmf"/><Relationship Id="rId17" Type="http://schemas.openxmlformats.org/officeDocument/2006/relationships/image" Target="../media/image85.wmf"/><Relationship Id="rId2" Type="http://schemas.openxmlformats.org/officeDocument/2006/relationships/image" Target="../media/image70.wmf"/><Relationship Id="rId16" Type="http://schemas.openxmlformats.org/officeDocument/2006/relationships/image" Target="../media/image84.wmf"/><Relationship Id="rId20" Type="http://schemas.openxmlformats.org/officeDocument/2006/relationships/image" Target="../media/image88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11" Type="http://schemas.openxmlformats.org/officeDocument/2006/relationships/image" Target="../media/image79.wmf"/><Relationship Id="rId5" Type="http://schemas.openxmlformats.org/officeDocument/2006/relationships/image" Target="../media/image73.wmf"/><Relationship Id="rId15" Type="http://schemas.openxmlformats.org/officeDocument/2006/relationships/image" Target="../media/image83.wmf"/><Relationship Id="rId10" Type="http://schemas.openxmlformats.org/officeDocument/2006/relationships/image" Target="../media/image78.wmf"/><Relationship Id="rId19" Type="http://schemas.openxmlformats.org/officeDocument/2006/relationships/image" Target="../media/image87.wmf"/><Relationship Id="rId4" Type="http://schemas.openxmlformats.org/officeDocument/2006/relationships/image" Target="../media/image72.wmf"/><Relationship Id="rId9" Type="http://schemas.openxmlformats.org/officeDocument/2006/relationships/image" Target="../media/image77.wmf"/><Relationship Id="rId14" Type="http://schemas.openxmlformats.org/officeDocument/2006/relationships/image" Target="../media/image8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7" Type="http://schemas.openxmlformats.org/officeDocument/2006/relationships/image" Target="../media/image96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13" Type="http://schemas.openxmlformats.org/officeDocument/2006/relationships/image" Target="../media/image108.wmf"/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12" Type="http://schemas.openxmlformats.org/officeDocument/2006/relationships/image" Target="../media/image107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11" Type="http://schemas.openxmlformats.org/officeDocument/2006/relationships/image" Target="../media/image6.wmf"/><Relationship Id="rId5" Type="http://schemas.openxmlformats.org/officeDocument/2006/relationships/image" Target="../media/image101.wmf"/><Relationship Id="rId10" Type="http://schemas.openxmlformats.org/officeDocument/2006/relationships/image" Target="../media/image106.wmf"/><Relationship Id="rId4" Type="http://schemas.openxmlformats.org/officeDocument/2006/relationships/image" Target="../media/image100.wmf"/><Relationship Id="rId9" Type="http://schemas.openxmlformats.org/officeDocument/2006/relationships/image" Target="../media/image10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109.wmf"/><Relationship Id="rId1" Type="http://schemas.openxmlformats.org/officeDocument/2006/relationships/image" Target="../media/image87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13" Type="http://schemas.openxmlformats.org/officeDocument/2006/relationships/image" Target="../media/image127.wmf"/><Relationship Id="rId18" Type="http://schemas.openxmlformats.org/officeDocument/2006/relationships/image" Target="../media/image131.wmf"/><Relationship Id="rId3" Type="http://schemas.openxmlformats.org/officeDocument/2006/relationships/image" Target="../media/image117.wmf"/><Relationship Id="rId7" Type="http://schemas.openxmlformats.org/officeDocument/2006/relationships/image" Target="../media/image121.wmf"/><Relationship Id="rId12" Type="http://schemas.openxmlformats.org/officeDocument/2006/relationships/image" Target="../media/image126.wmf"/><Relationship Id="rId17" Type="http://schemas.openxmlformats.org/officeDocument/2006/relationships/image" Target="../media/image130.wmf"/><Relationship Id="rId2" Type="http://schemas.openxmlformats.org/officeDocument/2006/relationships/image" Target="../media/image116.wmf"/><Relationship Id="rId16" Type="http://schemas.openxmlformats.org/officeDocument/2006/relationships/image" Target="../media/image129.wmf"/><Relationship Id="rId1" Type="http://schemas.openxmlformats.org/officeDocument/2006/relationships/image" Target="../media/image115.wmf"/><Relationship Id="rId6" Type="http://schemas.openxmlformats.org/officeDocument/2006/relationships/image" Target="../media/image120.wmf"/><Relationship Id="rId11" Type="http://schemas.openxmlformats.org/officeDocument/2006/relationships/image" Target="../media/image125.wmf"/><Relationship Id="rId5" Type="http://schemas.openxmlformats.org/officeDocument/2006/relationships/image" Target="../media/image119.wmf"/><Relationship Id="rId15" Type="http://schemas.openxmlformats.org/officeDocument/2006/relationships/image" Target="../media/image128.wmf"/><Relationship Id="rId10" Type="http://schemas.openxmlformats.org/officeDocument/2006/relationships/image" Target="../media/image124.wmf"/><Relationship Id="rId4" Type="http://schemas.openxmlformats.org/officeDocument/2006/relationships/image" Target="../media/image118.wmf"/><Relationship Id="rId9" Type="http://schemas.openxmlformats.org/officeDocument/2006/relationships/image" Target="../media/image123.wmf"/><Relationship Id="rId14" Type="http://schemas.openxmlformats.org/officeDocument/2006/relationships/image" Target="../media/image72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image" Target="../media/image125.wmf"/><Relationship Id="rId7" Type="http://schemas.openxmlformats.org/officeDocument/2006/relationships/image" Target="../media/image134.wmf"/><Relationship Id="rId2" Type="http://schemas.openxmlformats.org/officeDocument/2006/relationships/image" Target="../media/image124.wmf"/><Relationship Id="rId1" Type="http://schemas.openxmlformats.org/officeDocument/2006/relationships/image" Target="../media/image132.wmf"/><Relationship Id="rId6" Type="http://schemas.openxmlformats.org/officeDocument/2006/relationships/image" Target="../media/image72.wmf"/><Relationship Id="rId5" Type="http://schemas.openxmlformats.org/officeDocument/2006/relationships/image" Target="../media/image133.wmf"/><Relationship Id="rId4" Type="http://schemas.openxmlformats.org/officeDocument/2006/relationships/image" Target="../media/image126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image" Target="../media/image67.wmf"/><Relationship Id="rId18" Type="http://schemas.openxmlformats.org/officeDocument/2006/relationships/image" Target="../media/image136.wmf"/><Relationship Id="rId3" Type="http://schemas.openxmlformats.org/officeDocument/2006/relationships/image" Target="../media/image62.wmf"/><Relationship Id="rId7" Type="http://schemas.openxmlformats.org/officeDocument/2006/relationships/image" Target="../media/image63.wmf"/><Relationship Id="rId12" Type="http://schemas.openxmlformats.org/officeDocument/2006/relationships/image" Target="../media/image65.wmf"/><Relationship Id="rId17" Type="http://schemas.openxmlformats.org/officeDocument/2006/relationships/image" Target="../media/image91.wmf"/><Relationship Id="rId2" Type="http://schemas.openxmlformats.org/officeDocument/2006/relationships/image" Target="../media/image61.wmf"/><Relationship Id="rId16" Type="http://schemas.openxmlformats.org/officeDocument/2006/relationships/image" Target="../media/image86.wmf"/><Relationship Id="rId1" Type="http://schemas.openxmlformats.org/officeDocument/2006/relationships/image" Target="../media/image60.wmf"/><Relationship Id="rId6" Type="http://schemas.openxmlformats.org/officeDocument/2006/relationships/image" Target="../media/image51.wmf"/><Relationship Id="rId11" Type="http://schemas.openxmlformats.org/officeDocument/2006/relationships/image" Target="../media/image56.wmf"/><Relationship Id="rId5" Type="http://schemas.openxmlformats.org/officeDocument/2006/relationships/image" Target="../media/image50.wmf"/><Relationship Id="rId15" Type="http://schemas.openxmlformats.org/officeDocument/2006/relationships/image" Target="../media/image83.wmf"/><Relationship Id="rId10" Type="http://schemas.openxmlformats.org/officeDocument/2006/relationships/image" Target="../media/image55.wmf"/><Relationship Id="rId4" Type="http://schemas.openxmlformats.org/officeDocument/2006/relationships/image" Target="../media/image45.wmf"/><Relationship Id="rId9" Type="http://schemas.openxmlformats.org/officeDocument/2006/relationships/image" Target="../media/image54.wmf"/><Relationship Id="rId14" Type="http://schemas.openxmlformats.org/officeDocument/2006/relationships/image" Target="../media/image4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37.wmf"/><Relationship Id="rId5" Type="http://schemas.openxmlformats.org/officeDocument/2006/relationships/image" Target="../media/image139.wmf"/><Relationship Id="rId4" Type="http://schemas.openxmlformats.org/officeDocument/2006/relationships/image" Target="../media/image1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oleObject" Target="../embeddings/oleObject31.bin"/><Relationship Id="rId18" Type="http://schemas.openxmlformats.org/officeDocument/2006/relationships/oleObject" Target="../embeddings/oleObject36.bin"/><Relationship Id="rId3" Type="http://schemas.openxmlformats.org/officeDocument/2006/relationships/oleObject" Target="../embeddings/oleObject21.bin"/><Relationship Id="rId21" Type="http://schemas.openxmlformats.org/officeDocument/2006/relationships/oleObject" Target="../embeddings/oleObject39.bin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30.bin"/><Relationship Id="rId17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8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33.bin"/><Relationship Id="rId10" Type="http://schemas.openxmlformats.org/officeDocument/2006/relationships/oleObject" Target="../embeddings/oleObject28.bin"/><Relationship Id="rId19" Type="http://schemas.openxmlformats.org/officeDocument/2006/relationships/oleObject" Target="../embeddings/oleObject37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Relationship Id="rId14" Type="http://schemas.openxmlformats.org/officeDocument/2006/relationships/oleObject" Target="../embeddings/oleObject3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oleObject" Target="../embeddings/oleObject50.bin"/><Relationship Id="rId18" Type="http://schemas.openxmlformats.org/officeDocument/2006/relationships/oleObject" Target="../embeddings/oleObject55.bin"/><Relationship Id="rId3" Type="http://schemas.openxmlformats.org/officeDocument/2006/relationships/oleObject" Target="../embeddings/oleObject40.bin"/><Relationship Id="rId21" Type="http://schemas.openxmlformats.org/officeDocument/2006/relationships/oleObject" Target="../embeddings/oleObject58.bin"/><Relationship Id="rId7" Type="http://schemas.openxmlformats.org/officeDocument/2006/relationships/oleObject" Target="../embeddings/oleObject44.bin"/><Relationship Id="rId12" Type="http://schemas.openxmlformats.org/officeDocument/2006/relationships/oleObject" Target="../embeddings/oleObject49.bin"/><Relationship Id="rId17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3.bin"/><Relationship Id="rId20" Type="http://schemas.openxmlformats.org/officeDocument/2006/relationships/oleObject" Target="../embeddings/oleObject57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8.bin"/><Relationship Id="rId24" Type="http://schemas.openxmlformats.org/officeDocument/2006/relationships/oleObject" Target="../embeddings/oleObject61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52.bin"/><Relationship Id="rId23" Type="http://schemas.openxmlformats.org/officeDocument/2006/relationships/oleObject" Target="../embeddings/oleObject60.bin"/><Relationship Id="rId10" Type="http://schemas.openxmlformats.org/officeDocument/2006/relationships/oleObject" Target="../embeddings/oleObject47.bin"/><Relationship Id="rId19" Type="http://schemas.openxmlformats.org/officeDocument/2006/relationships/oleObject" Target="../embeddings/oleObject56.bin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51.bin"/><Relationship Id="rId22" Type="http://schemas.openxmlformats.org/officeDocument/2006/relationships/oleObject" Target="../embeddings/oleObject5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oleObject" Target="../embeddings/oleObject72.bin"/><Relationship Id="rId18" Type="http://schemas.openxmlformats.org/officeDocument/2006/relationships/oleObject" Target="../embeddings/oleObject77.bin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6.bin"/><Relationship Id="rId12" Type="http://schemas.openxmlformats.org/officeDocument/2006/relationships/oleObject" Target="../embeddings/oleObject71.bin"/><Relationship Id="rId17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5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65.bin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74.bin"/><Relationship Id="rId10" Type="http://schemas.openxmlformats.org/officeDocument/2006/relationships/oleObject" Target="../embeddings/oleObject69.bin"/><Relationship Id="rId19" Type="http://schemas.openxmlformats.org/officeDocument/2006/relationships/oleObject" Target="../embeddings/oleObject78.bin"/><Relationship Id="rId4" Type="http://schemas.openxmlformats.org/officeDocument/2006/relationships/oleObject" Target="../embeddings/oleObject63.bin"/><Relationship Id="rId9" Type="http://schemas.openxmlformats.org/officeDocument/2006/relationships/oleObject" Target="../embeddings/oleObject68.bin"/><Relationship Id="rId14" Type="http://schemas.openxmlformats.org/officeDocument/2006/relationships/oleObject" Target="../embeddings/oleObject7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9.bin"/><Relationship Id="rId18" Type="http://schemas.openxmlformats.org/officeDocument/2006/relationships/oleObject" Target="../embeddings/oleObject94.bin"/><Relationship Id="rId3" Type="http://schemas.openxmlformats.org/officeDocument/2006/relationships/oleObject" Target="../embeddings/oleObject79.bin"/><Relationship Id="rId21" Type="http://schemas.openxmlformats.org/officeDocument/2006/relationships/oleObject" Target="../embeddings/oleObject97.bin"/><Relationship Id="rId7" Type="http://schemas.openxmlformats.org/officeDocument/2006/relationships/oleObject" Target="../embeddings/oleObject83.bin"/><Relationship Id="rId12" Type="http://schemas.openxmlformats.org/officeDocument/2006/relationships/oleObject" Target="../embeddings/oleObject88.bin"/><Relationship Id="rId17" Type="http://schemas.openxmlformats.org/officeDocument/2006/relationships/oleObject" Target="../embeddings/oleObject9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2.bin"/><Relationship Id="rId20" Type="http://schemas.openxmlformats.org/officeDocument/2006/relationships/oleObject" Target="../embeddings/oleObject96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91.bin"/><Relationship Id="rId23" Type="http://schemas.openxmlformats.org/officeDocument/2006/relationships/oleObject" Target="../embeddings/oleObject99.bin"/><Relationship Id="rId10" Type="http://schemas.openxmlformats.org/officeDocument/2006/relationships/oleObject" Target="../embeddings/oleObject86.bin"/><Relationship Id="rId19" Type="http://schemas.openxmlformats.org/officeDocument/2006/relationships/oleObject" Target="../embeddings/oleObject95.bin"/><Relationship Id="rId4" Type="http://schemas.openxmlformats.org/officeDocument/2006/relationships/oleObject" Target="../embeddings/oleObject80.bin"/><Relationship Id="rId9" Type="http://schemas.openxmlformats.org/officeDocument/2006/relationships/oleObject" Target="../embeddings/oleObject85.bin"/><Relationship Id="rId14" Type="http://schemas.openxmlformats.org/officeDocument/2006/relationships/oleObject" Target="../embeddings/oleObject90.bin"/><Relationship Id="rId22" Type="http://schemas.openxmlformats.org/officeDocument/2006/relationships/oleObject" Target="../embeddings/oleObject9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3.bin"/><Relationship Id="rId5" Type="http://schemas.openxmlformats.org/officeDocument/2006/relationships/oleObject" Target="../embeddings/oleObject102.bin"/><Relationship Id="rId4" Type="http://schemas.openxmlformats.org/officeDocument/2006/relationships/oleObject" Target="../embeddings/oleObject101.bin"/><Relationship Id="rId9" Type="http://schemas.openxmlformats.org/officeDocument/2006/relationships/oleObject" Target="../embeddings/oleObject10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oleObject" Target="../embeddings/oleObject117.bin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11.bin"/><Relationship Id="rId12" Type="http://schemas.openxmlformats.org/officeDocument/2006/relationships/oleObject" Target="../embeddings/oleObject11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0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10.bin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09.bin"/><Relationship Id="rId15" Type="http://schemas.openxmlformats.org/officeDocument/2006/relationships/oleObject" Target="../embeddings/oleObject119.bin"/><Relationship Id="rId10" Type="http://schemas.openxmlformats.org/officeDocument/2006/relationships/oleObject" Target="../embeddings/oleObject114.bin"/><Relationship Id="rId4" Type="http://schemas.openxmlformats.org/officeDocument/2006/relationships/oleObject" Target="../embeddings/oleObject108.bin"/><Relationship Id="rId9" Type="http://schemas.openxmlformats.org/officeDocument/2006/relationships/oleObject" Target="../embeddings/oleObject113.bin"/><Relationship Id="rId14" Type="http://schemas.openxmlformats.org/officeDocument/2006/relationships/oleObject" Target="../embeddings/oleObject11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6.bin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24.bin"/><Relationship Id="rId5" Type="http://schemas.openxmlformats.org/officeDocument/2006/relationships/oleObject" Target="../embeddings/oleObject123.bin"/><Relationship Id="rId4" Type="http://schemas.openxmlformats.org/officeDocument/2006/relationships/oleObject" Target="../embeddings/oleObject12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8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oleObject" Target="../embeddings/oleObject139.bin"/><Relationship Id="rId18" Type="http://schemas.openxmlformats.org/officeDocument/2006/relationships/oleObject" Target="../embeddings/oleObject144.bin"/><Relationship Id="rId3" Type="http://schemas.openxmlformats.org/officeDocument/2006/relationships/oleObject" Target="../embeddings/oleObject129.bin"/><Relationship Id="rId7" Type="http://schemas.openxmlformats.org/officeDocument/2006/relationships/oleObject" Target="../embeddings/oleObject133.bin"/><Relationship Id="rId12" Type="http://schemas.openxmlformats.org/officeDocument/2006/relationships/oleObject" Target="../embeddings/oleObject138.bin"/><Relationship Id="rId17" Type="http://schemas.openxmlformats.org/officeDocument/2006/relationships/oleObject" Target="../embeddings/oleObject14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2.bin"/><Relationship Id="rId20" Type="http://schemas.openxmlformats.org/officeDocument/2006/relationships/oleObject" Target="../embeddings/oleObject146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32.bin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1.bin"/><Relationship Id="rId15" Type="http://schemas.openxmlformats.org/officeDocument/2006/relationships/oleObject" Target="../embeddings/oleObject141.bin"/><Relationship Id="rId10" Type="http://schemas.openxmlformats.org/officeDocument/2006/relationships/oleObject" Target="../embeddings/oleObject136.bin"/><Relationship Id="rId19" Type="http://schemas.openxmlformats.org/officeDocument/2006/relationships/oleObject" Target="../embeddings/oleObject145.bin"/><Relationship Id="rId4" Type="http://schemas.openxmlformats.org/officeDocument/2006/relationships/oleObject" Target="../embeddings/oleObject130.bin"/><Relationship Id="rId9" Type="http://schemas.openxmlformats.org/officeDocument/2006/relationships/oleObject" Target="../embeddings/oleObject135.bin"/><Relationship Id="rId14" Type="http://schemas.openxmlformats.org/officeDocument/2006/relationships/oleObject" Target="../embeddings/oleObject14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2.bin"/><Relationship Id="rId3" Type="http://schemas.openxmlformats.org/officeDocument/2006/relationships/oleObject" Target="../embeddings/oleObject147.bin"/><Relationship Id="rId7" Type="http://schemas.openxmlformats.org/officeDocument/2006/relationships/oleObject" Target="../embeddings/oleObject1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50.bin"/><Relationship Id="rId5" Type="http://schemas.openxmlformats.org/officeDocument/2006/relationships/oleObject" Target="../embeddings/oleObject149.bin"/><Relationship Id="rId10" Type="http://schemas.openxmlformats.org/officeDocument/2006/relationships/oleObject" Target="../embeddings/oleObject154.bin"/><Relationship Id="rId4" Type="http://schemas.openxmlformats.org/officeDocument/2006/relationships/oleObject" Target="../embeddings/oleObject148.bin"/><Relationship Id="rId9" Type="http://schemas.openxmlformats.org/officeDocument/2006/relationships/oleObject" Target="../embeddings/oleObject153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0.bin"/><Relationship Id="rId13" Type="http://schemas.openxmlformats.org/officeDocument/2006/relationships/oleObject" Target="../embeddings/oleObject165.bin"/><Relationship Id="rId18" Type="http://schemas.openxmlformats.org/officeDocument/2006/relationships/oleObject" Target="../embeddings/oleObject170.bin"/><Relationship Id="rId3" Type="http://schemas.openxmlformats.org/officeDocument/2006/relationships/oleObject" Target="../embeddings/oleObject155.bin"/><Relationship Id="rId7" Type="http://schemas.openxmlformats.org/officeDocument/2006/relationships/oleObject" Target="../embeddings/oleObject159.bin"/><Relationship Id="rId12" Type="http://schemas.openxmlformats.org/officeDocument/2006/relationships/oleObject" Target="../embeddings/oleObject164.bin"/><Relationship Id="rId17" Type="http://schemas.openxmlformats.org/officeDocument/2006/relationships/oleObject" Target="../embeddings/oleObject16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8.bin"/><Relationship Id="rId20" Type="http://schemas.openxmlformats.org/officeDocument/2006/relationships/oleObject" Target="../embeddings/oleObject172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58.bin"/><Relationship Id="rId11" Type="http://schemas.openxmlformats.org/officeDocument/2006/relationships/oleObject" Target="../embeddings/oleObject163.bin"/><Relationship Id="rId5" Type="http://schemas.openxmlformats.org/officeDocument/2006/relationships/oleObject" Target="../embeddings/oleObject157.bin"/><Relationship Id="rId15" Type="http://schemas.openxmlformats.org/officeDocument/2006/relationships/oleObject" Target="../embeddings/oleObject167.bin"/><Relationship Id="rId10" Type="http://schemas.openxmlformats.org/officeDocument/2006/relationships/oleObject" Target="../embeddings/oleObject162.bin"/><Relationship Id="rId19" Type="http://schemas.openxmlformats.org/officeDocument/2006/relationships/oleObject" Target="../embeddings/oleObject171.bin"/><Relationship Id="rId4" Type="http://schemas.openxmlformats.org/officeDocument/2006/relationships/oleObject" Target="../embeddings/oleObject156.bin"/><Relationship Id="rId9" Type="http://schemas.openxmlformats.org/officeDocument/2006/relationships/oleObject" Target="../embeddings/oleObject161.bin"/><Relationship Id="rId14" Type="http://schemas.openxmlformats.org/officeDocument/2006/relationships/oleObject" Target="../embeddings/oleObject16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3.bin"/><Relationship Id="rId7" Type="http://schemas.openxmlformats.org/officeDocument/2006/relationships/oleObject" Target="../embeddings/oleObject1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76.bin"/><Relationship Id="rId5" Type="http://schemas.openxmlformats.org/officeDocument/2006/relationships/oleObject" Target="../embeddings/oleObject175.bin"/><Relationship Id="rId4" Type="http://schemas.openxmlformats.org/officeDocument/2006/relationships/oleObject" Target="../embeddings/oleObject17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17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219200"/>
            <a:ext cx="784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infinitesimal deformation theory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Langrange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tensors 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infinitesimal strain tensor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normal (longitudinal) strain 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engineering sheer strain</a:t>
            </a:r>
          </a:p>
        </p:txBody>
      </p:sp>
      <p:graphicFrame>
        <p:nvGraphicFramePr>
          <p:cNvPr id="465922" name="Object 2"/>
          <p:cNvGraphicFramePr>
            <a:graphicFrameLocks noChangeAspect="1"/>
          </p:cNvGraphicFramePr>
          <p:nvPr/>
        </p:nvGraphicFramePr>
        <p:xfrm>
          <a:off x="1600200" y="1676400"/>
          <a:ext cx="1066800" cy="241300"/>
        </p:xfrm>
        <a:graphic>
          <a:graphicData uri="http://schemas.openxmlformats.org/presentationml/2006/ole">
            <p:oleObj spid="_x0000_s477186" name="Equation" r:id="rId3" imgW="1066680" imgH="241200" progId="Equation.3">
              <p:embed/>
            </p:oleObj>
          </a:graphicData>
        </a:graphic>
      </p:graphicFrame>
      <p:graphicFrame>
        <p:nvGraphicFramePr>
          <p:cNvPr id="465923" name="Object 28"/>
          <p:cNvGraphicFramePr>
            <a:graphicFrameLocks noChangeAspect="1"/>
          </p:cNvGraphicFramePr>
          <p:nvPr/>
        </p:nvGraphicFramePr>
        <p:xfrm>
          <a:off x="2971800" y="1676400"/>
          <a:ext cx="685800" cy="241300"/>
        </p:xfrm>
        <a:graphic>
          <a:graphicData uri="http://schemas.openxmlformats.org/presentationml/2006/ole">
            <p:oleObj spid="_x0000_s477187" name="Equation" r:id="rId4" imgW="685800" imgH="241200" progId="Equation.3">
              <p:embed/>
            </p:oleObj>
          </a:graphicData>
        </a:graphic>
      </p:graphicFrame>
      <p:graphicFrame>
        <p:nvGraphicFramePr>
          <p:cNvPr id="465924" name="Object 4"/>
          <p:cNvGraphicFramePr>
            <a:graphicFrameLocks noChangeAspect="1"/>
          </p:cNvGraphicFramePr>
          <p:nvPr/>
        </p:nvGraphicFramePr>
        <p:xfrm>
          <a:off x="1917700" y="2514600"/>
          <a:ext cx="1968500" cy="355600"/>
        </p:xfrm>
        <a:graphic>
          <a:graphicData uri="http://schemas.openxmlformats.org/presentationml/2006/ole">
            <p:oleObj spid="_x0000_s477188" name="Equation" r:id="rId5" imgW="1968480" imgH="355320" progId="Equation.3">
              <p:embed/>
            </p:oleObj>
          </a:graphicData>
        </a:graphic>
      </p:graphicFrame>
      <p:graphicFrame>
        <p:nvGraphicFramePr>
          <p:cNvPr id="465925" name="Object 5"/>
          <p:cNvGraphicFramePr>
            <a:graphicFrameLocks noChangeAspect="1"/>
          </p:cNvGraphicFramePr>
          <p:nvPr/>
        </p:nvGraphicFramePr>
        <p:xfrm>
          <a:off x="2127250" y="2971800"/>
          <a:ext cx="1587500" cy="368300"/>
        </p:xfrm>
        <a:graphic>
          <a:graphicData uri="http://schemas.openxmlformats.org/presentationml/2006/ole">
            <p:oleObj spid="_x0000_s477189" name="Equation" r:id="rId6" imgW="1587240" imgH="368280" progId="Equation.3">
              <p:embed/>
            </p:oleObj>
          </a:graphicData>
        </a:graphic>
      </p:graphicFrame>
      <p:graphicFrame>
        <p:nvGraphicFramePr>
          <p:cNvPr id="465926" name="Object 6"/>
          <p:cNvGraphicFramePr>
            <a:graphicFrameLocks noChangeAspect="1"/>
          </p:cNvGraphicFramePr>
          <p:nvPr/>
        </p:nvGraphicFramePr>
        <p:xfrm>
          <a:off x="2032000" y="3953164"/>
          <a:ext cx="1473200" cy="368300"/>
        </p:xfrm>
        <a:graphic>
          <a:graphicData uri="http://schemas.openxmlformats.org/presentationml/2006/ole">
            <p:oleObj spid="_x0000_s477190" name="Equation" r:id="rId7" imgW="1473120" imgH="368280" progId="Equation.3">
              <p:embed/>
            </p:oleObj>
          </a:graphicData>
        </a:graphic>
      </p:graphicFrame>
      <p:graphicFrame>
        <p:nvGraphicFramePr>
          <p:cNvPr id="465927" name="Object 7"/>
          <p:cNvGraphicFramePr>
            <a:graphicFrameLocks noChangeAspect="1"/>
          </p:cNvGraphicFramePr>
          <p:nvPr/>
        </p:nvGraphicFramePr>
        <p:xfrm>
          <a:off x="4495800" y="5130796"/>
          <a:ext cx="2057400" cy="431800"/>
        </p:xfrm>
        <a:graphic>
          <a:graphicData uri="http://schemas.openxmlformats.org/presentationml/2006/ole">
            <p:oleObj spid="_x0000_s477191" name="Equation" r:id="rId8" imgW="2057400" imgH="431640" progId="Equation.3">
              <p:embed/>
            </p:oleObj>
          </a:graphicData>
        </a:graphic>
      </p:graphicFrame>
      <p:graphicFrame>
        <p:nvGraphicFramePr>
          <p:cNvPr id="465928" name="Object 8"/>
          <p:cNvGraphicFramePr>
            <a:graphicFrameLocks noChangeAspect="1"/>
          </p:cNvGraphicFramePr>
          <p:nvPr/>
        </p:nvGraphicFramePr>
        <p:xfrm>
          <a:off x="3886200" y="6172200"/>
          <a:ext cx="1765300" cy="368300"/>
        </p:xfrm>
        <a:graphic>
          <a:graphicData uri="http://schemas.openxmlformats.org/presentationml/2006/ole">
            <p:oleObj spid="_x0000_s477192" name="Equation" r:id="rId9" imgW="1765080" imgH="368280" progId="Equation.3">
              <p:embed/>
            </p:oleObj>
          </a:graphicData>
        </a:graphic>
      </p:graphicFrame>
      <p:graphicFrame>
        <p:nvGraphicFramePr>
          <p:cNvPr id="465929" name="Object 9"/>
          <p:cNvGraphicFramePr>
            <a:graphicFrameLocks noChangeAspect="1"/>
          </p:cNvGraphicFramePr>
          <p:nvPr/>
        </p:nvGraphicFramePr>
        <p:xfrm>
          <a:off x="1295400" y="6172200"/>
          <a:ext cx="1828800" cy="393700"/>
        </p:xfrm>
        <a:graphic>
          <a:graphicData uri="http://schemas.openxmlformats.org/presentationml/2006/ole">
            <p:oleObj spid="_x0000_s477193" name="Equation" r:id="rId10" imgW="1828800" imgH="393480" progId="Equation.3">
              <p:embed/>
            </p:oleObj>
          </a:graphicData>
        </a:graphic>
      </p:graphicFrame>
      <p:graphicFrame>
        <p:nvGraphicFramePr>
          <p:cNvPr id="465930" name="Object 10"/>
          <p:cNvGraphicFramePr>
            <a:graphicFrameLocks noChangeAspect="1"/>
          </p:cNvGraphicFramePr>
          <p:nvPr/>
        </p:nvGraphicFramePr>
        <p:xfrm>
          <a:off x="914400" y="5029200"/>
          <a:ext cx="3073400" cy="622300"/>
        </p:xfrm>
        <a:graphic>
          <a:graphicData uri="http://schemas.openxmlformats.org/presentationml/2006/ole">
            <p:oleObj spid="_x0000_s477194" name="Equation" r:id="rId11" imgW="3073320" imgH="62208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Recap ….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deformation in principal directions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cubical dilation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stretch ratios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 material form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 spatial form</a:t>
            </a:r>
          </a:p>
          <a:p>
            <a:pPr lvl="0">
              <a:buFont typeface="Wingdings" pitchFamily="2" charset="2"/>
              <a:buChar char="§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Normal (longitudinal strain)      in terms of stretch ratio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91521" name="Object 2"/>
          <p:cNvGraphicFramePr>
            <a:graphicFrameLocks noChangeAspect="1"/>
          </p:cNvGraphicFramePr>
          <p:nvPr/>
        </p:nvGraphicFramePr>
        <p:xfrm>
          <a:off x="3276600" y="2286000"/>
          <a:ext cx="165100" cy="203200"/>
        </p:xfrm>
        <a:graphic>
          <a:graphicData uri="http://schemas.openxmlformats.org/presentationml/2006/ole">
            <p:oleObj spid="_x0000_s491521" name="Equation" r:id="rId3" imgW="164880" imgH="203040" progId="Equation.3">
              <p:embed/>
            </p:oleObj>
          </a:graphicData>
        </a:graphic>
      </p:graphicFrame>
      <p:graphicFrame>
        <p:nvGraphicFramePr>
          <p:cNvPr id="491522" name="Object 2"/>
          <p:cNvGraphicFramePr>
            <a:graphicFrameLocks noChangeAspect="1"/>
          </p:cNvGraphicFramePr>
          <p:nvPr/>
        </p:nvGraphicFramePr>
        <p:xfrm>
          <a:off x="3810000" y="2960252"/>
          <a:ext cx="495300" cy="381000"/>
        </p:xfrm>
        <a:graphic>
          <a:graphicData uri="http://schemas.openxmlformats.org/presentationml/2006/ole">
            <p:oleObj spid="_x0000_s491522" name="Equation" r:id="rId4" imgW="495000" imgH="380880" progId="Equation.3">
              <p:embed/>
            </p:oleObj>
          </a:graphicData>
        </a:graphic>
      </p:graphicFrame>
      <p:graphicFrame>
        <p:nvGraphicFramePr>
          <p:cNvPr id="491523" name="Object 3"/>
          <p:cNvGraphicFramePr>
            <a:graphicFrameLocks noChangeAspect="1"/>
          </p:cNvGraphicFramePr>
          <p:nvPr/>
        </p:nvGraphicFramePr>
        <p:xfrm>
          <a:off x="3605213" y="3300413"/>
          <a:ext cx="431800" cy="381000"/>
        </p:xfrm>
        <a:graphic>
          <a:graphicData uri="http://schemas.openxmlformats.org/presentationml/2006/ole">
            <p:oleObj spid="_x0000_s491523" name="Equation" r:id="rId5" imgW="431640" imgH="380880" progId="Equation.3">
              <p:embed/>
            </p:oleObj>
          </a:graphicData>
        </a:graphic>
      </p:graphicFrame>
      <p:graphicFrame>
        <p:nvGraphicFramePr>
          <p:cNvPr id="491524" name="Object 4"/>
          <p:cNvGraphicFramePr>
            <a:graphicFrameLocks noChangeAspect="1"/>
          </p:cNvGraphicFramePr>
          <p:nvPr/>
        </p:nvGraphicFramePr>
        <p:xfrm>
          <a:off x="5033963" y="3673475"/>
          <a:ext cx="419100" cy="381000"/>
        </p:xfrm>
        <a:graphic>
          <a:graphicData uri="http://schemas.openxmlformats.org/presentationml/2006/ole">
            <p:oleObj spid="_x0000_s491524" name="Equation" r:id="rId6" imgW="419040" imgH="380880" progId="Equation.3">
              <p:embed/>
            </p:oleObj>
          </a:graphicData>
        </a:graphic>
      </p:graphicFrame>
      <p:graphicFrame>
        <p:nvGraphicFramePr>
          <p:cNvPr id="491525" name="Object 5"/>
          <p:cNvGraphicFramePr>
            <a:graphicFrameLocks noChangeAspect="1"/>
          </p:cNvGraphicFramePr>
          <p:nvPr/>
        </p:nvGraphicFramePr>
        <p:xfrm>
          <a:off x="1496292" y="4066308"/>
          <a:ext cx="495300" cy="381000"/>
        </p:xfrm>
        <a:graphic>
          <a:graphicData uri="http://schemas.openxmlformats.org/presentationml/2006/ole">
            <p:oleObj spid="_x0000_s491525" name="Equation" r:id="rId7" imgW="495000" imgH="380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1.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Let the deformation of a continuum be given by the equations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where    is a constants. Determine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finite strain tensor   , and from it , assuming       is very small, deduce the infinitesimal strain tensor      . Verify this by calculating the displacement field and using the definition                             for infinitesimal theory.</a:t>
            </a:r>
            <a:endParaRPr lang="en-US" dirty="0"/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408544" y="1821876"/>
          <a:ext cx="177800" cy="254000"/>
        </p:xfrm>
        <a:graphic>
          <a:graphicData uri="http://schemas.openxmlformats.org/presentationml/2006/ole">
            <p:oleObj spid="_x0000_s461826" name="Equation" r:id="rId3" imgW="177480" imgH="253800" progId="Equation.3">
              <p:embed/>
            </p:oleObj>
          </a:graphicData>
        </a:graphic>
      </p:graphicFrame>
      <p:graphicFrame>
        <p:nvGraphicFramePr>
          <p:cNvPr id="392195" name="Object 3"/>
          <p:cNvGraphicFramePr>
            <a:graphicFrameLocks noChangeAspect="1"/>
          </p:cNvGraphicFramePr>
          <p:nvPr/>
        </p:nvGraphicFramePr>
        <p:xfrm>
          <a:off x="932872" y="1546514"/>
          <a:ext cx="177800" cy="254000"/>
        </p:xfrm>
        <a:graphic>
          <a:graphicData uri="http://schemas.openxmlformats.org/presentationml/2006/ole">
            <p:oleObj spid="_x0000_s461827" name="Equation" r:id="rId4" imgW="177480" imgH="253800" progId="Equation.3">
              <p:embed/>
            </p:oleObj>
          </a:graphicData>
        </a:graphic>
      </p:graphicFrame>
      <p:graphicFrame>
        <p:nvGraphicFramePr>
          <p:cNvPr id="459782" name="Object 6"/>
          <p:cNvGraphicFramePr>
            <a:graphicFrameLocks noChangeAspect="1"/>
          </p:cNvGraphicFramePr>
          <p:nvPr/>
        </p:nvGraphicFramePr>
        <p:xfrm>
          <a:off x="1860550" y="1090613"/>
          <a:ext cx="4241800" cy="381000"/>
        </p:xfrm>
        <a:graphic>
          <a:graphicData uri="http://schemas.openxmlformats.org/presentationml/2006/ole">
            <p:oleObj spid="_x0000_s461829" name="Equation" r:id="rId5" imgW="4241520" imgH="380880" progId="Equation.3">
              <p:embed/>
            </p:oleObj>
          </a:graphicData>
        </a:graphic>
      </p:graphicFrame>
      <p:graphicFrame>
        <p:nvGraphicFramePr>
          <p:cNvPr id="459783" name="Object 7"/>
          <p:cNvGraphicFramePr>
            <a:graphicFrameLocks noChangeAspect="1"/>
          </p:cNvGraphicFramePr>
          <p:nvPr/>
        </p:nvGraphicFramePr>
        <p:xfrm>
          <a:off x="7283450" y="1581150"/>
          <a:ext cx="215900" cy="228600"/>
        </p:xfrm>
        <a:graphic>
          <a:graphicData uri="http://schemas.openxmlformats.org/presentationml/2006/ole">
            <p:oleObj spid="_x0000_s461830" name="Equation" r:id="rId6" imgW="215640" imgH="228600" progId="Equation.3">
              <p:embed/>
            </p:oleObj>
          </a:graphicData>
        </a:graphic>
      </p:graphicFrame>
      <p:graphicFrame>
        <p:nvGraphicFramePr>
          <p:cNvPr id="461833" name="Object 9"/>
          <p:cNvGraphicFramePr>
            <a:graphicFrameLocks noChangeAspect="1"/>
          </p:cNvGraphicFramePr>
          <p:nvPr/>
        </p:nvGraphicFramePr>
        <p:xfrm>
          <a:off x="6904180" y="1877292"/>
          <a:ext cx="190500" cy="190500"/>
        </p:xfrm>
        <a:graphic>
          <a:graphicData uri="http://schemas.openxmlformats.org/presentationml/2006/ole">
            <p:oleObj spid="_x0000_s461833" name="Equation" r:id="rId7" imgW="190440" imgH="190440" progId="Equation.3">
              <p:embed/>
            </p:oleObj>
          </a:graphicData>
        </a:graphic>
      </p:graphicFrame>
      <p:graphicFrame>
        <p:nvGraphicFramePr>
          <p:cNvPr id="461838" name="Object 14"/>
          <p:cNvGraphicFramePr>
            <a:graphicFrameLocks noChangeAspect="1"/>
          </p:cNvGraphicFramePr>
          <p:nvPr/>
        </p:nvGraphicFramePr>
        <p:xfrm>
          <a:off x="6140450" y="2076450"/>
          <a:ext cx="1638300" cy="368300"/>
        </p:xfrm>
        <a:graphic>
          <a:graphicData uri="http://schemas.openxmlformats.org/presentationml/2006/ole">
            <p:oleObj spid="_x0000_s461838" name="Equation" r:id="rId8" imgW="1638000" imgH="36828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Off-diagonal elements of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900488" y="831850"/>
          <a:ext cx="215900" cy="215900"/>
        </p:xfrm>
        <a:graphic>
          <a:graphicData uri="http://schemas.openxmlformats.org/presentationml/2006/ole">
            <p:oleObj spid="_x0000_s475138" name="Equation" r:id="rId3" imgW="215640" imgH="215640" progId="Equation.3">
              <p:embed/>
            </p:oleObj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/>
        </p:nvGraphicFramePr>
        <p:xfrm>
          <a:off x="393700" y="1685636"/>
          <a:ext cx="3492500" cy="317500"/>
        </p:xfrm>
        <a:graphic>
          <a:graphicData uri="http://schemas.openxmlformats.org/presentationml/2006/ole">
            <p:oleObj spid="_x0000_s475139" name="Equation" r:id="rId4" imgW="3492360" imgH="317160" progId="Equation.3">
              <p:embed/>
            </p:oleObj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 flipH="1" flipV="1">
            <a:off x="6895306" y="1943101"/>
            <a:ext cx="838997" cy="3055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162800" y="2209800"/>
            <a:ext cx="914400" cy="3055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900446" y="243919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83658" y="21336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</a:t>
            </a:r>
            <a:endParaRPr lang="en-US" dirty="0"/>
          </a:p>
        </p:txBody>
      </p:sp>
      <p:graphicFrame>
        <p:nvGraphicFramePr>
          <p:cNvPr id="11" name="Object 14"/>
          <p:cNvGraphicFramePr>
            <a:graphicFrameLocks noChangeAspect="1"/>
          </p:cNvGraphicFramePr>
          <p:nvPr/>
        </p:nvGraphicFramePr>
        <p:xfrm>
          <a:off x="6830292" y="1935020"/>
          <a:ext cx="444500" cy="317500"/>
        </p:xfrm>
        <a:graphic>
          <a:graphicData uri="http://schemas.openxmlformats.org/presentationml/2006/ole">
            <p:oleObj spid="_x0000_s475140" name="Equation" r:id="rId5" imgW="444240" imgH="317160" progId="Equation.3">
              <p:embed/>
            </p:oleObj>
          </a:graphicData>
        </a:graphic>
      </p:graphicFrame>
      <p:graphicFrame>
        <p:nvGraphicFramePr>
          <p:cNvPr id="12" name="Object 15"/>
          <p:cNvGraphicFramePr>
            <a:graphicFrameLocks noChangeAspect="1"/>
          </p:cNvGraphicFramePr>
          <p:nvPr/>
        </p:nvGraphicFramePr>
        <p:xfrm>
          <a:off x="7467600" y="2438400"/>
          <a:ext cx="406400" cy="317500"/>
        </p:xfrm>
        <a:graphic>
          <a:graphicData uri="http://schemas.openxmlformats.org/presentationml/2006/ole">
            <p:oleObj spid="_x0000_s475141" name="Equation" r:id="rId6" imgW="406080" imgH="317160" progId="Equation.3">
              <p:embed/>
            </p:oleObj>
          </a:graphicData>
        </a:graphic>
      </p:graphicFrame>
      <p:sp>
        <p:nvSpPr>
          <p:cNvPr id="13" name="Arc 12"/>
          <p:cNvSpPr/>
          <p:nvPr/>
        </p:nvSpPr>
        <p:spPr>
          <a:xfrm>
            <a:off x="7028872" y="2133600"/>
            <a:ext cx="533400" cy="533400"/>
          </a:xfrm>
          <a:prstGeom prst="arc">
            <a:avLst/>
          </a:prstGeom>
          <a:noFill/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6"/>
          <p:cNvGraphicFramePr>
            <a:graphicFrameLocks noChangeAspect="1"/>
          </p:cNvGraphicFramePr>
          <p:nvPr/>
        </p:nvGraphicFramePr>
        <p:xfrm>
          <a:off x="7562850" y="1968500"/>
          <a:ext cx="177800" cy="241300"/>
        </p:xfrm>
        <a:graphic>
          <a:graphicData uri="http://schemas.openxmlformats.org/presentationml/2006/ole">
            <p:oleObj spid="_x0000_s475142" name="Equation" r:id="rId7" imgW="177480" imgH="241200" progId="Equation.3">
              <p:embed/>
            </p:oleObj>
          </a:graphicData>
        </a:graphic>
      </p:graphicFrame>
      <p:grpSp>
        <p:nvGrpSpPr>
          <p:cNvPr id="6" name="Group 14"/>
          <p:cNvGrpSpPr/>
          <p:nvPr/>
        </p:nvGrpSpPr>
        <p:grpSpPr>
          <a:xfrm>
            <a:off x="4484252" y="1704108"/>
            <a:ext cx="2011618" cy="1493860"/>
            <a:chOff x="4484252" y="1704108"/>
            <a:chExt cx="2011618" cy="1493860"/>
          </a:xfrm>
        </p:grpSpPr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571206" y="2361404"/>
              <a:ext cx="915196" cy="7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029200" y="2818603"/>
              <a:ext cx="1219200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" name="Object 12"/>
            <p:cNvGraphicFramePr>
              <a:graphicFrameLocks noChangeAspect="1"/>
            </p:cNvGraphicFramePr>
            <p:nvPr/>
          </p:nvGraphicFramePr>
          <p:xfrm>
            <a:off x="5324764" y="2847108"/>
            <a:ext cx="469900" cy="317500"/>
          </p:xfrm>
          <a:graphic>
            <a:graphicData uri="http://schemas.openxmlformats.org/presentationml/2006/ole">
              <p:oleObj spid="_x0000_s475143" name="Equation" r:id="rId8" imgW="469800" imgH="317160" progId="Equation.3">
                <p:embed/>
              </p:oleObj>
            </a:graphicData>
          </a:graphic>
        </p:graphicFrame>
        <p:graphicFrame>
          <p:nvGraphicFramePr>
            <p:cNvPr id="19" name="Object 13"/>
            <p:cNvGraphicFramePr>
              <a:graphicFrameLocks noChangeAspect="1"/>
            </p:cNvGraphicFramePr>
            <p:nvPr/>
          </p:nvGraphicFramePr>
          <p:xfrm>
            <a:off x="4484252" y="2207488"/>
            <a:ext cx="508000" cy="317500"/>
          </p:xfrm>
          <a:graphic>
            <a:graphicData uri="http://schemas.openxmlformats.org/presentationml/2006/ole">
              <p:oleObj spid="_x0000_s475144" name="Equation" r:id="rId9" imgW="507960" imgH="317160" progId="Equation.3">
                <p:embed/>
              </p:oleObj>
            </a:graphicData>
          </a:graphic>
        </p:graphicFrame>
        <p:sp>
          <p:nvSpPr>
            <p:cNvPr id="20" name="Rectangle 19"/>
            <p:cNvSpPr/>
            <p:nvPr/>
          </p:nvSpPr>
          <p:spPr>
            <a:xfrm>
              <a:off x="4766846" y="2743200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144492" y="2828636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714766" y="1704108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4685144" y="2514600"/>
              <a:ext cx="685800" cy="609600"/>
            </a:xfrm>
            <a:prstGeom prst="arc">
              <a:avLst/>
            </a:prstGeom>
            <a:noFill/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4" name="Object 16"/>
            <p:cNvGraphicFramePr>
              <a:graphicFrameLocks noChangeAspect="1"/>
            </p:cNvGraphicFramePr>
            <p:nvPr/>
          </p:nvGraphicFramePr>
          <p:xfrm>
            <a:off x="5271656" y="2311400"/>
            <a:ext cx="431800" cy="317500"/>
          </p:xfrm>
          <a:graphic>
            <a:graphicData uri="http://schemas.openxmlformats.org/presentationml/2006/ole">
              <p:oleObj spid="_x0000_s475145" name="Equation" r:id="rId10" imgW="431640" imgH="317160" progId="Equation.3">
                <p:embed/>
              </p:oleObj>
            </a:graphicData>
          </a:graphic>
        </p:graphicFrame>
      </p:grpSp>
      <p:graphicFrame>
        <p:nvGraphicFramePr>
          <p:cNvPr id="455690" name="Object 10"/>
          <p:cNvGraphicFramePr>
            <a:graphicFrameLocks noChangeAspect="1"/>
          </p:cNvGraphicFramePr>
          <p:nvPr/>
        </p:nvGraphicFramePr>
        <p:xfrm>
          <a:off x="622300" y="1224972"/>
          <a:ext cx="3263900" cy="317500"/>
        </p:xfrm>
        <a:graphic>
          <a:graphicData uri="http://schemas.openxmlformats.org/presentationml/2006/ole">
            <p:oleObj spid="_x0000_s475146" name="Equation" r:id="rId11" imgW="3263760" imgH="317160" progId="Equation.3">
              <p:embed/>
            </p:oleObj>
          </a:graphicData>
        </a:graphic>
      </p:graphicFrame>
      <p:graphicFrame>
        <p:nvGraphicFramePr>
          <p:cNvPr id="455691" name="Object 11"/>
          <p:cNvGraphicFramePr>
            <a:graphicFrameLocks noChangeAspect="1"/>
          </p:cNvGraphicFramePr>
          <p:nvPr/>
        </p:nvGraphicFramePr>
        <p:xfrm>
          <a:off x="749300" y="2209800"/>
          <a:ext cx="1003300" cy="622300"/>
        </p:xfrm>
        <a:graphic>
          <a:graphicData uri="http://schemas.openxmlformats.org/presentationml/2006/ole">
            <p:oleObj spid="_x0000_s475147" name="Equation" r:id="rId12" imgW="1002960" imgH="622080" progId="Equation.3">
              <p:embed/>
            </p:oleObj>
          </a:graphicData>
        </a:graphic>
      </p:graphicFrame>
      <p:graphicFrame>
        <p:nvGraphicFramePr>
          <p:cNvPr id="455692" name="Object 12"/>
          <p:cNvGraphicFramePr>
            <a:graphicFrameLocks noChangeAspect="1"/>
          </p:cNvGraphicFramePr>
          <p:nvPr/>
        </p:nvGraphicFramePr>
        <p:xfrm>
          <a:off x="1022928" y="2904836"/>
          <a:ext cx="177800" cy="241300"/>
        </p:xfrm>
        <a:graphic>
          <a:graphicData uri="http://schemas.openxmlformats.org/presentationml/2006/ole">
            <p:oleObj spid="_x0000_s475148" name="Equation" r:id="rId13" imgW="177480" imgH="24120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76200" y="28194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measures the small change in the original right angle b/w         and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12"/>
          <p:cNvGraphicFramePr>
            <a:graphicFrameLocks noChangeAspect="1"/>
          </p:cNvGraphicFramePr>
          <p:nvPr/>
        </p:nvGraphicFramePr>
        <p:xfrm>
          <a:off x="633844" y="3484416"/>
          <a:ext cx="469900" cy="317500"/>
        </p:xfrm>
        <a:graphic>
          <a:graphicData uri="http://schemas.openxmlformats.org/presentationml/2006/ole">
            <p:oleObj spid="_x0000_s475149" name="Equation" r:id="rId14" imgW="469800" imgH="317160" progId="Equation.3">
              <p:embed/>
            </p:oleObj>
          </a:graphicData>
        </a:graphic>
      </p:graphicFrame>
      <p:graphicFrame>
        <p:nvGraphicFramePr>
          <p:cNvPr id="30" name="Object 12"/>
          <p:cNvGraphicFramePr>
            <a:graphicFrameLocks noChangeAspect="1"/>
          </p:cNvGraphicFramePr>
          <p:nvPr/>
        </p:nvGraphicFramePr>
        <p:xfrm>
          <a:off x="1657350" y="3477492"/>
          <a:ext cx="508000" cy="317500"/>
        </p:xfrm>
        <a:graphic>
          <a:graphicData uri="http://schemas.openxmlformats.org/presentationml/2006/ole">
            <p:oleObj spid="_x0000_s475150" name="Equation" r:id="rId15" imgW="507960" imgH="317160" progId="Equation.3">
              <p:embed/>
            </p:oleObj>
          </a:graphicData>
        </a:graphic>
      </p:graphicFrame>
      <p:graphicFrame>
        <p:nvGraphicFramePr>
          <p:cNvPr id="455695" name="Object 15"/>
          <p:cNvGraphicFramePr>
            <a:graphicFrameLocks noChangeAspect="1"/>
          </p:cNvGraphicFramePr>
          <p:nvPr/>
        </p:nvGraphicFramePr>
        <p:xfrm>
          <a:off x="381000" y="3886200"/>
          <a:ext cx="3060700" cy="673100"/>
        </p:xfrm>
        <a:graphic>
          <a:graphicData uri="http://schemas.openxmlformats.org/presentationml/2006/ole">
            <p:oleObj spid="_x0000_s475151" name="Equation" r:id="rId16" imgW="3060360" imgH="67284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962400" y="3835539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since       is very small for infinitesimal displacement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696" name="Object 16"/>
          <p:cNvGraphicFramePr>
            <a:graphicFrameLocks noChangeAspect="1"/>
          </p:cNvGraphicFramePr>
          <p:nvPr/>
        </p:nvGraphicFramePr>
        <p:xfrm>
          <a:off x="4784725" y="3952875"/>
          <a:ext cx="177800" cy="241300"/>
        </p:xfrm>
        <a:graphic>
          <a:graphicData uri="http://schemas.openxmlformats.org/presentationml/2006/ole">
            <p:oleObj spid="_x0000_s475152" name="Equation" r:id="rId17" imgW="177480" imgH="241200" progId="Equation.3">
              <p:embed/>
            </p:oleObj>
          </a:graphicData>
        </a:graphic>
      </p:graphicFrame>
      <p:graphicFrame>
        <p:nvGraphicFramePr>
          <p:cNvPr id="455697" name="Object 17"/>
          <p:cNvGraphicFramePr>
            <a:graphicFrameLocks noChangeAspect="1"/>
          </p:cNvGraphicFramePr>
          <p:nvPr/>
        </p:nvGraphicFramePr>
        <p:xfrm>
          <a:off x="4648200" y="4782128"/>
          <a:ext cx="1193800" cy="317500"/>
        </p:xfrm>
        <a:graphic>
          <a:graphicData uri="http://schemas.openxmlformats.org/presentationml/2006/ole">
            <p:oleObj spid="_x0000_s475153" name="Equation" r:id="rId18" imgW="1193760" imgH="317160" progId="Equation.3">
              <p:embed/>
            </p:oleObj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8600" y="4724400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small deformations                   and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698" name="Object 18"/>
          <p:cNvGraphicFramePr>
            <a:graphicFrameLocks noChangeAspect="1"/>
          </p:cNvGraphicFramePr>
          <p:nvPr/>
        </p:nvGraphicFramePr>
        <p:xfrm>
          <a:off x="2907148" y="4798288"/>
          <a:ext cx="1130300" cy="317500"/>
        </p:xfrm>
        <a:graphic>
          <a:graphicData uri="http://schemas.openxmlformats.org/presentationml/2006/ole">
            <p:oleObj spid="_x0000_s475154" name="Equation" r:id="rId19" imgW="1130040" imgH="317160" progId="Equation.3">
              <p:embed/>
            </p:oleObj>
          </a:graphicData>
        </a:graphic>
      </p:graphicFrame>
      <p:graphicFrame>
        <p:nvGraphicFramePr>
          <p:cNvPr id="455699" name="Object 19"/>
          <p:cNvGraphicFramePr>
            <a:graphicFrameLocks noChangeAspect="1"/>
          </p:cNvGraphicFramePr>
          <p:nvPr/>
        </p:nvGraphicFramePr>
        <p:xfrm>
          <a:off x="533400" y="5143500"/>
          <a:ext cx="3035300" cy="698500"/>
        </p:xfrm>
        <a:graphic>
          <a:graphicData uri="http://schemas.openxmlformats.org/presentationml/2006/ole">
            <p:oleObj spid="_x0000_s475155" name="Equation" r:id="rId20" imgW="3035160" imgH="698400" progId="Equation.3">
              <p:embed/>
            </p:oleObj>
          </a:graphicData>
        </a:graphic>
      </p:graphicFrame>
      <p:graphicFrame>
        <p:nvGraphicFramePr>
          <p:cNvPr id="455701" name="Object 21"/>
          <p:cNvGraphicFramePr>
            <a:graphicFrameLocks noChangeAspect="1"/>
          </p:cNvGraphicFramePr>
          <p:nvPr/>
        </p:nvGraphicFramePr>
        <p:xfrm>
          <a:off x="1092200" y="6096000"/>
          <a:ext cx="1790700" cy="393700"/>
        </p:xfrm>
        <a:graphic>
          <a:graphicData uri="http://schemas.openxmlformats.org/presentationml/2006/ole">
            <p:oleObj spid="_x0000_s475156" name="Equation" r:id="rId21" imgW="179064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cubical dilation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2508250" y="856672"/>
          <a:ext cx="165100" cy="203200"/>
        </p:xfrm>
        <a:graphic>
          <a:graphicData uri="http://schemas.openxmlformats.org/presentationml/2006/ole">
            <p:oleObj spid="_x0000_s476162" name="Equation" r:id="rId3" imgW="164880" imgH="203040" progId="Equation.3">
              <p:embed/>
            </p:oleObj>
          </a:graphicData>
        </a:graphic>
      </p:graphicFrame>
      <p:graphicFrame>
        <p:nvGraphicFramePr>
          <p:cNvPr id="455701" name="Object 21"/>
          <p:cNvGraphicFramePr>
            <a:graphicFrameLocks noChangeAspect="1"/>
          </p:cNvGraphicFramePr>
          <p:nvPr/>
        </p:nvGraphicFramePr>
        <p:xfrm>
          <a:off x="393700" y="1618672"/>
          <a:ext cx="2578100" cy="393700"/>
        </p:xfrm>
        <a:graphic>
          <a:graphicData uri="http://schemas.openxmlformats.org/presentationml/2006/ole">
            <p:oleObj spid="_x0000_s476180" name="Equation" r:id="rId4" imgW="2577960" imgH="393480" progId="Equation.3">
              <p:embed/>
            </p:oleObj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80108" y="11238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        and         are chosen in principal strain directions then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6181" name="Object 20"/>
          <p:cNvGraphicFramePr>
            <a:graphicFrameLocks noChangeAspect="1"/>
          </p:cNvGraphicFramePr>
          <p:nvPr/>
        </p:nvGraphicFramePr>
        <p:xfrm>
          <a:off x="505692" y="1170708"/>
          <a:ext cx="457200" cy="393700"/>
        </p:xfrm>
        <a:graphic>
          <a:graphicData uri="http://schemas.openxmlformats.org/presentationml/2006/ole">
            <p:oleObj spid="_x0000_s476181" name="Equation" r:id="rId5" imgW="457200" imgH="393480" progId="Equation.3">
              <p:embed/>
            </p:oleObj>
          </a:graphicData>
        </a:graphic>
      </p:graphicFrame>
      <p:graphicFrame>
        <p:nvGraphicFramePr>
          <p:cNvPr id="476182" name="Object 20"/>
          <p:cNvGraphicFramePr>
            <a:graphicFrameLocks noChangeAspect="1"/>
          </p:cNvGraphicFramePr>
          <p:nvPr/>
        </p:nvGraphicFramePr>
        <p:xfrm>
          <a:off x="1514764" y="1170708"/>
          <a:ext cx="482600" cy="393700"/>
        </p:xfrm>
        <a:graphic>
          <a:graphicData uri="http://schemas.openxmlformats.org/presentationml/2006/ole">
            <p:oleObj spid="_x0000_s476182" name="Equation" r:id="rId6" imgW="482400" imgH="39348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80108" y="2193002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principal strain directions remain orthogonal under infinitesimal deformations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6183" name="Object 23"/>
          <p:cNvGraphicFramePr>
            <a:graphicFrameLocks noChangeAspect="1"/>
          </p:cNvGraphicFramePr>
          <p:nvPr/>
        </p:nvGraphicFramePr>
        <p:xfrm>
          <a:off x="323272" y="2335648"/>
          <a:ext cx="292100" cy="190500"/>
        </p:xfrm>
        <a:graphic>
          <a:graphicData uri="http://schemas.openxmlformats.org/presentationml/2006/ole">
            <p:oleObj spid="_x0000_s476183" name="Equation" r:id="rId7" imgW="291960" imgH="19044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52400" y="2797314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Therefore a small rectangular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parallelpiped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undeformed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edge dimensions                   and          taken in the principal strain directions will be deformed into another rectangular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parallelpiped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having edge lengths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  are the normal strains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the principal directions.</a:t>
            </a:r>
          </a:p>
        </p:txBody>
      </p:sp>
      <p:graphicFrame>
        <p:nvGraphicFramePr>
          <p:cNvPr id="476184" name="Object 24"/>
          <p:cNvGraphicFramePr>
            <a:graphicFrameLocks noChangeAspect="1"/>
          </p:cNvGraphicFramePr>
          <p:nvPr/>
        </p:nvGraphicFramePr>
        <p:xfrm>
          <a:off x="1676400" y="3140360"/>
          <a:ext cx="1104900" cy="317500"/>
        </p:xfrm>
        <a:graphic>
          <a:graphicData uri="http://schemas.openxmlformats.org/presentationml/2006/ole">
            <p:oleObj spid="_x0000_s476184" name="Equation" r:id="rId8" imgW="1104840" imgH="317160" progId="Equation.3">
              <p:embed/>
            </p:oleObj>
          </a:graphicData>
        </a:graphic>
      </p:graphicFrame>
      <p:graphicFrame>
        <p:nvGraphicFramePr>
          <p:cNvPr id="476185" name="Object 25"/>
          <p:cNvGraphicFramePr>
            <a:graphicFrameLocks noChangeAspect="1"/>
          </p:cNvGraphicFramePr>
          <p:nvPr/>
        </p:nvGraphicFramePr>
        <p:xfrm>
          <a:off x="3359150" y="3163888"/>
          <a:ext cx="495300" cy="330200"/>
        </p:xfrm>
        <a:graphic>
          <a:graphicData uri="http://schemas.openxmlformats.org/presentationml/2006/ole">
            <p:oleObj spid="_x0000_s476185" name="Equation" r:id="rId9" imgW="495000" imgH="330120" progId="Equation.3">
              <p:embed/>
            </p:oleObj>
          </a:graphicData>
        </a:graphic>
      </p:graphicFrame>
      <p:graphicFrame>
        <p:nvGraphicFramePr>
          <p:cNvPr id="476186" name="Object 26"/>
          <p:cNvGraphicFramePr>
            <a:graphicFrameLocks noChangeAspect="1"/>
          </p:cNvGraphicFramePr>
          <p:nvPr/>
        </p:nvGraphicFramePr>
        <p:xfrm>
          <a:off x="838200" y="4057650"/>
          <a:ext cx="2019300" cy="431800"/>
        </p:xfrm>
        <a:graphic>
          <a:graphicData uri="http://schemas.openxmlformats.org/presentationml/2006/ole">
            <p:oleObj spid="_x0000_s476186" name="Equation" r:id="rId10" imgW="2019240" imgH="431640" progId="Equation.3">
              <p:embed/>
            </p:oleObj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4194175" y="4927600"/>
            <a:ext cx="2289175" cy="1909763"/>
            <a:chOff x="3241675" y="4622800"/>
            <a:chExt cx="2289175" cy="1909763"/>
          </a:xfrm>
        </p:grpSpPr>
        <p:graphicFrame>
          <p:nvGraphicFramePr>
            <p:cNvPr id="50" name="Object 4"/>
            <p:cNvGraphicFramePr>
              <a:graphicFrameLocks noChangeAspect="1"/>
            </p:cNvGraphicFramePr>
            <p:nvPr/>
          </p:nvGraphicFramePr>
          <p:xfrm>
            <a:off x="3241675" y="6164263"/>
            <a:ext cx="355600" cy="368300"/>
          </p:xfrm>
          <a:graphic>
            <a:graphicData uri="http://schemas.openxmlformats.org/presentationml/2006/ole">
              <p:oleObj spid="_x0000_s476187" name="Equation" r:id="rId11" imgW="355320" imgH="368280" progId="Equation.3">
                <p:embed/>
              </p:oleObj>
            </a:graphicData>
          </a:graphic>
        </p:graphicFrame>
        <p:grpSp>
          <p:nvGrpSpPr>
            <p:cNvPr id="60" name="Group 59"/>
            <p:cNvGrpSpPr/>
            <p:nvPr/>
          </p:nvGrpSpPr>
          <p:grpSpPr>
            <a:xfrm>
              <a:off x="3290888" y="4622800"/>
              <a:ext cx="2239962" cy="1597890"/>
              <a:chOff x="3290888" y="4622800"/>
              <a:chExt cx="2239962" cy="1597890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rot="5400000" flipH="1" flipV="1">
                <a:off x="3611482" y="5163191"/>
                <a:ext cx="548640" cy="7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rot="10800000" flipV="1">
                <a:off x="3304310" y="5992091"/>
                <a:ext cx="304799" cy="2285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flipV="1">
                <a:off x="4685145" y="5714208"/>
                <a:ext cx="548640" cy="7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51" name="Object 5"/>
              <p:cNvGraphicFramePr>
                <a:graphicFrameLocks noChangeAspect="1"/>
              </p:cNvGraphicFramePr>
              <p:nvPr/>
            </p:nvGraphicFramePr>
            <p:xfrm>
              <a:off x="5175250" y="5765800"/>
              <a:ext cx="355600" cy="368300"/>
            </p:xfrm>
            <a:graphic>
              <a:graphicData uri="http://schemas.openxmlformats.org/presentationml/2006/ole">
                <p:oleObj spid="_x0000_s476188" name="Equation" r:id="rId12" imgW="355320" imgH="368280" progId="Equation.3">
                  <p:embed/>
                </p:oleObj>
              </a:graphicData>
            </a:graphic>
          </p:graphicFrame>
          <p:graphicFrame>
            <p:nvGraphicFramePr>
              <p:cNvPr id="52" name="Object 6"/>
              <p:cNvGraphicFramePr>
                <a:graphicFrameLocks noChangeAspect="1"/>
              </p:cNvGraphicFramePr>
              <p:nvPr/>
            </p:nvGraphicFramePr>
            <p:xfrm>
              <a:off x="3949700" y="4622800"/>
              <a:ext cx="355600" cy="381000"/>
            </p:xfrm>
            <a:graphic>
              <a:graphicData uri="http://schemas.openxmlformats.org/presentationml/2006/ole">
                <p:oleObj spid="_x0000_s476189" name="Equation" r:id="rId13" imgW="355320" imgH="380880" progId="Equation.3">
                  <p:embed/>
                </p:oleObj>
              </a:graphicData>
            </a:graphic>
          </p:graphicFrame>
          <p:sp>
            <p:nvSpPr>
              <p:cNvPr id="53" name="Cube 52"/>
              <p:cNvSpPr/>
              <p:nvPr/>
            </p:nvSpPr>
            <p:spPr>
              <a:xfrm>
                <a:off x="3609072" y="5449309"/>
                <a:ext cx="1066800" cy="533400"/>
              </a:xfrm>
              <a:prstGeom prst="cube">
                <a:avLst>
                  <a:gd name="adj" fmla="val 50902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76190" name="Object 30"/>
              <p:cNvGraphicFramePr>
                <a:graphicFrameLocks noChangeAspect="1"/>
              </p:cNvGraphicFramePr>
              <p:nvPr/>
            </p:nvGraphicFramePr>
            <p:xfrm>
              <a:off x="4685144" y="5437908"/>
              <a:ext cx="495300" cy="330200"/>
            </p:xfrm>
            <a:graphic>
              <a:graphicData uri="http://schemas.openxmlformats.org/presentationml/2006/ole">
                <p:oleObj spid="_x0000_s476190" name="Equation" r:id="rId14" imgW="495000" imgH="330120" progId="Equation.3">
                  <p:embed/>
                </p:oleObj>
              </a:graphicData>
            </a:graphic>
          </p:graphicFrame>
          <p:graphicFrame>
            <p:nvGraphicFramePr>
              <p:cNvPr id="476191" name="Object 31"/>
              <p:cNvGraphicFramePr>
                <a:graphicFrameLocks noChangeAspect="1"/>
              </p:cNvGraphicFramePr>
              <p:nvPr/>
            </p:nvGraphicFramePr>
            <p:xfrm>
              <a:off x="4033838" y="5129791"/>
              <a:ext cx="508000" cy="317500"/>
            </p:xfrm>
            <a:graphic>
              <a:graphicData uri="http://schemas.openxmlformats.org/presentationml/2006/ole">
                <p:oleObj spid="_x0000_s476191" name="Equation" r:id="rId15" imgW="507960" imgH="317160" progId="Equation.3">
                  <p:embed/>
                </p:oleObj>
              </a:graphicData>
            </a:graphic>
          </p:graphicFrame>
          <p:graphicFrame>
            <p:nvGraphicFramePr>
              <p:cNvPr id="476192" name="Object 32"/>
              <p:cNvGraphicFramePr>
                <a:graphicFrameLocks noChangeAspect="1"/>
              </p:cNvGraphicFramePr>
              <p:nvPr/>
            </p:nvGraphicFramePr>
            <p:xfrm>
              <a:off x="3290888" y="5284788"/>
              <a:ext cx="469900" cy="317500"/>
            </p:xfrm>
            <a:graphic>
              <a:graphicData uri="http://schemas.openxmlformats.org/presentationml/2006/ole">
                <p:oleObj spid="_x0000_s476192" name="Equation" r:id="rId16" imgW="469800" imgH="317160" progId="Equation.3">
                  <p:embed/>
                </p:oleObj>
              </a:graphicData>
            </a:graphic>
          </p:graphicFrame>
        </p:grpSp>
      </p:grpSp>
      <p:grpSp>
        <p:nvGrpSpPr>
          <p:cNvPr id="36" name="Group 35"/>
          <p:cNvGrpSpPr/>
          <p:nvPr/>
        </p:nvGrpSpPr>
        <p:grpSpPr>
          <a:xfrm>
            <a:off x="6305550" y="3943350"/>
            <a:ext cx="2311400" cy="1690830"/>
            <a:chOff x="6305550" y="3943350"/>
            <a:chExt cx="2311400" cy="1690830"/>
          </a:xfrm>
        </p:grpSpPr>
        <p:cxnSp>
          <p:nvCxnSpPr>
            <p:cNvPr id="62" name="Straight Arrow Connector 61"/>
            <p:cNvCxnSpPr/>
            <p:nvPr/>
          </p:nvCxnSpPr>
          <p:spPr>
            <a:xfrm rot="5400000" flipH="1" flipV="1">
              <a:off x="7117079" y="4331391"/>
              <a:ext cx="472440" cy="2286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10800000" flipV="1">
              <a:off x="6421585" y="5077692"/>
              <a:ext cx="3810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7887856" y="5227780"/>
              <a:ext cx="4572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5"/>
            <p:cNvGraphicFramePr>
              <a:graphicFrameLocks noChangeAspect="1"/>
            </p:cNvGraphicFramePr>
            <p:nvPr/>
          </p:nvGraphicFramePr>
          <p:xfrm>
            <a:off x="8350250" y="5265880"/>
            <a:ext cx="266700" cy="368300"/>
          </p:xfrm>
          <a:graphic>
            <a:graphicData uri="http://schemas.openxmlformats.org/presentationml/2006/ole">
              <p:oleObj spid="_x0000_s476193" name="Equation" r:id="rId17" imgW="266400" imgH="368280" progId="Equation.3">
                <p:embed/>
              </p:oleObj>
            </a:graphicData>
          </a:graphic>
        </p:graphicFrame>
        <p:graphicFrame>
          <p:nvGraphicFramePr>
            <p:cNvPr id="66" name="Object 6"/>
            <p:cNvGraphicFramePr>
              <a:graphicFrameLocks noChangeAspect="1"/>
            </p:cNvGraphicFramePr>
            <p:nvPr/>
          </p:nvGraphicFramePr>
          <p:xfrm>
            <a:off x="7164966" y="3943350"/>
            <a:ext cx="266700" cy="381000"/>
          </p:xfrm>
          <a:graphic>
            <a:graphicData uri="http://schemas.openxmlformats.org/presentationml/2006/ole">
              <p:oleObj spid="_x0000_s476194" name="Equation" r:id="rId18" imgW="266400" imgH="380880" progId="Equation.3">
                <p:embed/>
              </p:oleObj>
            </a:graphicData>
          </a:graphic>
        </p:graphicFrame>
        <p:sp>
          <p:nvSpPr>
            <p:cNvPr id="67" name="Cube 66"/>
            <p:cNvSpPr/>
            <p:nvPr/>
          </p:nvSpPr>
          <p:spPr>
            <a:xfrm rot="1285902">
              <a:off x="6847572" y="4763509"/>
              <a:ext cx="1066800" cy="533400"/>
            </a:xfrm>
            <a:prstGeom prst="cube">
              <a:avLst>
                <a:gd name="adj" fmla="val 50902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8" name="Object 30"/>
            <p:cNvGraphicFramePr>
              <a:graphicFrameLocks noChangeAspect="1"/>
            </p:cNvGraphicFramePr>
            <p:nvPr/>
          </p:nvGraphicFramePr>
          <p:xfrm>
            <a:off x="7936348" y="5001492"/>
            <a:ext cx="431800" cy="330200"/>
          </p:xfrm>
          <a:graphic>
            <a:graphicData uri="http://schemas.openxmlformats.org/presentationml/2006/ole">
              <p:oleObj spid="_x0000_s476195" name="Equation" r:id="rId19" imgW="431640" imgH="330120" progId="Equation.3">
                <p:embed/>
              </p:oleObj>
            </a:graphicData>
          </a:graphic>
        </p:graphicFrame>
        <p:graphicFrame>
          <p:nvGraphicFramePr>
            <p:cNvPr id="69" name="Object 31"/>
            <p:cNvGraphicFramePr>
              <a:graphicFrameLocks noChangeAspect="1"/>
            </p:cNvGraphicFramePr>
            <p:nvPr/>
          </p:nvGraphicFramePr>
          <p:xfrm>
            <a:off x="7409872" y="4505036"/>
            <a:ext cx="444500" cy="317500"/>
          </p:xfrm>
          <a:graphic>
            <a:graphicData uri="http://schemas.openxmlformats.org/presentationml/2006/ole">
              <p:oleObj spid="_x0000_s476196" name="Equation" r:id="rId20" imgW="444240" imgH="317160" progId="Equation.3">
                <p:embed/>
              </p:oleObj>
            </a:graphicData>
          </a:graphic>
        </p:graphicFrame>
        <p:graphicFrame>
          <p:nvGraphicFramePr>
            <p:cNvPr id="70" name="Object 32"/>
            <p:cNvGraphicFramePr>
              <a:graphicFrameLocks noChangeAspect="1"/>
            </p:cNvGraphicFramePr>
            <p:nvPr/>
          </p:nvGraphicFramePr>
          <p:xfrm>
            <a:off x="6726384" y="4419600"/>
            <a:ext cx="406400" cy="317500"/>
          </p:xfrm>
          <a:graphic>
            <a:graphicData uri="http://schemas.openxmlformats.org/presentationml/2006/ole">
              <p:oleObj spid="_x0000_s476197" name="Equation" r:id="rId21" imgW="406080" imgH="317160" progId="Equation.3">
                <p:embed/>
              </p:oleObj>
            </a:graphicData>
          </a:graphic>
        </p:graphicFrame>
        <p:graphicFrame>
          <p:nvGraphicFramePr>
            <p:cNvPr id="476198" name="Object 38"/>
            <p:cNvGraphicFramePr>
              <a:graphicFrameLocks noChangeAspect="1"/>
            </p:cNvGraphicFramePr>
            <p:nvPr/>
          </p:nvGraphicFramePr>
          <p:xfrm>
            <a:off x="6305550" y="5186794"/>
            <a:ext cx="266700" cy="368300"/>
          </p:xfrm>
          <a:graphic>
            <a:graphicData uri="http://schemas.openxmlformats.org/presentationml/2006/ole">
              <p:oleObj spid="_x0000_s476198" name="Equation" r:id="rId22" imgW="266400" imgH="368280" progId="Equation.3">
                <p:embed/>
              </p:oleObj>
            </a:graphicData>
          </a:graphic>
        </p:graphicFrame>
      </p:grpSp>
      <p:sp>
        <p:nvSpPr>
          <p:cNvPr id="44" name="Freeform 43"/>
          <p:cNvSpPr/>
          <p:nvPr/>
        </p:nvSpPr>
        <p:spPr>
          <a:xfrm>
            <a:off x="5569527" y="4892965"/>
            <a:ext cx="766618" cy="498763"/>
          </a:xfrm>
          <a:custGeom>
            <a:avLst/>
            <a:gdLst>
              <a:gd name="connsiteX0" fmla="*/ 0 w 766618"/>
              <a:gd name="connsiteY0" fmla="*/ 498763 h 498763"/>
              <a:gd name="connsiteX1" fmla="*/ 230909 w 766618"/>
              <a:gd name="connsiteY1" fmla="*/ 184727 h 498763"/>
              <a:gd name="connsiteX2" fmla="*/ 489528 w 766618"/>
              <a:gd name="connsiteY2" fmla="*/ 27709 h 498763"/>
              <a:gd name="connsiteX3" fmla="*/ 766618 w 766618"/>
              <a:gd name="connsiteY3" fmla="*/ 18472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618" h="498763">
                <a:moveTo>
                  <a:pt x="0" y="498763"/>
                </a:moveTo>
                <a:cubicBezTo>
                  <a:pt x="74660" y="380999"/>
                  <a:pt x="149321" y="263236"/>
                  <a:pt x="230909" y="184727"/>
                </a:cubicBezTo>
                <a:cubicBezTo>
                  <a:pt x="312497" y="106218"/>
                  <a:pt x="400243" y="55418"/>
                  <a:pt x="489528" y="27709"/>
                </a:cubicBezTo>
                <a:cubicBezTo>
                  <a:pt x="578813" y="0"/>
                  <a:pt x="672715" y="9236"/>
                  <a:pt x="766618" y="18472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6199" name="Object 2"/>
          <p:cNvGraphicFramePr>
            <a:graphicFrameLocks noChangeAspect="1"/>
          </p:cNvGraphicFramePr>
          <p:nvPr/>
        </p:nvGraphicFramePr>
        <p:xfrm>
          <a:off x="1025236" y="4636799"/>
          <a:ext cx="431800" cy="431800"/>
        </p:xfrm>
        <a:graphic>
          <a:graphicData uri="http://schemas.openxmlformats.org/presentationml/2006/ole">
            <p:oleObj spid="_x0000_s476199" name="Equation" r:id="rId23" imgW="431640" imgH="431640" progId="Equation.3">
              <p:embed/>
            </p:oleObj>
          </a:graphicData>
        </a:graphic>
      </p:graphicFrame>
      <p:graphicFrame>
        <p:nvGraphicFramePr>
          <p:cNvPr id="476200" name="Object 40"/>
          <p:cNvGraphicFramePr>
            <a:graphicFrameLocks noChangeAspect="1"/>
          </p:cNvGraphicFramePr>
          <p:nvPr/>
        </p:nvGraphicFramePr>
        <p:xfrm>
          <a:off x="615950" y="5715000"/>
          <a:ext cx="419100" cy="622300"/>
        </p:xfrm>
        <a:graphic>
          <a:graphicData uri="http://schemas.openxmlformats.org/presentationml/2006/ole">
            <p:oleObj spid="_x0000_s476200" name="Equation" r:id="rId24" imgW="419040" imgH="622080" progId="Equation.3">
              <p:embed/>
            </p:oleObj>
          </a:graphicData>
        </a:graphic>
      </p:graphicFrame>
      <p:sp>
        <p:nvSpPr>
          <p:cNvPr id="45" name="Rectangle 44"/>
          <p:cNvSpPr/>
          <p:nvPr/>
        </p:nvSpPr>
        <p:spPr>
          <a:xfrm>
            <a:off x="1143000" y="5629870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: change in volume per unit original volume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36"/>
          <p:cNvGrpSpPr/>
          <p:nvPr/>
        </p:nvGrpSpPr>
        <p:grpSpPr>
          <a:xfrm>
            <a:off x="4340225" y="1671637"/>
            <a:ext cx="2289175" cy="1909763"/>
            <a:chOff x="3241675" y="4622800"/>
            <a:chExt cx="2289175" cy="1909763"/>
          </a:xfrm>
        </p:grpSpPr>
        <p:graphicFrame>
          <p:nvGraphicFramePr>
            <p:cNvPr id="50" name="Object 4"/>
            <p:cNvGraphicFramePr>
              <a:graphicFrameLocks noChangeAspect="1"/>
            </p:cNvGraphicFramePr>
            <p:nvPr/>
          </p:nvGraphicFramePr>
          <p:xfrm>
            <a:off x="3241675" y="6164263"/>
            <a:ext cx="355600" cy="368300"/>
          </p:xfrm>
          <a:graphic>
            <a:graphicData uri="http://schemas.openxmlformats.org/presentationml/2006/ole">
              <p:oleObj spid="_x0000_s496650" name="Equation" r:id="rId3" imgW="355320" imgH="368280" progId="Equation.3">
                <p:embed/>
              </p:oleObj>
            </a:graphicData>
          </a:graphic>
        </p:graphicFrame>
        <p:grpSp>
          <p:nvGrpSpPr>
            <p:cNvPr id="6" name="Group 59"/>
            <p:cNvGrpSpPr/>
            <p:nvPr/>
          </p:nvGrpSpPr>
          <p:grpSpPr>
            <a:xfrm>
              <a:off x="3290888" y="4622800"/>
              <a:ext cx="2239962" cy="1597890"/>
              <a:chOff x="3290888" y="4622800"/>
              <a:chExt cx="2239962" cy="1597890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rot="5400000" flipH="1" flipV="1">
                <a:off x="3611482" y="5163191"/>
                <a:ext cx="548640" cy="7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rot="10800000" flipV="1">
                <a:off x="3304310" y="5992091"/>
                <a:ext cx="304799" cy="2285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flipV="1">
                <a:off x="4685145" y="5714208"/>
                <a:ext cx="548640" cy="7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51" name="Object 5"/>
              <p:cNvGraphicFramePr>
                <a:graphicFrameLocks noChangeAspect="1"/>
              </p:cNvGraphicFramePr>
              <p:nvPr/>
            </p:nvGraphicFramePr>
            <p:xfrm>
              <a:off x="5175250" y="5765800"/>
              <a:ext cx="355600" cy="368300"/>
            </p:xfrm>
            <a:graphic>
              <a:graphicData uri="http://schemas.openxmlformats.org/presentationml/2006/ole">
                <p:oleObj spid="_x0000_s496651" name="Equation" r:id="rId4" imgW="355320" imgH="368280" progId="Equation.3">
                  <p:embed/>
                </p:oleObj>
              </a:graphicData>
            </a:graphic>
          </p:graphicFrame>
          <p:graphicFrame>
            <p:nvGraphicFramePr>
              <p:cNvPr id="52" name="Object 6"/>
              <p:cNvGraphicFramePr>
                <a:graphicFrameLocks noChangeAspect="1"/>
              </p:cNvGraphicFramePr>
              <p:nvPr/>
            </p:nvGraphicFramePr>
            <p:xfrm>
              <a:off x="3949700" y="4622800"/>
              <a:ext cx="355600" cy="381000"/>
            </p:xfrm>
            <a:graphic>
              <a:graphicData uri="http://schemas.openxmlformats.org/presentationml/2006/ole">
                <p:oleObj spid="_x0000_s496652" name="Equation" r:id="rId5" imgW="355320" imgH="380880" progId="Equation.3">
                  <p:embed/>
                </p:oleObj>
              </a:graphicData>
            </a:graphic>
          </p:graphicFrame>
          <p:sp>
            <p:nvSpPr>
              <p:cNvPr id="53" name="Cube 52"/>
              <p:cNvSpPr/>
              <p:nvPr/>
            </p:nvSpPr>
            <p:spPr>
              <a:xfrm>
                <a:off x="3609072" y="5449309"/>
                <a:ext cx="1066800" cy="533400"/>
              </a:xfrm>
              <a:prstGeom prst="cube">
                <a:avLst>
                  <a:gd name="adj" fmla="val 50902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76190" name="Object 30"/>
              <p:cNvGraphicFramePr>
                <a:graphicFrameLocks noChangeAspect="1"/>
              </p:cNvGraphicFramePr>
              <p:nvPr/>
            </p:nvGraphicFramePr>
            <p:xfrm>
              <a:off x="4685144" y="5437908"/>
              <a:ext cx="495300" cy="330200"/>
            </p:xfrm>
            <a:graphic>
              <a:graphicData uri="http://schemas.openxmlformats.org/presentationml/2006/ole">
                <p:oleObj spid="_x0000_s496653" name="Equation" r:id="rId6" imgW="495000" imgH="330120" progId="Equation.3">
                  <p:embed/>
                </p:oleObj>
              </a:graphicData>
            </a:graphic>
          </p:graphicFrame>
          <p:graphicFrame>
            <p:nvGraphicFramePr>
              <p:cNvPr id="476191" name="Object 31"/>
              <p:cNvGraphicFramePr>
                <a:graphicFrameLocks noChangeAspect="1"/>
              </p:cNvGraphicFramePr>
              <p:nvPr/>
            </p:nvGraphicFramePr>
            <p:xfrm>
              <a:off x="4033838" y="5129791"/>
              <a:ext cx="508000" cy="317500"/>
            </p:xfrm>
            <a:graphic>
              <a:graphicData uri="http://schemas.openxmlformats.org/presentationml/2006/ole">
                <p:oleObj spid="_x0000_s496654" name="Equation" r:id="rId7" imgW="507960" imgH="317160" progId="Equation.3">
                  <p:embed/>
                </p:oleObj>
              </a:graphicData>
            </a:graphic>
          </p:graphicFrame>
          <p:graphicFrame>
            <p:nvGraphicFramePr>
              <p:cNvPr id="476192" name="Object 32"/>
              <p:cNvGraphicFramePr>
                <a:graphicFrameLocks noChangeAspect="1"/>
              </p:cNvGraphicFramePr>
              <p:nvPr/>
            </p:nvGraphicFramePr>
            <p:xfrm>
              <a:off x="3290888" y="5284788"/>
              <a:ext cx="469900" cy="317500"/>
            </p:xfrm>
            <a:graphic>
              <a:graphicData uri="http://schemas.openxmlformats.org/presentationml/2006/ole">
                <p:oleObj spid="_x0000_s496655" name="Equation" r:id="rId8" imgW="469800" imgH="317160" progId="Equation.3">
                  <p:embed/>
                </p:oleObj>
              </a:graphicData>
            </a:graphic>
          </p:graphicFrame>
        </p:grpSp>
      </p:grpSp>
      <p:grpSp>
        <p:nvGrpSpPr>
          <p:cNvPr id="7" name="Group 35"/>
          <p:cNvGrpSpPr/>
          <p:nvPr/>
        </p:nvGrpSpPr>
        <p:grpSpPr>
          <a:xfrm>
            <a:off x="6451600" y="687387"/>
            <a:ext cx="2311400" cy="1690830"/>
            <a:chOff x="6305550" y="3943350"/>
            <a:chExt cx="2311400" cy="1690830"/>
          </a:xfrm>
        </p:grpSpPr>
        <p:cxnSp>
          <p:nvCxnSpPr>
            <p:cNvPr id="62" name="Straight Arrow Connector 61"/>
            <p:cNvCxnSpPr/>
            <p:nvPr/>
          </p:nvCxnSpPr>
          <p:spPr>
            <a:xfrm rot="5400000" flipH="1" flipV="1">
              <a:off x="7117079" y="4331391"/>
              <a:ext cx="472440" cy="2286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10800000" flipV="1">
              <a:off x="6421585" y="5077692"/>
              <a:ext cx="3810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7887856" y="5227780"/>
              <a:ext cx="4572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5"/>
            <p:cNvGraphicFramePr>
              <a:graphicFrameLocks noChangeAspect="1"/>
            </p:cNvGraphicFramePr>
            <p:nvPr/>
          </p:nvGraphicFramePr>
          <p:xfrm>
            <a:off x="8350250" y="5265880"/>
            <a:ext cx="266700" cy="368300"/>
          </p:xfrm>
          <a:graphic>
            <a:graphicData uri="http://schemas.openxmlformats.org/presentationml/2006/ole">
              <p:oleObj spid="_x0000_s496656" name="Equation" r:id="rId9" imgW="266400" imgH="368280" progId="Equation.3">
                <p:embed/>
              </p:oleObj>
            </a:graphicData>
          </a:graphic>
        </p:graphicFrame>
        <p:graphicFrame>
          <p:nvGraphicFramePr>
            <p:cNvPr id="66" name="Object 6"/>
            <p:cNvGraphicFramePr>
              <a:graphicFrameLocks noChangeAspect="1"/>
            </p:cNvGraphicFramePr>
            <p:nvPr/>
          </p:nvGraphicFramePr>
          <p:xfrm>
            <a:off x="7164966" y="3943350"/>
            <a:ext cx="266700" cy="381000"/>
          </p:xfrm>
          <a:graphic>
            <a:graphicData uri="http://schemas.openxmlformats.org/presentationml/2006/ole">
              <p:oleObj spid="_x0000_s496657" name="Equation" r:id="rId10" imgW="266400" imgH="380880" progId="Equation.3">
                <p:embed/>
              </p:oleObj>
            </a:graphicData>
          </a:graphic>
        </p:graphicFrame>
        <p:sp>
          <p:nvSpPr>
            <p:cNvPr id="67" name="Cube 66"/>
            <p:cNvSpPr/>
            <p:nvPr/>
          </p:nvSpPr>
          <p:spPr>
            <a:xfrm rot="1285902">
              <a:off x="6847572" y="4763509"/>
              <a:ext cx="1066800" cy="533400"/>
            </a:xfrm>
            <a:prstGeom prst="cube">
              <a:avLst>
                <a:gd name="adj" fmla="val 50902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8" name="Object 30"/>
            <p:cNvGraphicFramePr>
              <a:graphicFrameLocks noChangeAspect="1"/>
            </p:cNvGraphicFramePr>
            <p:nvPr/>
          </p:nvGraphicFramePr>
          <p:xfrm>
            <a:off x="7936348" y="5001492"/>
            <a:ext cx="431800" cy="330200"/>
          </p:xfrm>
          <a:graphic>
            <a:graphicData uri="http://schemas.openxmlformats.org/presentationml/2006/ole">
              <p:oleObj spid="_x0000_s496658" name="Equation" r:id="rId11" imgW="431640" imgH="330120" progId="Equation.3">
                <p:embed/>
              </p:oleObj>
            </a:graphicData>
          </a:graphic>
        </p:graphicFrame>
        <p:graphicFrame>
          <p:nvGraphicFramePr>
            <p:cNvPr id="69" name="Object 31"/>
            <p:cNvGraphicFramePr>
              <a:graphicFrameLocks noChangeAspect="1"/>
            </p:cNvGraphicFramePr>
            <p:nvPr/>
          </p:nvGraphicFramePr>
          <p:xfrm>
            <a:off x="7409872" y="4505036"/>
            <a:ext cx="444500" cy="317500"/>
          </p:xfrm>
          <a:graphic>
            <a:graphicData uri="http://schemas.openxmlformats.org/presentationml/2006/ole">
              <p:oleObj spid="_x0000_s496659" name="Equation" r:id="rId12" imgW="444240" imgH="317160" progId="Equation.3">
                <p:embed/>
              </p:oleObj>
            </a:graphicData>
          </a:graphic>
        </p:graphicFrame>
        <p:graphicFrame>
          <p:nvGraphicFramePr>
            <p:cNvPr id="70" name="Object 32"/>
            <p:cNvGraphicFramePr>
              <a:graphicFrameLocks noChangeAspect="1"/>
            </p:cNvGraphicFramePr>
            <p:nvPr/>
          </p:nvGraphicFramePr>
          <p:xfrm>
            <a:off x="6726384" y="4419600"/>
            <a:ext cx="406400" cy="317500"/>
          </p:xfrm>
          <a:graphic>
            <a:graphicData uri="http://schemas.openxmlformats.org/presentationml/2006/ole">
              <p:oleObj spid="_x0000_s496660" name="Equation" r:id="rId13" imgW="406080" imgH="317160" progId="Equation.3">
                <p:embed/>
              </p:oleObj>
            </a:graphicData>
          </a:graphic>
        </p:graphicFrame>
        <p:graphicFrame>
          <p:nvGraphicFramePr>
            <p:cNvPr id="476198" name="Object 38"/>
            <p:cNvGraphicFramePr>
              <a:graphicFrameLocks noChangeAspect="1"/>
            </p:cNvGraphicFramePr>
            <p:nvPr/>
          </p:nvGraphicFramePr>
          <p:xfrm>
            <a:off x="6305550" y="5186794"/>
            <a:ext cx="266700" cy="368300"/>
          </p:xfrm>
          <a:graphic>
            <a:graphicData uri="http://schemas.openxmlformats.org/presentationml/2006/ole">
              <p:oleObj spid="_x0000_s496661" name="Equation" r:id="rId14" imgW="266400" imgH="368280" progId="Equation.3">
                <p:embed/>
              </p:oleObj>
            </a:graphicData>
          </a:graphic>
        </p:graphicFrame>
      </p:grpSp>
      <p:sp>
        <p:nvSpPr>
          <p:cNvPr id="44" name="Freeform 43"/>
          <p:cNvSpPr/>
          <p:nvPr/>
        </p:nvSpPr>
        <p:spPr>
          <a:xfrm>
            <a:off x="5715000" y="1482437"/>
            <a:ext cx="766618" cy="498763"/>
          </a:xfrm>
          <a:custGeom>
            <a:avLst/>
            <a:gdLst>
              <a:gd name="connsiteX0" fmla="*/ 0 w 766618"/>
              <a:gd name="connsiteY0" fmla="*/ 498763 h 498763"/>
              <a:gd name="connsiteX1" fmla="*/ 230909 w 766618"/>
              <a:gd name="connsiteY1" fmla="*/ 184727 h 498763"/>
              <a:gd name="connsiteX2" fmla="*/ 489528 w 766618"/>
              <a:gd name="connsiteY2" fmla="*/ 27709 h 498763"/>
              <a:gd name="connsiteX3" fmla="*/ 766618 w 766618"/>
              <a:gd name="connsiteY3" fmla="*/ 18472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618" h="498763">
                <a:moveTo>
                  <a:pt x="0" y="498763"/>
                </a:moveTo>
                <a:cubicBezTo>
                  <a:pt x="74660" y="380999"/>
                  <a:pt x="149321" y="263236"/>
                  <a:pt x="230909" y="184727"/>
                </a:cubicBezTo>
                <a:cubicBezTo>
                  <a:pt x="312497" y="106218"/>
                  <a:pt x="400243" y="55418"/>
                  <a:pt x="489528" y="27709"/>
                </a:cubicBezTo>
                <a:cubicBezTo>
                  <a:pt x="578813" y="0"/>
                  <a:pt x="672715" y="9236"/>
                  <a:pt x="766618" y="18472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6200" name="Object 40"/>
          <p:cNvGraphicFramePr>
            <a:graphicFrameLocks noChangeAspect="1"/>
          </p:cNvGraphicFramePr>
          <p:nvPr/>
        </p:nvGraphicFramePr>
        <p:xfrm>
          <a:off x="469900" y="3937000"/>
          <a:ext cx="6616700" cy="1473200"/>
        </p:xfrm>
        <a:graphic>
          <a:graphicData uri="http://schemas.openxmlformats.org/presentationml/2006/ole">
            <p:oleObj spid="_x0000_s496663" name="Equation" r:id="rId15" imgW="6616440" imgH="1473120" progId="Equation.3">
              <p:embed/>
            </p:oleObj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cubical dilation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" name="Object 2"/>
          <p:cNvGraphicFramePr>
            <a:graphicFrameLocks noChangeAspect="1"/>
          </p:cNvGraphicFramePr>
          <p:nvPr/>
        </p:nvGraphicFramePr>
        <p:xfrm>
          <a:off x="2508250" y="856672"/>
          <a:ext cx="165100" cy="203200"/>
        </p:xfrm>
        <a:graphic>
          <a:graphicData uri="http://schemas.openxmlformats.org/presentationml/2006/ole">
            <p:oleObj spid="_x0000_s496664" name="Equation" r:id="rId16" imgW="164880" imgH="203040" progId="Equation.3">
              <p:embed/>
            </p:oleObj>
          </a:graphicData>
        </a:graphic>
      </p:graphicFrame>
      <p:graphicFrame>
        <p:nvGraphicFramePr>
          <p:cNvPr id="496665" name="Object 25"/>
          <p:cNvGraphicFramePr>
            <a:graphicFrameLocks noChangeAspect="1"/>
          </p:cNvGraphicFramePr>
          <p:nvPr/>
        </p:nvGraphicFramePr>
        <p:xfrm>
          <a:off x="431800" y="5930900"/>
          <a:ext cx="3378200" cy="622300"/>
        </p:xfrm>
        <a:graphic>
          <a:graphicData uri="http://schemas.openxmlformats.org/presentationml/2006/ole">
            <p:oleObj spid="_x0000_s496665" name="Equation" r:id="rId17" imgW="3377880" imgH="622080" progId="Equation.3">
              <p:embed/>
            </p:oleObj>
          </a:graphicData>
        </a:graphic>
      </p:graphicFrame>
      <p:graphicFrame>
        <p:nvGraphicFramePr>
          <p:cNvPr id="496666" name="Object 40"/>
          <p:cNvGraphicFramePr>
            <a:graphicFrameLocks noChangeAspect="1"/>
          </p:cNvGraphicFramePr>
          <p:nvPr/>
        </p:nvGraphicFramePr>
        <p:xfrm>
          <a:off x="381000" y="1524000"/>
          <a:ext cx="3670300" cy="685800"/>
        </p:xfrm>
        <a:graphic>
          <a:graphicData uri="http://schemas.openxmlformats.org/presentationml/2006/ole">
            <p:oleObj spid="_x0000_s496666" name="Equation" r:id="rId18" imgW="3670200" imgH="685800" progId="Equation.3">
              <p:embed/>
            </p:oleObj>
          </a:graphicData>
        </a:graphic>
      </p:graphicFrame>
      <p:graphicFrame>
        <p:nvGraphicFramePr>
          <p:cNvPr id="496667" name="Object 27"/>
          <p:cNvGraphicFramePr>
            <a:graphicFrameLocks noChangeAspect="1"/>
          </p:cNvGraphicFramePr>
          <p:nvPr/>
        </p:nvGraphicFramePr>
        <p:xfrm>
          <a:off x="533400" y="2895600"/>
          <a:ext cx="2019300" cy="431800"/>
        </p:xfrm>
        <a:graphic>
          <a:graphicData uri="http://schemas.openxmlformats.org/presentationml/2006/ole">
            <p:oleObj spid="_x0000_s496667" name="Equation" r:id="rId19" imgW="20192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760213" y="702261"/>
            <a:ext cx="4307587" cy="2879139"/>
            <a:chOff x="4760213" y="702261"/>
            <a:chExt cx="4307587" cy="2879139"/>
          </a:xfrm>
        </p:grpSpPr>
        <p:cxnSp>
          <p:nvCxnSpPr>
            <p:cNvPr id="4" name="Straight Arrow Connector 3"/>
            <p:cNvCxnSpPr/>
            <p:nvPr/>
          </p:nvCxnSpPr>
          <p:spPr>
            <a:xfrm rot="5400000" flipH="1" flipV="1">
              <a:off x="4758264" y="2026518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rot="10800000" flipV="1">
              <a:off x="4987658" y="2864715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5597258" y="2864717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 rot="20054965">
              <a:off x="6041584" y="1049439"/>
              <a:ext cx="1248273" cy="597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Object 4"/>
            <p:cNvGraphicFramePr>
              <a:graphicFrameLocks noChangeAspect="1"/>
            </p:cNvGraphicFramePr>
            <p:nvPr/>
          </p:nvGraphicFramePr>
          <p:xfrm>
            <a:off x="4760213" y="3263900"/>
            <a:ext cx="609600" cy="317500"/>
          </p:xfrm>
          <a:graphic>
            <a:graphicData uri="http://schemas.openxmlformats.org/presentationml/2006/ole">
              <p:oleObj spid="_x0000_s500738" name="Equation" r:id="rId3" imgW="609480" imgH="317160" progId="Equation.3">
                <p:embed/>
              </p:oleObj>
            </a:graphicData>
          </a:graphic>
        </p:graphicFrame>
        <p:graphicFrame>
          <p:nvGraphicFramePr>
            <p:cNvPr id="9" name="Object 5"/>
            <p:cNvGraphicFramePr>
              <a:graphicFrameLocks noChangeAspect="1"/>
            </p:cNvGraphicFramePr>
            <p:nvPr/>
          </p:nvGraphicFramePr>
          <p:xfrm>
            <a:off x="7715849" y="2810596"/>
            <a:ext cx="673100" cy="317500"/>
          </p:xfrm>
          <a:graphic>
            <a:graphicData uri="http://schemas.openxmlformats.org/presentationml/2006/ole">
              <p:oleObj spid="_x0000_s500739" name="Equation" r:id="rId4" imgW="672840" imgH="317160" progId="Equation.3">
                <p:embed/>
              </p:oleObj>
            </a:graphicData>
          </a:graphic>
        </p:graphicFrame>
        <p:graphicFrame>
          <p:nvGraphicFramePr>
            <p:cNvPr id="10" name="Object 6"/>
            <p:cNvGraphicFramePr>
              <a:graphicFrameLocks noChangeAspect="1"/>
            </p:cNvGraphicFramePr>
            <p:nvPr/>
          </p:nvGraphicFramePr>
          <p:xfrm>
            <a:off x="5101237" y="898525"/>
            <a:ext cx="647700" cy="330200"/>
          </p:xfrm>
          <a:graphic>
            <a:graphicData uri="http://schemas.openxmlformats.org/presentationml/2006/ole">
              <p:oleObj spid="_x0000_s500740" name="Equation" r:id="rId5" imgW="647640" imgH="330120" progId="Equation.3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5329401" y="2669597"/>
            <a:ext cx="228600" cy="241300"/>
          </p:xfrm>
          <a:graphic>
            <a:graphicData uri="http://schemas.openxmlformats.org/presentationml/2006/ole">
              <p:oleObj spid="_x0000_s500741" name="Equation" r:id="rId6" imgW="228600" imgH="241200" progId="Equation.3">
                <p:embed/>
              </p:oleObj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6160652" y="1219489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435457" y="1457325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4" name="Object 21"/>
            <p:cNvGraphicFramePr>
              <a:graphicFrameLocks noChangeAspect="1"/>
            </p:cNvGraphicFramePr>
            <p:nvPr/>
          </p:nvGraphicFramePr>
          <p:xfrm>
            <a:off x="6576313" y="2562225"/>
            <a:ext cx="203200" cy="190500"/>
          </p:xfrm>
          <a:graphic>
            <a:graphicData uri="http://schemas.openxmlformats.org/presentationml/2006/ole">
              <p:oleObj spid="_x0000_s500742" name="Equation" r:id="rId7" imgW="203040" imgH="190440" progId="Equation.3">
                <p:embed/>
              </p:oleObj>
            </a:graphicData>
          </a:graphic>
        </p:graphicFrame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5360301" y="1760693"/>
              <a:ext cx="1337507" cy="85437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 rot="20115783">
              <a:off x="7004139" y="1837404"/>
              <a:ext cx="1303998" cy="62757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036" y="2276415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760852" y="1914525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5618041" y="2371725"/>
              <a:ext cx="1914211" cy="45720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" name="Object 19"/>
            <p:cNvGraphicFramePr>
              <a:graphicFrameLocks noChangeAspect="1"/>
            </p:cNvGraphicFramePr>
            <p:nvPr/>
          </p:nvGraphicFramePr>
          <p:xfrm>
            <a:off x="6026749" y="2117725"/>
            <a:ext cx="292100" cy="241300"/>
          </p:xfrm>
          <a:graphic>
            <a:graphicData uri="http://schemas.openxmlformats.org/presentationml/2006/ole">
              <p:oleObj spid="_x0000_s500743" name="Equation" r:id="rId8" imgW="291960" imgH="241200" progId="Equation.3">
                <p:embed/>
              </p:oleObj>
            </a:graphicData>
          </a:graphic>
        </p:graphicFrame>
        <p:sp>
          <p:nvSpPr>
            <p:cNvPr id="21" name="Rectangle 20"/>
            <p:cNvSpPr/>
            <p:nvPr/>
          </p:nvSpPr>
          <p:spPr>
            <a:xfrm>
              <a:off x="7066533" y="702261"/>
              <a:ext cx="14382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Reference </a:t>
              </a:r>
              <a:endParaRPr lang="en-US" sz="20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028733" y="2143125"/>
              <a:ext cx="103906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Current</a:t>
              </a:r>
              <a:endParaRPr lang="en-US" sz="20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500498" y="1522365"/>
              <a:ext cx="1031756" cy="8493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4" name="Object 16"/>
            <p:cNvGraphicFramePr>
              <a:graphicFrameLocks noChangeAspect="1"/>
            </p:cNvGraphicFramePr>
            <p:nvPr/>
          </p:nvGraphicFramePr>
          <p:xfrm>
            <a:off x="6982688" y="1734417"/>
            <a:ext cx="177800" cy="190500"/>
          </p:xfrm>
          <a:graphic>
            <a:graphicData uri="http://schemas.openxmlformats.org/presentationml/2006/ole">
              <p:oleObj spid="_x0000_s500744" name="Equation" r:id="rId9" imgW="177480" imgH="190440" progId="Equation.3">
                <p:embed/>
              </p:oleObj>
            </a:graphicData>
          </a:graphic>
        </p:graphicFrame>
        <p:cxnSp>
          <p:nvCxnSpPr>
            <p:cNvPr id="25" name="Straight Arrow Connector 24"/>
            <p:cNvCxnSpPr/>
            <p:nvPr/>
          </p:nvCxnSpPr>
          <p:spPr>
            <a:xfrm>
              <a:off x="5627252" y="2849705"/>
              <a:ext cx="9144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5158506" y="2401741"/>
              <a:ext cx="9144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0800000" flipV="1">
              <a:off x="5216234" y="2846013"/>
              <a:ext cx="399472" cy="3200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" name="Object 17"/>
            <p:cNvGraphicFramePr>
              <a:graphicFrameLocks noChangeAspect="1"/>
            </p:cNvGraphicFramePr>
            <p:nvPr/>
          </p:nvGraphicFramePr>
          <p:xfrm>
            <a:off x="4856018" y="2688069"/>
            <a:ext cx="508000" cy="368300"/>
          </p:xfrm>
          <a:graphic>
            <a:graphicData uri="http://schemas.openxmlformats.org/presentationml/2006/ole">
              <p:oleObj spid="_x0000_s500745" name="Equation" r:id="rId10" imgW="507960" imgH="368280" progId="Equation.3">
                <p:embed/>
              </p:oleObj>
            </a:graphicData>
          </a:graphic>
        </p:graphicFrame>
        <p:graphicFrame>
          <p:nvGraphicFramePr>
            <p:cNvPr id="29" name="Object 18"/>
            <p:cNvGraphicFramePr>
              <a:graphicFrameLocks noChangeAspect="1"/>
            </p:cNvGraphicFramePr>
            <p:nvPr/>
          </p:nvGraphicFramePr>
          <p:xfrm>
            <a:off x="5708648" y="2910608"/>
            <a:ext cx="571500" cy="368300"/>
          </p:xfrm>
          <a:graphic>
            <a:graphicData uri="http://schemas.openxmlformats.org/presentationml/2006/ole">
              <p:oleObj spid="_x0000_s500746" name="Equation" r:id="rId11" imgW="571320" imgH="368280" progId="Equation.3">
                <p:embed/>
              </p:oleObj>
            </a:graphicData>
          </a:graphic>
        </p:graphicFrame>
        <p:graphicFrame>
          <p:nvGraphicFramePr>
            <p:cNvPr id="30" name="Object 19"/>
            <p:cNvGraphicFramePr>
              <a:graphicFrameLocks noChangeAspect="1"/>
            </p:cNvGraphicFramePr>
            <p:nvPr/>
          </p:nvGraphicFramePr>
          <p:xfrm>
            <a:off x="5019673" y="2215283"/>
            <a:ext cx="558800" cy="381000"/>
          </p:xfrm>
          <a:graphic>
            <a:graphicData uri="http://schemas.openxmlformats.org/presentationml/2006/ole">
              <p:oleObj spid="_x0000_s500747" name="Equation" r:id="rId12" imgW="558720" imgH="380880" progId="Equation.3">
                <p:embed/>
              </p:oleObj>
            </a:graphicData>
          </a:graphic>
        </p:graphicFrame>
        <p:sp>
          <p:nvSpPr>
            <p:cNvPr id="31" name="TextBox 30"/>
            <p:cNvSpPr txBox="1"/>
            <p:nvPr/>
          </p:nvSpPr>
          <p:spPr>
            <a:xfrm>
              <a:off x="6694052" y="847725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Q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892632" y="1170997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532252" y="2353253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684652" y="1542123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q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957696" y="1228725"/>
              <a:ext cx="803156" cy="685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6600673" y="1156897"/>
              <a:ext cx="220649" cy="3840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7517177" y="2082001"/>
              <a:ext cx="373050" cy="1904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8" name="Object 22"/>
            <p:cNvGraphicFramePr>
              <a:graphicFrameLocks noChangeAspect="1"/>
            </p:cNvGraphicFramePr>
            <p:nvPr/>
          </p:nvGraphicFramePr>
          <p:xfrm>
            <a:off x="6653644" y="1317621"/>
            <a:ext cx="469900" cy="317500"/>
          </p:xfrm>
          <a:graphic>
            <a:graphicData uri="http://schemas.openxmlformats.org/presentationml/2006/ole">
              <p:oleObj spid="_x0000_s500748" name="Equation" r:id="rId13" imgW="469800" imgH="317160" progId="Equation.3">
                <p:embed/>
              </p:oleObj>
            </a:graphicData>
          </a:graphic>
        </p:graphicFrame>
        <p:graphicFrame>
          <p:nvGraphicFramePr>
            <p:cNvPr id="39" name="Object 23"/>
            <p:cNvGraphicFramePr>
              <a:graphicFrameLocks noChangeAspect="1"/>
            </p:cNvGraphicFramePr>
            <p:nvPr/>
          </p:nvGraphicFramePr>
          <p:xfrm>
            <a:off x="7677724" y="2133889"/>
            <a:ext cx="330200" cy="330200"/>
          </p:xfrm>
          <a:graphic>
            <a:graphicData uri="http://schemas.openxmlformats.org/presentationml/2006/ole">
              <p:oleObj spid="_x0000_s500749" name="Equation" r:id="rId14" imgW="330120" imgH="330120" progId="Equation.3">
                <p:embed/>
              </p:oleObj>
            </a:graphicData>
          </a:graphic>
        </p:graphicFrame>
        <p:graphicFrame>
          <p:nvGraphicFramePr>
            <p:cNvPr id="40" name="Object 24"/>
            <p:cNvGraphicFramePr>
              <a:graphicFrameLocks noChangeAspect="1"/>
            </p:cNvGraphicFramePr>
            <p:nvPr/>
          </p:nvGraphicFramePr>
          <p:xfrm>
            <a:off x="7324436" y="1274901"/>
            <a:ext cx="685800" cy="254000"/>
          </p:xfrm>
          <a:graphic>
            <a:graphicData uri="http://schemas.openxmlformats.org/presentationml/2006/ole">
              <p:oleObj spid="_x0000_s500750" name="Equation" r:id="rId15" imgW="685800" imgH="253800" progId="Equation.3">
                <p:embed/>
              </p:oleObj>
            </a:graphicData>
          </a:graphic>
        </p:graphicFrame>
      </p:grpSp>
      <p:sp>
        <p:nvSpPr>
          <p:cNvPr id="41" name="TextBox 40"/>
          <p:cNvSpPr txBox="1"/>
          <p:nvPr/>
        </p:nvSpPr>
        <p:spPr>
          <a:xfrm>
            <a:off x="152400" y="531088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the differential element in the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direction of unit vector     , the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stretch ratio (or simply stretch) is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ratio of the length of the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deformed differential element to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undeformed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length.</a:t>
            </a:r>
          </a:p>
        </p:txBody>
      </p:sp>
      <p:graphicFrame>
        <p:nvGraphicFramePr>
          <p:cNvPr id="500751" name="Object 15"/>
          <p:cNvGraphicFramePr>
            <a:graphicFrameLocks noChangeAspect="1"/>
          </p:cNvGraphicFramePr>
          <p:nvPr/>
        </p:nvGraphicFramePr>
        <p:xfrm>
          <a:off x="2819400" y="849748"/>
          <a:ext cx="279400" cy="292100"/>
        </p:xfrm>
        <a:graphic>
          <a:graphicData uri="http://schemas.openxmlformats.org/presentationml/2006/ole">
            <p:oleObj spid="_x0000_s500751" name="Equation" r:id="rId16" imgW="279360" imgH="291960" progId="Equation.3">
              <p:embed/>
            </p:oleObj>
          </a:graphicData>
        </a:graphic>
      </p:graphicFrame>
      <p:graphicFrame>
        <p:nvGraphicFramePr>
          <p:cNvPr id="500752" name="Object 16"/>
          <p:cNvGraphicFramePr>
            <a:graphicFrameLocks noChangeAspect="1"/>
          </p:cNvGraphicFramePr>
          <p:nvPr/>
        </p:nvGraphicFramePr>
        <p:xfrm>
          <a:off x="946150" y="2464956"/>
          <a:ext cx="1130300" cy="622300"/>
        </p:xfrm>
        <a:graphic>
          <a:graphicData uri="http://schemas.openxmlformats.org/presentationml/2006/ole">
            <p:oleObj spid="_x0000_s500752" name="Equation" r:id="rId17" imgW="1130040" imgH="622080" progId="Equation.3">
              <p:embed/>
            </p:oleObj>
          </a:graphicData>
        </a:graphic>
      </p:graphicFrame>
      <p:graphicFrame>
        <p:nvGraphicFramePr>
          <p:cNvPr id="500753" name="Object 17"/>
          <p:cNvGraphicFramePr>
            <a:graphicFrameLocks noChangeAspect="1"/>
          </p:cNvGraphicFramePr>
          <p:nvPr/>
        </p:nvGraphicFramePr>
        <p:xfrm>
          <a:off x="812800" y="3448050"/>
          <a:ext cx="1485900" cy="736600"/>
        </p:xfrm>
        <a:graphic>
          <a:graphicData uri="http://schemas.openxmlformats.org/presentationml/2006/ole">
            <p:oleObj spid="_x0000_s500753" name="Equation" r:id="rId18" imgW="1485720" imgH="736560" progId="Equation.3">
              <p:embed/>
            </p:oleObj>
          </a:graphicData>
        </a:graphic>
      </p:graphicFrame>
      <p:sp>
        <p:nvSpPr>
          <p:cNvPr id="45" name="Rectangle 44"/>
          <p:cNvSpPr/>
          <p:nvPr/>
        </p:nvSpPr>
        <p:spPr>
          <a:xfrm>
            <a:off x="228600" y="3124200"/>
            <a:ext cx="2373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or more conveniently,</a:t>
            </a:r>
            <a:endParaRPr lang="en-US" dirty="0"/>
          </a:p>
        </p:txBody>
      </p:sp>
      <p:graphicFrame>
        <p:nvGraphicFramePr>
          <p:cNvPr id="500754" name="Object 18"/>
          <p:cNvGraphicFramePr>
            <a:graphicFrameLocks noChangeAspect="1"/>
          </p:cNvGraphicFramePr>
          <p:nvPr/>
        </p:nvGraphicFramePr>
        <p:xfrm>
          <a:off x="406400" y="4343400"/>
          <a:ext cx="2260600" cy="1143000"/>
        </p:xfrm>
        <a:graphic>
          <a:graphicData uri="http://schemas.openxmlformats.org/presentationml/2006/ole">
            <p:oleObj spid="_x0000_s500754" name="Equation" r:id="rId19" imgW="2260440" imgH="1143000" progId="Equation.3">
              <p:embed/>
            </p:oleObj>
          </a:graphicData>
        </a:graphic>
      </p:graphicFrame>
      <p:graphicFrame>
        <p:nvGraphicFramePr>
          <p:cNvPr id="500755" name="Object 19"/>
          <p:cNvGraphicFramePr>
            <a:graphicFrameLocks noChangeAspect="1"/>
          </p:cNvGraphicFramePr>
          <p:nvPr/>
        </p:nvGraphicFramePr>
        <p:xfrm>
          <a:off x="609600" y="5791200"/>
          <a:ext cx="1625600" cy="431800"/>
        </p:xfrm>
        <a:graphic>
          <a:graphicData uri="http://schemas.openxmlformats.org/presentationml/2006/ole">
            <p:oleObj spid="_x0000_s500755" name="Equation" r:id="rId20" imgW="1625400" imgH="431640" progId="Equation.3">
              <p:embed/>
            </p:oleObj>
          </a:graphicData>
        </a:graphic>
      </p:graphicFrame>
      <p:sp>
        <p:nvSpPr>
          <p:cNvPr id="48" name="Rectangle 47"/>
          <p:cNvSpPr/>
          <p:nvPr/>
        </p:nvSpPr>
        <p:spPr>
          <a:xfrm>
            <a:off x="304800" y="6248400"/>
            <a:ext cx="4583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 the element originally in the direction of </a:t>
            </a:r>
            <a:endParaRPr lang="en-US" dirty="0"/>
          </a:p>
        </p:txBody>
      </p:sp>
      <p:graphicFrame>
        <p:nvGraphicFramePr>
          <p:cNvPr id="500756" name="Object 20"/>
          <p:cNvGraphicFramePr>
            <a:graphicFrameLocks noChangeAspect="1"/>
          </p:cNvGraphicFramePr>
          <p:nvPr/>
        </p:nvGraphicFramePr>
        <p:xfrm>
          <a:off x="4745184" y="6250712"/>
          <a:ext cx="279400" cy="292100"/>
        </p:xfrm>
        <a:graphic>
          <a:graphicData uri="http://schemas.openxmlformats.org/presentationml/2006/ole">
            <p:oleObj spid="_x0000_s500756" name="Equation" r:id="rId21" imgW="279360" imgH="291960" progId="Equation.3">
              <p:embed/>
            </p:oleObj>
          </a:graphicData>
        </a:graphic>
      </p:graphicFrame>
      <p:sp>
        <p:nvSpPr>
          <p:cNvPr id="50" name="Rectangle 49"/>
          <p:cNvSpPr/>
          <p:nvPr/>
        </p:nvSpPr>
        <p:spPr>
          <a:xfrm>
            <a:off x="4914900" y="51816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51" name="Object 20"/>
          <p:cNvGraphicFramePr>
            <a:graphicFrameLocks noChangeAspect="1"/>
          </p:cNvGraphicFramePr>
          <p:nvPr/>
        </p:nvGraphicFramePr>
        <p:xfrm>
          <a:off x="5334000" y="5181600"/>
          <a:ext cx="723900" cy="355600"/>
        </p:xfrm>
        <a:graphic>
          <a:graphicData uri="http://schemas.openxmlformats.org/presentationml/2006/ole">
            <p:oleObj spid="_x0000_s500757" name="Equation" r:id="rId22" imgW="723600" imgH="355320" progId="Equation.3">
              <p:embed/>
            </p:oleObj>
          </a:graphicData>
        </a:graphic>
      </p:graphicFrame>
      <p:graphicFrame>
        <p:nvGraphicFramePr>
          <p:cNvPr id="500758" name="Object 22"/>
          <p:cNvGraphicFramePr>
            <a:graphicFrameLocks noChangeAspect="1"/>
          </p:cNvGraphicFramePr>
          <p:nvPr/>
        </p:nvGraphicFramePr>
        <p:xfrm>
          <a:off x="4565650" y="5562600"/>
          <a:ext cx="2133600" cy="444500"/>
        </p:xfrm>
        <a:graphic>
          <a:graphicData uri="http://schemas.openxmlformats.org/presentationml/2006/ole">
            <p:oleObj spid="_x0000_s500758" name="Equation" r:id="rId23" imgW="21333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56542" y="609600"/>
            <a:ext cx="8798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an analogous way, we define the stretch ratio,       in the direction of                 at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/>
          </a:p>
        </p:txBody>
      </p:sp>
      <p:graphicFrame>
        <p:nvGraphicFramePr>
          <p:cNvPr id="500754" name="Object 18"/>
          <p:cNvGraphicFramePr>
            <a:graphicFrameLocks noChangeAspect="1"/>
          </p:cNvGraphicFramePr>
          <p:nvPr/>
        </p:nvGraphicFramePr>
        <p:xfrm>
          <a:off x="381000" y="1905000"/>
          <a:ext cx="2527300" cy="1206500"/>
        </p:xfrm>
        <a:graphic>
          <a:graphicData uri="http://schemas.openxmlformats.org/presentationml/2006/ole">
            <p:oleObj spid="_x0000_s501778" name="Equation" r:id="rId3" imgW="2527200" imgH="1206360" progId="Equation.3">
              <p:embed/>
            </p:oleObj>
          </a:graphicData>
        </a:graphic>
      </p:graphicFrame>
      <p:graphicFrame>
        <p:nvGraphicFramePr>
          <p:cNvPr id="501781" name="Object 17"/>
          <p:cNvGraphicFramePr>
            <a:graphicFrameLocks noChangeAspect="1"/>
          </p:cNvGraphicFramePr>
          <p:nvPr/>
        </p:nvGraphicFramePr>
        <p:xfrm>
          <a:off x="774700" y="1117600"/>
          <a:ext cx="1054100" cy="711200"/>
        </p:xfrm>
        <a:graphic>
          <a:graphicData uri="http://schemas.openxmlformats.org/presentationml/2006/ole">
            <p:oleObj spid="_x0000_s501781" name="Equation" r:id="rId4" imgW="1054080" imgH="711000" progId="Equation.3">
              <p:embed/>
            </p:oleObj>
          </a:graphicData>
        </a:graphic>
      </p:graphicFrame>
      <p:graphicFrame>
        <p:nvGraphicFramePr>
          <p:cNvPr id="501782" name="Object 17"/>
          <p:cNvGraphicFramePr>
            <a:graphicFrameLocks noChangeAspect="1"/>
          </p:cNvGraphicFramePr>
          <p:nvPr/>
        </p:nvGraphicFramePr>
        <p:xfrm>
          <a:off x="5135420" y="618836"/>
          <a:ext cx="406400" cy="355600"/>
        </p:xfrm>
        <a:graphic>
          <a:graphicData uri="http://schemas.openxmlformats.org/presentationml/2006/ole">
            <p:oleObj spid="_x0000_s501782" name="Equation" r:id="rId5" imgW="406080" imgH="355320" progId="Equation.3">
              <p:embed/>
            </p:oleObj>
          </a:graphicData>
        </a:graphic>
      </p:graphicFrame>
      <p:graphicFrame>
        <p:nvGraphicFramePr>
          <p:cNvPr id="501784" name="Object 24"/>
          <p:cNvGraphicFramePr>
            <a:graphicFrameLocks noChangeAspect="1"/>
          </p:cNvGraphicFramePr>
          <p:nvPr/>
        </p:nvGraphicFramePr>
        <p:xfrm>
          <a:off x="7451436" y="484908"/>
          <a:ext cx="787400" cy="622300"/>
        </p:xfrm>
        <a:graphic>
          <a:graphicData uri="http://schemas.openxmlformats.org/presentationml/2006/ole">
            <p:oleObj spid="_x0000_s501784" name="Equation" r:id="rId6" imgW="787320" imgH="622080" progId="Equation.3">
              <p:embed/>
            </p:oleObj>
          </a:graphicData>
        </a:graphic>
      </p:graphicFrame>
      <p:graphicFrame>
        <p:nvGraphicFramePr>
          <p:cNvPr id="501785" name="Object 25"/>
          <p:cNvGraphicFramePr>
            <a:graphicFrameLocks noChangeAspect="1"/>
          </p:cNvGraphicFramePr>
          <p:nvPr/>
        </p:nvGraphicFramePr>
        <p:xfrm>
          <a:off x="393700" y="3225800"/>
          <a:ext cx="1739900" cy="1879600"/>
        </p:xfrm>
        <a:graphic>
          <a:graphicData uri="http://schemas.openxmlformats.org/presentationml/2006/ole">
            <p:oleObj spid="_x0000_s501785" name="Equation" r:id="rId7" imgW="1739880" imgH="1879560" progId="Equation.3">
              <p:embed/>
            </p:oleObj>
          </a:graphicData>
        </a:graphic>
      </p:graphicFrame>
      <p:sp>
        <p:nvSpPr>
          <p:cNvPr id="55" name="Rectangle 54"/>
          <p:cNvSpPr/>
          <p:nvPr/>
        </p:nvSpPr>
        <p:spPr>
          <a:xfrm>
            <a:off x="508000" y="53340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56" name="Object 20"/>
          <p:cNvGraphicFramePr>
            <a:graphicFrameLocks noChangeAspect="1"/>
          </p:cNvGraphicFramePr>
          <p:nvPr/>
        </p:nvGraphicFramePr>
        <p:xfrm>
          <a:off x="977900" y="5353050"/>
          <a:ext cx="622300" cy="317500"/>
        </p:xfrm>
        <a:graphic>
          <a:graphicData uri="http://schemas.openxmlformats.org/presentationml/2006/ole">
            <p:oleObj spid="_x0000_s501786" name="Equation" r:id="rId8" imgW="622080" imgH="317160" progId="Equation.3">
              <p:embed/>
            </p:oleObj>
          </a:graphicData>
        </a:graphic>
      </p:graphicFrame>
      <p:graphicFrame>
        <p:nvGraphicFramePr>
          <p:cNvPr id="57" name="Object 22"/>
          <p:cNvGraphicFramePr>
            <a:graphicFrameLocks noChangeAspect="1"/>
          </p:cNvGraphicFramePr>
          <p:nvPr/>
        </p:nvGraphicFramePr>
        <p:xfrm>
          <a:off x="336550" y="5803900"/>
          <a:ext cx="1993900" cy="749300"/>
        </p:xfrm>
        <a:graphic>
          <a:graphicData uri="http://schemas.openxmlformats.org/presentationml/2006/ole">
            <p:oleObj spid="_x0000_s501787" name="Equation" r:id="rId9" imgW="1993680" imgH="749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38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Normal strain (longitudinal strain)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02" name="Object 2"/>
          <p:cNvGraphicFramePr>
            <a:graphicFrameLocks noChangeAspect="1"/>
          </p:cNvGraphicFramePr>
          <p:nvPr/>
        </p:nvGraphicFramePr>
        <p:xfrm>
          <a:off x="5142344" y="734292"/>
          <a:ext cx="406400" cy="381000"/>
        </p:xfrm>
        <a:graphic>
          <a:graphicData uri="http://schemas.openxmlformats.org/presentationml/2006/ole">
            <p:oleObj spid="_x0000_s435202" name="Equation" r:id="rId3" imgW="406080" imgH="380880" progId="Equation.3">
              <p:embed/>
            </p:oleObj>
          </a:graphicData>
        </a:graphic>
      </p:graphicFrame>
      <p:graphicFrame>
        <p:nvGraphicFramePr>
          <p:cNvPr id="435203" name="Object 28"/>
          <p:cNvGraphicFramePr>
            <a:graphicFrameLocks noChangeAspect="1"/>
          </p:cNvGraphicFramePr>
          <p:nvPr/>
        </p:nvGraphicFramePr>
        <p:xfrm>
          <a:off x="190500" y="1295400"/>
          <a:ext cx="4279900" cy="431800"/>
        </p:xfrm>
        <a:graphic>
          <a:graphicData uri="http://schemas.openxmlformats.org/presentationml/2006/ole">
            <p:oleObj spid="_x0000_s435203" name="Equation" r:id="rId4" imgW="4279680" imgH="431640" progId="Equation.3">
              <p:embed/>
            </p:oleObj>
          </a:graphicData>
        </a:graphic>
      </p:graphicFrame>
      <p:graphicFrame>
        <p:nvGraphicFramePr>
          <p:cNvPr id="435204" name="Object 28"/>
          <p:cNvGraphicFramePr>
            <a:graphicFrameLocks noChangeAspect="1"/>
          </p:cNvGraphicFramePr>
          <p:nvPr/>
        </p:nvGraphicFramePr>
        <p:xfrm>
          <a:off x="457200" y="1930400"/>
          <a:ext cx="3302000" cy="660400"/>
        </p:xfrm>
        <a:graphic>
          <a:graphicData uri="http://schemas.openxmlformats.org/presentationml/2006/ole">
            <p:oleObj spid="_x0000_s435204" name="Equation" r:id="rId5" imgW="3301920" imgH="660240" progId="Equation.3">
              <p:embed/>
            </p:oleObj>
          </a:graphicData>
        </a:graphic>
      </p:graphicFrame>
      <p:graphicFrame>
        <p:nvGraphicFramePr>
          <p:cNvPr id="435205" name="Object 5"/>
          <p:cNvGraphicFramePr>
            <a:graphicFrameLocks noChangeAspect="1"/>
          </p:cNvGraphicFramePr>
          <p:nvPr/>
        </p:nvGraphicFramePr>
        <p:xfrm>
          <a:off x="4419600" y="2286000"/>
          <a:ext cx="965200" cy="622300"/>
        </p:xfrm>
        <a:graphic>
          <a:graphicData uri="http://schemas.openxmlformats.org/presentationml/2006/ole">
            <p:oleObj spid="_x0000_s435205" name="Equation" r:id="rId6" imgW="965160" imgH="622080" progId="Equation.3">
              <p:embed/>
            </p:oleObj>
          </a:graphicData>
        </a:graphic>
      </p:graphicFrame>
      <p:graphicFrame>
        <p:nvGraphicFramePr>
          <p:cNvPr id="435206" name="Object 6"/>
          <p:cNvGraphicFramePr>
            <a:graphicFrameLocks noChangeAspect="1"/>
          </p:cNvGraphicFramePr>
          <p:nvPr/>
        </p:nvGraphicFramePr>
        <p:xfrm>
          <a:off x="5638800" y="2286000"/>
          <a:ext cx="1257300" cy="622300"/>
        </p:xfrm>
        <a:graphic>
          <a:graphicData uri="http://schemas.openxmlformats.org/presentationml/2006/ole">
            <p:oleObj spid="_x0000_s435206" name="Equation" r:id="rId7" imgW="1257120" imgH="622080" progId="Equation.3">
              <p:embed/>
            </p:oleObj>
          </a:graphicData>
        </a:graphic>
      </p:graphicFrame>
      <p:graphicFrame>
        <p:nvGraphicFramePr>
          <p:cNvPr id="435207" name="Object 7"/>
          <p:cNvGraphicFramePr>
            <a:graphicFrameLocks noChangeAspect="1"/>
          </p:cNvGraphicFramePr>
          <p:nvPr/>
        </p:nvGraphicFramePr>
        <p:xfrm>
          <a:off x="596900" y="2882900"/>
          <a:ext cx="2997200" cy="622300"/>
        </p:xfrm>
        <a:graphic>
          <a:graphicData uri="http://schemas.openxmlformats.org/presentationml/2006/ole">
            <p:oleObj spid="_x0000_s435207" name="Equation" r:id="rId8" imgW="2997000" imgH="6220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36576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scalar ration on the left hand side is the change in length per unit original length for the element in the direction    . It is known as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longitudinal strain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normal strain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is denoted by      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08" name="Object 8"/>
          <p:cNvGraphicFramePr>
            <a:graphicFrameLocks noChangeAspect="1"/>
          </p:cNvGraphicFramePr>
          <p:nvPr/>
        </p:nvGraphicFramePr>
        <p:xfrm>
          <a:off x="7499928" y="4297220"/>
          <a:ext cx="406400" cy="381000"/>
        </p:xfrm>
        <a:graphic>
          <a:graphicData uri="http://schemas.openxmlformats.org/presentationml/2006/ole">
            <p:oleObj spid="_x0000_s435208" name="Equation" r:id="rId9" imgW="406080" imgH="380880" progId="Equation.3">
              <p:embed/>
            </p:oleObj>
          </a:graphicData>
        </a:graphic>
      </p:graphicFrame>
      <p:graphicFrame>
        <p:nvGraphicFramePr>
          <p:cNvPr id="435209" name="Object 9"/>
          <p:cNvGraphicFramePr>
            <a:graphicFrameLocks noChangeAspect="1"/>
          </p:cNvGraphicFramePr>
          <p:nvPr/>
        </p:nvGraphicFramePr>
        <p:xfrm>
          <a:off x="5941288" y="3992420"/>
          <a:ext cx="254000" cy="304800"/>
        </p:xfrm>
        <a:graphic>
          <a:graphicData uri="http://schemas.openxmlformats.org/presentationml/2006/ole">
            <p:oleObj spid="_x0000_s435209" name="Equation" r:id="rId10" imgW="253800" imgH="30456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600" y="45720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    is taken in the      direction so that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10" name="Object 10"/>
          <p:cNvGraphicFramePr>
            <a:graphicFrameLocks noChangeAspect="1"/>
          </p:cNvGraphicFramePr>
          <p:nvPr/>
        </p:nvGraphicFramePr>
        <p:xfrm>
          <a:off x="533400" y="4592784"/>
          <a:ext cx="254000" cy="304800"/>
        </p:xfrm>
        <a:graphic>
          <a:graphicData uri="http://schemas.openxmlformats.org/presentationml/2006/ole">
            <p:oleObj spid="_x0000_s435210" name="Equation" r:id="rId11" imgW="253800" imgH="304560" progId="Equation.3">
              <p:embed/>
            </p:oleObj>
          </a:graphicData>
        </a:graphic>
      </p:graphicFrame>
      <p:graphicFrame>
        <p:nvGraphicFramePr>
          <p:cNvPr id="435211" name="Object 11"/>
          <p:cNvGraphicFramePr>
            <a:graphicFrameLocks noChangeAspect="1"/>
          </p:cNvGraphicFramePr>
          <p:nvPr/>
        </p:nvGraphicFramePr>
        <p:xfrm>
          <a:off x="2438400" y="4638964"/>
          <a:ext cx="304800" cy="317500"/>
        </p:xfrm>
        <a:graphic>
          <a:graphicData uri="http://schemas.openxmlformats.org/presentationml/2006/ole">
            <p:oleObj spid="_x0000_s435211" name="Equation" r:id="rId12" imgW="304560" imgH="317160" progId="Equation.3">
              <p:embed/>
            </p:oleObj>
          </a:graphicData>
        </a:graphic>
      </p:graphicFrame>
      <p:graphicFrame>
        <p:nvGraphicFramePr>
          <p:cNvPr id="435212" name="Object 12"/>
          <p:cNvGraphicFramePr>
            <a:graphicFrameLocks noChangeAspect="1"/>
          </p:cNvGraphicFramePr>
          <p:nvPr/>
        </p:nvGraphicFramePr>
        <p:xfrm>
          <a:off x="4648200" y="4604332"/>
          <a:ext cx="685800" cy="355600"/>
        </p:xfrm>
        <a:graphic>
          <a:graphicData uri="http://schemas.openxmlformats.org/presentationml/2006/ole">
            <p:oleObj spid="_x0000_s435212" name="Equation" r:id="rId13" imgW="685800" imgH="355320" progId="Equation.3">
              <p:embed/>
            </p:oleObj>
          </a:graphicData>
        </a:graphic>
      </p:graphicFrame>
      <p:graphicFrame>
        <p:nvGraphicFramePr>
          <p:cNvPr id="435213" name="Object 13"/>
          <p:cNvGraphicFramePr>
            <a:graphicFrameLocks noChangeAspect="1"/>
          </p:cNvGraphicFramePr>
          <p:nvPr/>
        </p:nvGraphicFramePr>
        <p:xfrm>
          <a:off x="990600" y="5105400"/>
          <a:ext cx="2057400" cy="431800"/>
        </p:xfrm>
        <a:graphic>
          <a:graphicData uri="http://schemas.openxmlformats.org/presentationml/2006/ole">
            <p:oleObj spid="_x0000_s435213" name="Equation" r:id="rId14" imgW="2057400" imgH="43164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28600" y="5537537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Thus the diagonal elements of the infinitesimal strain tensor       represents the normal strains in the coordinate directions.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14" name="Object 14"/>
          <p:cNvGraphicFramePr>
            <a:graphicFrameLocks noChangeAspect="1"/>
          </p:cNvGraphicFramePr>
          <p:nvPr/>
        </p:nvGraphicFramePr>
        <p:xfrm>
          <a:off x="7125856" y="5668820"/>
          <a:ext cx="190500" cy="190500"/>
        </p:xfrm>
        <a:graphic>
          <a:graphicData uri="http://schemas.openxmlformats.org/presentationml/2006/ole">
            <p:oleObj spid="_x0000_s435214" name="Equation" r:id="rId15" imgW="190440" imgH="190440" progId="Equation.3">
              <p:embed/>
            </p:oleObj>
          </a:graphicData>
        </a:graphic>
      </p:graphicFrame>
      <p:graphicFrame>
        <p:nvGraphicFramePr>
          <p:cNvPr id="435215" name="Object 15"/>
          <p:cNvGraphicFramePr>
            <a:graphicFrameLocks noChangeAspect="1"/>
          </p:cNvGraphicFramePr>
          <p:nvPr/>
        </p:nvGraphicFramePr>
        <p:xfrm>
          <a:off x="5213350" y="3225800"/>
          <a:ext cx="1562100" cy="419100"/>
        </p:xfrm>
        <a:graphic>
          <a:graphicData uri="http://schemas.openxmlformats.org/presentationml/2006/ole">
            <p:oleObj spid="_x0000_s435215" name="Equation" r:id="rId16" imgW="156204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10692" y="638175"/>
            <a:ext cx="24753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longitudinal strain 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201167" y="971490"/>
            <a:ext cx="5965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the unit extension in any direction    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/>
          </a:p>
        </p:txBody>
      </p:sp>
      <p:graphicFrame>
        <p:nvGraphicFramePr>
          <p:cNvPr id="502793" name="Object 9"/>
          <p:cNvGraphicFramePr>
            <a:graphicFrameLocks noChangeAspect="1"/>
          </p:cNvGraphicFramePr>
          <p:nvPr/>
        </p:nvGraphicFramePr>
        <p:xfrm>
          <a:off x="5188524" y="988288"/>
          <a:ext cx="279400" cy="292100"/>
        </p:xfrm>
        <a:graphic>
          <a:graphicData uri="http://schemas.openxmlformats.org/presentationml/2006/ole">
            <p:oleObj spid="_x0000_s502793" name="Equation" r:id="rId3" imgW="279360" imgH="291960" progId="Equation.3">
              <p:embed/>
            </p:oleObj>
          </a:graphicData>
        </a:graphic>
      </p:graphicFrame>
      <p:graphicFrame>
        <p:nvGraphicFramePr>
          <p:cNvPr id="502794" name="Object 10"/>
          <p:cNvGraphicFramePr>
            <a:graphicFrameLocks noChangeAspect="1"/>
          </p:cNvGraphicFramePr>
          <p:nvPr/>
        </p:nvGraphicFramePr>
        <p:xfrm>
          <a:off x="330200" y="1530350"/>
          <a:ext cx="2273300" cy="1524000"/>
        </p:xfrm>
        <a:graphic>
          <a:graphicData uri="http://schemas.openxmlformats.org/presentationml/2006/ole">
            <p:oleObj spid="_x0000_s502794" name="Equation" r:id="rId4" imgW="2273040" imgH="152388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228600" y="32004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14" name="Object 20"/>
          <p:cNvGraphicFramePr>
            <a:graphicFrameLocks noChangeAspect="1"/>
          </p:cNvGraphicFramePr>
          <p:nvPr/>
        </p:nvGraphicFramePr>
        <p:xfrm>
          <a:off x="647700" y="3200400"/>
          <a:ext cx="723900" cy="355600"/>
        </p:xfrm>
        <a:graphic>
          <a:graphicData uri="http://schemas.openxmlformats.org/presentationml/2006/ole">
            <p:oleObj spid="_x0000_s502795" name="Equation" r:id="rId5" imgW="723600" imgH="355320" progId="Equation.3">
              <p:embed/>
            </p:oleObj>
          </a:graphicData>
        </a:graphic>
      </p:graphicFrame>
      <p:graphicFrame>
        <p:nvGraphicFramePr>
          <p:cNvPr id="502796" name="Object 12"/>
          <p:cNvGraphicFramePr>
            <a:graphicFrameLocks noChangeAspect="1"/>
          </p:cNvGraphicFramePr>
          <p:nvPr/>
        </p:nvGraphicFramePr>
        <p:xfrm>
          <a:off x="533400" y="3606800"/>
          <a:ext cx="2044700" cy="1270000"/>
        </p:xfrm>
        <a:graphic>
          <a:graphicData uri="http://schemas.openxmlformats.org/presentationml/2006/ole">
            <p:oleObj spid="_x0000_s502796" name="Equation" r:id="rId6" imgW="2044440" imgH="1269720" progId="Equation.3">
              <p:embed/>
            </p:oleObj>
          </a:graphicData>
        </a:graphic>
      </p:graphicFrame>
      <p:sp>
        <p:nvSpPr>
          <p:cNvPr id="15" name="Rectangle 14"/>
          <p:cNvSpPr/>
          <p:nvPr/>
        </p:nvSpPr>
        <p:spPr>
          <a:xfrm>
            <a:off x="207105" y="5543490"/>
            <a:ext cx="3701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small deformation theory…</a:t>
            </a:r>
            <a:endParaRPr lang="en-US" sz="2000" dirty="0"/>
          </a:p>
        </p:txBody>
      </p:sp>
      <p:graphicFrame>
        <p:nvGraphicFramePr>
          <p:cNvPr id="502797" name="Object 13"/>
          <p:cNvGraphicFramePr>
            <a:graphicFrameLocks noChangeAspect="1"/>
          </p:cNvGraphicFramePr>
          <p:nvPr/>
        </p:nvGraphicFramePr>
        <p:xfrm>
          <a:off x="685800" y="6159500"/>
          <a:ext cx="1587500" cy="393700"/>
        </p:xfrm>
        <a:graphic>
          <a:graphicData uri="http://schemas.openxmlformats.org/presentationml/2006/ole">
            <p:oleObj spid="_x0000_s502797" name="Equation" r:id="rId7" imgW="1587240" imgH="393480" progId="Equation.3">
              <p:embed/>
            </p:oleObj>
          </a:graphicData>
        </a:graphic>
      </p:graphicFrame>
      <p:graphicFrame>
        <p:nvGraphicFramePr>
          <p:cNvPr id="502798" name="Object 14"/>
          <p:cNvGraphicFramePr>
            <a:graphicFrameLocks noChangeAspect="1"/>
          </p:cNvGraphicFramePr>
          <p:nvPr/>
        </p:nvGraphicFramePr>
        <p:xfrm>
          <a:off x="533400" y="4940300"/>
          <a:ext cx="1803400" cy="622300"/>
        </p:xfrm>
        <a:graphic>
          <a:graphicData uri="http://schemas.openxmlformats.org/presentationml/2006/ole">
            <p:oleObj spid="_x0000_s502798" name="Equation" r:id="rId8" imgW="180324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2.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 homogeneous deformation is given by the mapping equations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Determine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stretch ratio in the direction                             </a:t>
            </a:r>
            <a:endParaRPr lang="en-US" dirty="0"/>
          </a:p>
        </p:txBody>
      </p:sp>
      <p:graphicFrame>
        <p:nvGraphicFramePr>
          <p:cNvPr id="392195" name="Object 3"/>
          <p:cNvGraphicFramePr>
            <a:graphicFrameLocks noChangeAspect="1"/>
          </p:cNvGraphicFramePr>
          <p:nvPr/>
        </p:nvGraphicFramePr>
        <p:xfrm>
          <a:off x="3727450" y="1771650"/>
          <a:ext cx="1739900" cy="355600"/>
        </p:xfrm>
        <a:graphic>
          <a:graphicData uri="http://schemas.openxmlformats.org/presentationml/2006/ole">
            <p:oleObj spid="_x0000_s507907" name="Equation" r:id="rId3" imgW="1739880" imgH="355320" progId="Equation.3">
              <p:embed/>
            </p:oleObj>
          </a:graphicData>
        </a:graphic>
      </p:graphicFrame>
      <p:graphicFrame>
        <p:nvGraphicFramePr>
          <p:cNvPr id="459782" name="Object 6"/>
          <p:cNvGraphicFramePr>
            <a:graphicFrameLocks noChangeAspect="1"/>
          </p:cNvGraphicFramePr>
          <p:nvPr/>
        </p:nvGraphicFramePr>
        <p:xfrm>
          <a:off x="908050" y="1116013"/>
          <a:ext cx="6146800" cy="330200"/>
        </p:xfrm>
        <a:graphic>
          <a:graphicData uri="http://schemas.openxmlformats.org/presentationml/2006/ole">
            <p:oleObj spid="_x0000_s507908" name="Equation" r:id="rId4" imgW="6146640" imgH="33012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685800"/>
            <a:ext cx="8763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3.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Given the deformation defined by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Sketch the deformed shape of unit square OABC in the plane       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Determine the differential vectors           and           which are the deformed vectors resulting from                             and                             respectively, that are originally at corner C.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Calculate the dot product                     and from it determine the change in the original right angle between            and            at C due to the deformation.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Compute the stretch      at B in the direction of the unit normal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2089150" y="1066800"/>
          <a:ext cx="3784600" cy="622300"/>
        </p:xfrm>
        <a:graphic>
          <a:graphicData uri="http://schemas.openxmlformats.org/presentationml/2006/ole">
            <p:oleObj spid="_x0000_s508930" name="Equation" r:id="rId3" imgW="3784320" imgH="622080" progId="Equation.3">
              <p:embed/>
            </p:oleObj>
          </a:graphicData>
        </a:graphic>
      </p:graphicFrame>
      <p:graphicFrame>
        <p:nvGraphicFramePr>
          <p:cNvPr id="409609" name="Object 9"/>
          <p:cNvGraphicFramePr>
            <a:graphicFrameLocks noChangeAspect="1"/>
          </p:cNvGraphicFramePr>
          <p:nvPr/>
        </p:nvGraphicFramePr>
        <p:xfrm>
          <a:off x="6825672" y="1808016"/>
          <a:ext cx="762000" cy="317500"/>
        </p:xfrm>
        <a:graphic>
          <a:graphicData uri="http://schemas.openxmlformats.org/presentationml/2006/ole">
            <p:oleObj spid="_x0000_s508931" name="Equation" r:id="rId4" imgW="761760" imgH="317160" progId="Equation.3">
              <p:embed/>
            </p:oleObj>
          </a:graphicData>
        </a:graphic>
      </p:graphicFrame>
      <p:graphicFrame>
        <p:nvGraphicFramePr>
          <p:cNvPr id="409610" name="Object 10"/>
          <p:cNvGraphicFramePr>
            <a:graphicFrameLocks noChangeAspect="1"/>
          </p:cNvGraphicFramePr>
          <p:nvPr/>
        </p:nvGraphicFramePr>
        <p:xfrm>
          <a:off x="4001656" y="2050903"/>
          <a:ext cx="584200" cy="317500"/>
        </p:xfrm>
        <a:graphic>
          <a:graphicData uri="http://schemas.openxmlformats.org/presentationml/2006/ole">
            <p:oleObj spid="_x0000_s508932" name="Equation" r:id="rId5" imgW="583920" imgH="317160" progId="Equation.3">
              <p:embed/>
            </p:oleObj>
          </a:graphicData>
        </a:graphic>
      </p:graphicFrame>
      <p:graphicFrame>
        <p:nvGraphicFramePr>
          <p:cNvPr id="409611" name="Object 11"/>
          <p:cNvGraphicFramePr>
            <a:graphicFrameLocks noChangeAspect="1"/>
          </p:cNvGraphicFramePr>
          <p:nvPr/>
        </p:nvGraphicFramePr>
        <p:xfrm>
          <a:off x="5054596" y="2053215"/>
          <a:ext cx="571500" cy="317500"/>
        </p:xfrm>
        <a:graphic>
          <a:graphicData uri="http://schemas.openxmlformats.org/presentationml/2006/ole">
            <p:oleObj spid="_x0000_s508933" name="Equation" r:id="rId6" imgW="571320" imgH="317160" progId="Equation.3">
              <p:embed/>
            </p:oleObj>
          </a:graphicData>
        </a:graphic>
      </p:graphicFrame>
      <p:graphicFrame>
        <p:nvGraphicFramePr>
          <p:cNvPr id="409612" name="Object 12"/>
          <p:cNvGraphicFramePr>
            <a:graphicFrameLocks noChangeAspect="1"/>
          </p:cNvGraphicFramePr>
          <p:nvPr/>
        </p:nvGraphicFramePr>
        <p:xfrm>
          <a:off x="2813624" y="2369559"/>
          <a:ext cx="1765300" cy="368300"/>
        </p:xfrm>
        <a:graphic>
          <a:graphicData uri="http://schemas.openxmlformats.org/presentationml/2006/ole">
            <p:oleObj spid="_x0000_s508934" name="Equation" r:id="rId7" imgW="1765080" imgH="368280" progId="Equation.3">
              <p:embed/>
            </p:oleObj>
          </a:graphicData>
        </a:graphic>
      </p:graphicFrame>
      <p:graphicFrame>
        <p:nvGraphicFramePr>
          <p:cNvPr id="409613" name="Object 13"/>
          <p:cNvGraphicFramePr>
            <a:graphicFrameLocks noChangeAspect="1"/>
          </p:cNvGraphicFramePr>
          <p:nvPr/>
        </p:nvGraphicFramePr>
        <p:xfrm>
          <a:off x="5075958" y="2362627"/>
          <a:ext cx="1727200" cy="381000"/>
        </p:xfrm>
        <a:graphic>
          <a:graphicData uri="http://schemas.openxmlformats.org/presentationml/2006/ole">
            <p:oleObj spid="_x0000_s508935" name="Equation" r:id="rId8" imgW="1726920" imgH="380880" progId="Equation.3">
              <p:embed/>
            </p:oleObj>
          </a:graphicData>
        </a:graphic>
      </p:graphicFrame>
      <p:graphicFrame>
        <p:nvGraphicFramePr>
          <p:cNvPr id="409616" name="Object 16"/>
          <p:cNvGraphicFramePr>
            <a:graphicFrameLocks noChangeAspect="1"/>
          </p:cNvGraphicFramePr>
          <p:nvPr/>
        </p:nvGraphicFramePr>
        <p:xfrm>
          <a:off x="3179616" y="2852159"/>
          <a:ext cx="1244600" cy="317500"/>
        </p:xfrm>
        <a:graphic>
          <a:graphicData uri="http://schemas.openxmlformats.org/presentationml/2006/ole">
            <p:oleObj spid="_x0000_s508936" name="Equation" r:id="rId9" imgW="1244520" imgH="317160" progId="Equation.3">
              <p:embed/>
            </p:oleObj>
          </a:graphicData>
        </a:graphic>
      </p:graphicFrame>
      <p:graphicFrame>
        <p:nvGraphicFramePr>
          <p:cNvPr id="409618" name="Object 18"/>
          <p:cNvGraphicFramePr>
            <a:graphicFrameLocks noChangeAspect="1"/>
          </p:cNvGraphicFramePr>
          <p:nvPr/>
        </p:nvGraphicFramePr>
        <p:xfrm>
          <a:off x="4591628" y="3154647"/>
          <a:ext cx="647700" cy="317500"/>
        </p:xfrm>
        <a:graphic>
          <a:graphicData uri="http://schemas.openxmlformats.org/presentationml/2006/ole">
            <p:oleObj spid="_x0000_s508937" name="Equation" r:id="rId10" imgW="647640" imgH="317160" progId="Equation.3">
              <p:embed/>
            </p:oleObj>
          </a:graphicData>
        </a:graphic>
      </p:graphicFrame>
      <p:graphicFrame>
        <p:nvGraphicFramePr>
          <p:cNvPr id="409619" name="Object 19"/>
          <p:cNvGraphicFramePr>
            <a:graphicFrameLocks noChangeAspect="1"/>
          </p:cNvGraphicFramePr>
          <p:nvPr/>
        </p:nvGraphicFramePr>
        <p:xfrm>
          <a:off x="3417456" y="3166195"/>
          <a:ext cx="660400" cy="317500"/>
        </p:xfrm>
        <a:graphic>
          <a:graphicData uri="http://schemas.openxmlformats.org/presentationml/2006/ole">
            <p:oleObj spid="_x0000_s508938" name="Equation" r:id="rId11" imgW="660240" imgH="317160" progId="Equation.3">
              <p:embed/>
            </p:oleObj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rot="5400000" flipH="1" flipV="1">
            <a:off x="5355143" y="51411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 flipV="1">
            <a:off x="5584537" y="59793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194137" y="59793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4"/>
          <p:cNvGraphicFramePr>
            <a:graphicFrameLocks noChangeAspect="1"/>
          </p:cNvGraphicFramePr>
          <p:nvPr/>
        </p:nvGraphicFramePr>
        <p:xfrm>
          <a:off x="5541816" y="6415808"/>
          <a:ext cx="304800" cy="317500"/>
        </p:xfrm>
        <a:graphic>
          <a:graphicData uri="http://schemas.openxmlformats.org/presentationml/2006/ole">
            <p:oleObj spid="_x0000_s508939" name="Equation" r:id="rId12" imgW="304560" imgH="317160" progId="Equation.3">
              <p:embed/>
            </p:oleObj>
          </a:graphicData>
        </a:graphic>
      </p:graphicFrame>
      <p:graphicFrame>
        <p:nvGraphicFramePr>
          <p:cNvPr id="29" name="Object 5"/>
          <p:cNvGraphicFramePr>
            <a:graphicFrameLocks noChangeAspect="1"/>
          </p:cNvGraphicFramePr>
          <p:nvPr/>
        </p:nvGraphicFramePr>
        <p:xfrm>
          <a:off x="8397586" y="5897563"/>
          <a:ext cx="342900" cy="317500"/>
        </p:xfrm>
        <a:graphic>
          <a:graphicData uri="http://schemas.openxmlformats.org/presentationml/2006/ole">
            <p:oleObj spid="_x0000_s508940" name="Equation" r:id="rId13" imgW="342720" imgH="317160" progId="Equation.3">
              <p:embed/>
            </p:oleObj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/>
        </p:nvGraphicFramePr>
        <p:xfrm>
          <a:off x="5820931" y="4151313"/>
          <a:ext cx="330200" cy="330200"/>
        </p:xfrm>
        <a:graphic>
          <a:graphicData uri="http://schemas.openxmlformats.org/presentationml/2006/ole">
            <p:oleObj spid="_x0000_s508941" name="Equation" r:id="rId14" imgW="330120" imgH="330120" progId="Equation.3">
              <p:embed/>
            </p:oleObj>
          </a:graphicData>
        </a:graphic>
      </p:graphicFrame>
      <p:graphicFrame>
        <p:nvGraphicFramePr>
          <p:cNvPr id="38" name="Object 10"/>
          <p:cNvGraphicFramePr>
            <a:graphicFrameLocks noChangeAspect="1"/>
          </p:cNvGraphicFramePr>
          <p:nvPr/>
        </p:nvGraphicFramePr>
        <p:xfrm>
          <a:off x="7278256" y="5989780"/>
          <a:ext cx="228600" cy="228600"/>
        </p:xfrm>
        <a:graphic>
          <a:graphicData uri="http://schemas.openxmlformats.org/presentationml/2006/ole">
            <p:oleObj spid="_x0000_s508942" name="Equation" r:id="rId15" imgW="228600" imgH="228600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6199908" y="4886036"/>
            <a:ext cx="1097280" cy="109728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09627" name="Object 27"/>
          <p:cNvGraphicFramePr>
            <a:graphicFrameLocks noChangeAspect="1"/>
          </p:cNvGraphicFramePr>
          <p:nvPr/>
        </p:nvGraphicFramePr>
        <p:xfrm>
          <a:off x="5922816" y="5791200"/>
          <a:ext cx="228600" cy="241300"/>
        </p:xfrm>
        <a:graphic>
          <a:graphicData uri="http://schemas.openxmlformats.org/presentationml/2006/ole">
            <p:oleObj spid="_x0000_s508943" name="Equation" r:id="rId16" imgW="228600" imgH="241200" progId="Equation.3">
              <p:embed/>
            </p:oleObj>
          </a:graphicData>
        </a:graphic>
      </p:graphicFrame>
      <p:graphicFrame>
        <p:nvGraphicFramePr>
          <p:cNvPr id="409628" name="Object 28"/>
          <p:cNvGraphicFramePr>
            <a:graphicFrameLocks noChangeAspect="1"/>
          </p:cNvGraphicFramePr>
          <p:nvPr/>
        </p:nvGraphicFramePr>
        <p:xfrm>
          <a:off x="7315200" y="4763656"/>
          <a:ext cx="203200" cy="228600"/>
        </p:xfrm>
        <a:graphic>
          <a:graphicData uri="http://schemas.openxmlformats.org/presentationml/2006/ole">
            <p:oleObj spid="_x0000_s508944" name="Equation" r:id="rId17" imgW="203040" imgH="228600" progId="Equation.3">
              <p:embed/>
            </p:oleObj>
          </a:graphicData>
        </a:graphic>
      </p:graphicFrame>
      <p:graphicFrame>
        <p:nvGraphicFramePr>
          <p:cNvPr id="409629" name="Object 29"/>
          <p:cNvGraphicFramePr>
            <a:graphicFrameLocks noChangeAspect="1"/>
          </p:cNvGraphicFramePr>
          <p:nvPr/>
        </p:nvGraphicFramePr>
        <p:xfrm>
          <a:off x="5943600" y="4724400"/>
          <a:ext cx="203200" cy="241300"/>
        </p:xfrm>
        <a:graphic>
          <a:graphicData uri="http://schemas.openxmlformats.org/presentationml/2006/ole">
            <p:oleObj spid="_x0000_s508945" name="Equation" r:id="rId18" imgW="203040" imgH="241200" progId="Equation.3">
              <p:embed/>
            </p:oleObj>
          </a:graphicData>
        </a:graphic>
      </p:graphicFrame>
      <p:graphicFrame>
        <p:nvGraphicFramePr>
          <p:cNvPr id="508946" name="Object 18"/>
          <p:cNvGraphicFramePr>
            <a:graphicFrameLocks noChangeAspect="1"/>
          </p:cNvGraphicFramePr>
          <p:nvPr/>
        </p:nvGraphicFramePr>
        <p:xfrm>
          <a:off x="6789738" y="3429000"/>
          <a:ext cx="1854200" cy="368300"/>
        </p:xfrm>
        <a:graphic>
          <a:graphicData uri="http://schemas.openxmlformats.org/presentationml/2006/ole">
            <p:oleObj spid="_x0000_s508946" name="Equation" r:id="rId19" imgW="1854000" imgH="368280" progId="Equation.3">
              <p:embed/>
            </p:oleObj>
          </a:graphicData>
        </a:graphic>
      </p:graphicFrame>
      <p:graphicFrame>
        <p:nvGraphicFramePr>
          <p:cNvPr id="508947" name="Object 19"/>
          <p:cNvGraphicFramePr>
            <a:graphicFrameLocks noChangeAspect="1"/>
          </p:cNvGraphicFramePr>
          <p:nvPr/>
        </p:nvGraphicFramePr>
        <p:xfrm>
          <a:off x="2692396" y="3438236"/>
          <a:ext cx="279400" cy="292100"/>
        </p:xfrm>
        <a:graphic>
          <a:graphicData uri="http://schemas.openxmlformats.org/presentationml/2006/ole">
            <p:oleObj spid="_x0000_s508947" name="Equation" r:id="rId20" imgW="27936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4.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Let the deformation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where A is a constant to be applied to a continuum body. For the unit square of 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material line element OBCD as shown 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calculate at point C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stretch and unit elongation for the element in the direction of diagonal OC, 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change in the right angle at C, if A=1, if A=0.1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225550" y="1187450"/>
          <a:ext cx="5511800" cy="381000"/>
        </p:xfrm>
        <a:graphic>
          <a:graphicData uri="http://schemas.openxmlformats.org/presentationml/2006/ole">
            <p:oleObj spid="_x0000_s509954" name="Equation" r:id="rId3" imgW="5511600" imgH="380880" progId="Equation.3">
              <p:embed/>
            </p:oleObj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rot="5400000" flipH="1" flipV="1">
            <a:off x="5355143" y="51411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 flipV="1">
            <a:off x="5584537" y="59793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194137" y="59793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4"/>
          <p:cNvGraphicFramePr>
            <a:graphicFrameLocks noChangeAspect="1"/>
          </p:cNvGraphicFramePr>
          <p:nvPr/>
        </p:nvGraphicFramePr>
        <p:xfrm>
          <a:off x="5541816" y="6415808"/>
          <a:ext cx="304800" cy="317500"/>
        </p:xfrm>
        <a:graphic>
          <a:graphicData uri="http://schemas.openxmlformats.org/presentationml/2006/ole">
            <p:oleObj spid="_x0000_s509963" name="Equation" r:id="rId4" imgW="304560" imgH="317160" progId="Equation.3">
              <p:embed/>
            </p:oleObj>
          </a:graphicData>
        </a:graphic>
      </p:graphicFrame>
      <p:graphicFrame>
        <p:nvGraphicFramePr>
          <p:cNvPr id="29" name="Object 5"/>
          <p:cNvGraphicFramePr>
            <a:graphicFrameLocks noChangeAspect="1"/>
          </p:cNvGraphicFramePr>
          <p:nvPr/>
        </p:nvGraphicFramePr>
        <p:xfrm>
          <a:off x="8397586" y="5897563"/>
          <a:ext cx="342900" cy="317500"/>
        </p:xfrm>
        <a:graphic>
          <a:graphicData uri="http://schemas.openxmlformats.org/presentationml/2006/ole">
            <p:oleObj spid="_x0000_s509964" name="Equation" r:id="rId5" imgW="342720" imgH="317160" progId="Equation.3">
              <p:embed/>
            </p:oleObj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/>
        </p:nvGraphicFramePr>
        <p:xfrm>
          <a:off x="5820931" y="4151313"/>
          <a:ext cx="330200" cy="330200"/>
        </p:xfrm>
        <a:graphic>
          <a:graphicData uri="http://schemas.openxmlformats.org/presentationml/2006/ole">
            <p:oleObj spid="_x0000_s509965" name="Equation" r:id="rId6" imgW="330120" imgH="330120" progId="Equation.3">
              <p:embed/>
            </p:oleObj>
          </a:graphicData>
        </a:graphic>
      </p:graphicFrame>
      <p:graphicFrame>
        <p:nvGraphicFramePr>
          <p:cNvPr id="38" name="Object 10"/>
          <p:cNvGraphicFramePr>
            <a:graphicFrameLocks noChangeAspect="1"/>
          </p:cNvGraphicFramePr>
          <p:nvPr/>
        </p:nvGraphicFramePr>
        <p:xfrm>
          <a:off x="7291388" y="5989638"/>
          <a:ext cx="203200" cy="228600"/>
        </p:xfrm>
        <a:graphic>
          <a:graphicData uri="http://schemas.openxmlformats.org/presentationml/2006/ole">
            <p:oleObj spid="_x0000_s509966" name="Equation" r:id="rId7" imgW="203040" imgH="228600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6199908" y="4886036"/>
            <a:ext cx="1097280" cy="109728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09627" name="Object 27"/>
          <p:cNvGraphicFramePr>
            <a:graphicFrameLocks noChangeAspect="1"/>
          </p:cNvGraphicFramePr>
          <p:nvPr/>
        </p:nvGraphicFramePr>
        <p:xfrm>
          <a:off x="5922816" y="5791200"/>
          <a:ext cx="228600" cy="241300"/>
        </p:xfrm>
        <a:graphic>
          <a:graphicData uri="http://schemas.openxmlformats.org/presentationml/2006/ole">
            <p:oleObj spid="_x0000_s509967" name="Equation" r:id="rId8" imgW="228600" imgH="241200" progId="Equation.3">
              <p:embed/>
            </p:oleObj>
          </a:graphicData>
        </a:graphic>
      </p:graphicFrame>
      <p:graphicFrame>
        <p:nvGraphicFramePr>
          <p:cNvPr id="409628" name="Object 28"/>
          <p:cNvGraphicFramePr>
            <a:graphicFrameLocks noChangeAspect="1"/>
          </p:cNvGraphicFramePr>
          <p:nvPr/>
        </p:nvGraphicFramePr>
        <p:xfrm>
          <a:off x="7315200" y="4757738"/>
          <a:ext cx="203200" cy="241300"/>
        </p:xfrm>
        <a:graphic>
          <a:graphicData uri="http://schemas.openxmlformats.org/presentationml/2006/ole">
            <p:oleObj spid="_x0000_s509968" name="Equation" r:id="rId9" imgW="203040" imgH="241200" progId="Equation.3">
              <p:embed/>
            </p:oleObj>
          </a:graphicData>
        </a:graphic>
      </p:graphicFrame>
      <p:graphicFrame>
        <p:nvGraphicFramePr>
          <p:cNvPr id="409629" name="Object 29"/>
          <p:cNvGraphicFramePr>
            <a:graphicFrameLocks noChangeAspect="1"/>
          </p:cNvGraphicFramePr>
          <p:nvPr/>
        </p:nvGraphicFramePr>
        <p:xfrm>
          <a:off x="5930900" y="4730750"/>
          <a:ext cx="228600" cy="228600"/>
        </p:xfrm>
        <a:graphic>
          <a:graphicData uri="http://schemas.openxmlformats.org/presentationml/2006/ole">
            <p:oleObj spid="_x0000_s509969" name="Equation" r:id="rId10" imgW="228600" imgH="2286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784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deformation in principal directions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cubical dilation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stretch ratios 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 material form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 spatial form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5178425" y="1905000"/>
            <a:ext cx="2289175" cy="1909763"/>
            <a:chOff x="3241675" y="4622800"/>
            <a:chExt cx="2289175" cy="1909763"/>
          </a:xfrm>
        </p:grpSpPr>
        <p:graphicFrame>
          <p:nvGraphicFramePr>
            <p:cNvPr id="10" name="Object 4"/>
            <p:cNvGraphicFramePr>
              <a:graphicFrameLocks noChangeAspect="1"/>
            </p:cNvGraphicFramePr>
            <p:nvPr/>
          </p:nvGraphicFramePr>
          <p:xfrm>
            <a:off x="3241675" y="6164263"/>
            <a:ext cx="355600" cy="368300"/>
          </p:xfrm>
          <a:graphic>
            <a:graphicData uri="http://schemas.openxmlformats.org/presentationml/2006/ole">
              <p:oleObj spid="_x0000_s513031" name="Equation" r:id="rId3" imgW="355320" imgH="368280" progId="Equation.3">
                <p:embed/>
              </p:oleObj>
            </a:graphicData>
          </a:graphic>
        </p:graphicFrame>
        <p:grpSp>
          <p:nvGrpSpPr>
            <p:cNvPr id="11" name="Group 59"/>
            <p:cNvGrpSpPr/>
            <p:nvPr/>
          </p:nvGrpSpPr>
          <p:grpSpPr>
            <a:xfrm>
              <a:off x="3290888" y="4622800"/>
              <a:ext cx="2239962" cy="1597890"/>
              <a:chOff x="3290888" y="4622800"/>
              <a:chExt cx="2239962" cy="1597890"/>
            </a:xfrm>
          </p:grpSpPr>
          <p:cxnSp>
            <p:nvCxnSpPr>
              <p:cNvPr id="12" name="Straight Arrow Connector 11"/>
              <p:cNvCxnSpPr/>
              <p:nvPr/>
            </p:nvCxnSpPr>
            <p:spPr>
              <a:xfrm rot="5400000" flipH="1" flipV="1">
                <a:off x="3611482" y="5163191"/>
                <a:ext cx="548640" cy="7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10800000" flipV="1">
                <a:off x="3304310" y="5992091"/>
                <a:ext cx="304799" cy="2285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V="1">
                <a:off x="4685145" y="5714208"/>
                <a:ext cx="548640" cy="7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5" name="Object 5"/>
              <p:cNvGraphicFramePr>
                <a:graphicFrameLocks noChangeAspect="1"/>
              </p:cNvGraphicFramePr>
              <p:nvPr/>
            </p:nvGraphicFramePr>
            <p:xfrm>
              <a:off x="5175250" y="5765800"/>
              <a:ext cx="355600" cy="368300"/>
            </p:xfrm>
            <a:graphic>
              <a:graphicData uri="http://schemas.openxmlformats.org/presentationml/2006/ole">
                <p:oleObj spid="_x0000_s513032" name="Equation" r:id="rId4" imgW="355320" imgH="368280" progId="Equation.3">
                  <p:embed/>
                </p:oleObj>
              </a:graphicData>
            </a:graphic>
          </p:graphicFrame>
          <p:graphicFrame>
            <p:nvGraphicFramePr>
              <p:cNvPr id="16" name="Object 6"/>
              <p:cNvGraphicFramePr>
                <a:graphicFrameLocks noChangeAspect="1"/>
              </p:cNvGraphicFramePr>
              <p:nvPr/>
            </p:nvGraphicFramePr>
            <p:xfrm>
              <a:off x="3949700" y="4622800"/>
              <a:ext cx="355600" cy="381000"/>
            </p:xfrm>
            <a:graphic>
              <a:graphicData uri="http://schemas.openxmlformats.org/presentationml/2006/ole">
                <p:oleObj spid="_x0000_s513033" name="Equation" r:id="rId5" imgW="355320" imgH="380880" progId="Equation.3">
                  <p:embed/>
                </p:oleObj>
              </a:graphicData>
            </a:graphic>
          </p:graphicFrame>
          <p:sp>
            <p:nvSpPr>
              <p:cNvPr id="17" name="Cube 16"/>
              <p:cNvSpPr/>
              <p:nvPr/>
            </p:nvSpPr>
            <p:spPr>
              <a:xfrm>
                <a:off x="3609072" y="5449309"/>
                <a:ext cx="1066800" cy="533400"/>
              </a:xfrm>
              <a:prstGeom prst="cube">
                <a:avLst>
                  <a:gd name="adj" fmla="val 50902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8" name="Object 30"/>
              <p:cNvGraphicFramePr>
                <a:graphicFrameLocks noChangeAspect="1"/>
              </p:cNvGraphicFramePr>
              <p:nvPr/>
            </p:nvGraphicFramePr>
            <p:xfrm>
              <a:off x="4685144" y="5437908"/>
              <a:ext cx="495300" cy="330200"/>
            </p:xfrm>
            <a:graphic>
              <a:graphicData uri="http://schemas.openxmlformats.org/presentationml/2006/ole">
                <p:oleObj spid="_x0000_s513034" name="Equation" r:id="rId6" imgW="495000" imgH="330120" progId="Equation.3">
                  <p:embed/>
                </p:oleObj>
              </a:graphicData>
            </a:graphic>
          </p:graphicFrame>
          <p:graphicFrame>
            <p:nvGraphicFramePr>
              <p:cNvPr id="19" name="Object 31"/>
              <p:cNvGraphicFramePr>
                <a:graphicFrameLocks noChangeAspect="1"/>
              </p:cNvGraphicFramePr>
              <p:nvPr/>
            </p:nvGraphicFramePr>
            <p:xfrm>
              <a:off x="4033838" y="5129791"/>
              <a:ext cx="508000" cy="317500"/>
            </p:xfrm>
            <a:graphic>
              <a:graphicData uri="http://schemas.openxmlformats.org/presentationml/2006/ole">
                <p:oleObj spid="_x0000_s513035" name="Equation" r:id="rId7" imgW="507960" imgH="317160" progId="Equation.3">
                  <p:embed/>
                </p:oleObj>
              </a:graphicData>
            </a:graphic>
          </p:graphicFrame>
          <p:graphicFrame>
            <p:nvGraphicFramePr>
              <p:cNvPr id="20" name="Object 32"/>
              <p:cNvGraphicFramePr>
                <a:graphicFrameLocks noChangeAspect="1"/>
              </p:cNvGraphicFramePr>
              <p:nvPr/>
            </p:nvGraphicFramePr>
            <p:xfrm>
              <a:off x="3290888" y="5284788"/>
              <a:ext cx="469900" cy="317500"/>
            </p:xfrm>
            <a:graphic>
              <a:graphicData uri="http://schemas.openxmlformats.org/presentationml/2006/ole">
                <p:oleObj spid="_x0000_s513036" name="Equation" r:id="rId8" imgW="469800" imgH="317160" progId="Equation.3">
                  <p:embed/>
                </p:oleObj>
              </a:graphicData>
            </a:graphic>
          </p:graphicFrame>
        </p:grpSp>
      </p:grpSp>
      <p:grpSp>
        <p:nvGrpSpPr>
          <p:cNvPr id="21" name="Group 35"/>
          <p:cNvGrpSpPr/>
          <p:nvPr/>
        </p:nvGrpSpPr>
        <p:grpSpPr>
          <a:xfrm>
            <a:off x="6756400" y="914400"/>
            <a:ext cx="2311400" cy="1690830"/>
            <a:chOff x="6305550" y="3943350"/>
            <a:chExt cx="2311400" cy="1690830"/>
          </a:xfrm>
        </p:grpSpPr>
        <p:cxnSp>
          <p:nvCxnSpPr>
            <p:cNvPr id="22" name="Straight Arrow Connector 21"/>
            <p:cNvCxnSpPr/>
            <p:nvPr/>
          </p:nvCxnSpPr>
          <p:spPr>
            <a:xfrm rot="5400000" flipH="1" flipV="1">
              <a:off x="7117079" y="4331391"/>
              <a:ext cx="472440" cy="2286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800000" flipV="1">
              <a:off x="6421585" y="5077692"/>
              <a:ext cx="3810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7887856" y="5227780"/>
              <a:ext cx="4572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5"/>
            <p:cNvGraphicFramePr>
              <a:graphicFrameLocks noChangeAspect="1"/>
            </p:cNvGraphicFramePr>
            <p:nvPr/>
          </p:nvGraphicFramePr>
          <p:xfrm>
            <a:off x="8350250" y="5265880"/>
            <a:ext cx="266700" cy="368300"/>
          </p:xfrm>
          <a:graphic>
            <a:graphicData uri="http://schemas.openxmlformats.org/presentationml/2006/ole">
              <p:oleObj spid="_x0000_s513037" name="Equation" r:id="rId9" imgW="266400" imgH="368280" progId="Equation.3">
                <p:embed/>
              </p:oleObj>
            </a:graphicData>
          </a:graphic>
        </p:graphicFrame>
        <p:graphicFrame>
          <p:nvGraphicFramePr>
            <p:cNvPr id="26" name="Object 6"/>
            <p:cNvGraphicFramePr>
              <a:graphicFrameLocks noChangeAspect="1"/>
            </p:cNvGraphicFramePr>
            <p:nvPr/>
          </p:nvGraphicFramePr>
          <p:xfrm>
            <a:off x="7164966" y="3943350"/>
            <a:ext cx="266700" cy="381000"/>
          </p:xfrm>
          <a:graphic>
            <a:graphicData uri="http://schemas.openxmlformats.org/presentationml/2006/ole">
              <p:oleObj spid="_x0000_s513038" name="Equation" r:id="rId10" imgW="266400" imgH="380880" progId="Equation.3">
                <p:embed/>
              </p:oleObj>
            </a:graphicData>
          </a:graphic>
        </p:graphicFrame>
        <p:sp>
          <p:nvSpPr>
            <p:cNvPr id="27" name="Cube 26"/>
            <p:cNvSpPr/>
            <p:nvPr/>
          </p:nvSpPr>
          <p:spPr>
            <a:xfrm rot="1285902">
              <a:off x="6847572" y="4763509"/>
              <a:ext cx="1066800" cy="533400"/>
            </a:xfrm>
            <a:prstGeom prst="cube">
              <a:avLst>
                <a:gd name="adj" fmla="val 50902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8" name="Object 30"/>
            <p:cNvGraphicFramePr>
              <a:graphicFrameLocks noChangeAspect="1"/>
            </p:cNvGraphicFramePr>
            <p:nvPr/>
          </p:nvGraphicFramePr>
          <p:xfrm>
            <a:off x="7936348" y="5001492"/>
            <a:ext cx="431800" cy="330200"/>
          </p:xfrm>
          <a:graphic>
            <a:graphicData uri="http://schemas.openxmlformats.org/presentationml/2006/ole">
              <p:oleObj spid="_x0000_s513039" name="Equation" r:id="rId11" imgW="431640" imgH="330120" progId="Equation.3">
                <p:embed/>
              </p:oleObj>
            </a:graphicData>
          </a:graphic>
        </p:graphicFrame>
        <p:graphicFrame>
          <p:nvGraphicFramePr>
            <p:cNvPr id="29" name="Object 31"/>
            <p:cNvGraphicFramePr>
              <a:graphicFrameLocks noChangeAspect="1"/>
            </p:cNvGraphicFramePr>
            <p:nvPr/>
          </p:nvGraphicFramePr>
          <p:xfrm>
            <a:off x="7409872" y="4505036"/>
            <a:ext cx="444500" cy="317500"/>
          </p:xfrm>
          <a:graphic>
            <a:graphicData uri="http://schemas.openxmlformats.org/presentationml/2006/ole">
              <p:oleObj spid="_x0000_s513040" name="Equation" r:id="rId12" imgW="444240" imgH="317160" progId="Equation.3">
                <p:embed/>
              </p:oleObj>
            </a:graphicData>
          </a:graphic>
        </p:graphicFrame>
        <p:graphicFrame>
          <p:nvGraphicFramePr>
            <p:cNvPr id="30" name="Object 32"/>
            <p:cNvGraphicFramePr>
              <a:graphicFrameLocks noChangeAspect="1"/>
            </p:cNvGraphicFramePr>
            <p:nvPr/>
          </p:nvGraphicFramePr>
          <p:xfrm>
            <a:off x="6635750" y="4419600"/>
            <a:ext cx="406400" cy="317500"/>
          </p:xfrm>
          <a:graphic>
            <a:graphicData uri="http://schemas.openxmlformats.org/presentationml/2006/ole">
              <p:oleObj spid="_x0000_s513041" name="Equation" r:id="rId13" imgW="406080" imgH="317160" progId="Equation.3">
                <p:embed/>
              </p:oleObj>
            </a:graphicData>
          </a:graphic>
        </p:graphicFrame>
        <p:graphicFrame>
          <p:nvGraphicFramePr>
            <p:cNvPr id="31" name="Object 38"/>
            <p:cNvGraphicFramePr>
              <a:graphicFrameLocks noChangeAspect="1"/>
            </p:cNvGraphicFramePr>
            <p:nvPr/>
          </p:nvGraphicFramePr>
          <p:xfrm>
            <a:off x="6305550" y="5186794"/>
            <a:ext cx="266700" cy="368300"/>
          </p:xfrm>
          <a:graphic>
            <a:graphicData uri="http://schemas.openxmlformats.org/presentationml/2006/ole">
              <p:oleObj spid="_x0000_s513042" name="Equation" r:id="rId14" imgW="266400" imgH="368280" progId="Equation.3">
                <p:embed/>
              </p:oleObj>
            </a:graphicData>
          </a:graphic>
        </p:graphicFrame>
      </p:grp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1371600" y="2590800"/>
          <a:ext cx="3378200" cy="622300"/>
        </p:xfrm>
        <a:graphic>
          <a:graphicData uri="http://schemas.openxmlformats.org/presentationml/2006/ole">
            <p:oleObj spid="_x0000_s513043" name="Equation" r:id="rId15" imgW="3377880" imgH="622080" progId="Equation.3">
              <p:embed/>
            </p:oleObj>
          </a:graphicData>
        </a:graphic>
      </p:graphicFrame>
      <p:graphicFrame>
        <p:nvGraphicFramePr>
          <p:cNvPr id="513044" name="Object 20"/>
          <p:cNvGraphicFramePr>
            <a:graphicFrameLocks noChangeAspect="1"/>
          </p:cNvGraphicFramePr>
          <p:nvPr/>
        </p:nvGraphicFramePr>
        <p:xfrm>
          <a:off x="1828800" y="1600200"/>
          <a:ext cx="2578100" cy="393700"/>
        </p:xfrm>
        <a:graphic>
          <a:graphicData uri="http://schemas.openxmlformats.org/presentationml/2006/ole">
            <p:oleObj spid="_x0000_s513044" name="Equation" r:id="rId16" imgW="2577960" imgH="393480" progId="Equation.3">
              <p:embed/>
            </p:oleObj>
          </a:graphicData>
        </a:graphic>
      </p:graphicFrame>
      <p:graphicFrame>
        <p:nvGraphicFramePr>
          <p:cNvPr id="513045" name="Object 21"/>
          <p:cNvGraphicFramePr>
            <a:graphicFrameLocks noChangeAspect="1"/>
          </p:cNvGraphicFramePr>
          <p:nvPr/>
        </p:nvGraphicFramePr>
        <p:xfrm>
          <a:off x="1371600" y="4038600"/>
          <a:ext cx="1130300" cy="622300"/>
        </p:xfrm>
        <a:graphic>
          <a:graphicData uri="http://schemas.openxmlformats.org/presentationml/2006/ole">
            <p:oleObj spid="_x0000_s513045" name="Equation" r:id="rId17" imgW="1130040" imgH="622080" progId="Equation.3">
              <p:embed/>
            </p:oleObj>
          </a:graphicData>
        </a:graphic>
      </p:graphicFrame>
      <p:graphicFrame>
        <p:nvGraphicFramePr>
          <p:cNvPr id="513046" name="Object 22"/>
          <p:cNvGraphicFramePr>
            <a:graphicFrameLocks noChangeAspect="1"/>
          </p:cNvGraphicFramePr>
          <p:nvPr/>
        </p:nvGraphicFramePr>
        <p:xfrm>
          <a:off x="2946400" y="4158672"/>
          <a:ext cx="1625600" cy="431800"/>
        </p:xfrm>
        <a:graphic>
          <a:graphicData uri="http://schemas.openxmlformats.org/presentationml/2006/ole">
            <p:oleObj spid="_x0000_s513046" name="Equation" r:id="rId18" imgW="1625400" imgH="431640" progId="Equation.3">
              <p:embed/>
            </p:oleObj>
          </a:graphicData>
        </a:graphic>
      </p:graphicFrame>
      <p:graphicFrame>
        <p:nvGraphicFramePr>
          <p:cNvPr id="513047" name="Object 23"/>
          <p:cNvGraphicFramePr>
            <a:graphicFrameLocks noChangeAspect="1"/>
          </p:cNvGraphicFramePr>
          <p:nvPr/>
        </p:nvGraphicFramePr>
        <p:xfrm>
          <a:off x="1371600" y="5410200"/>
          <a:ext cx="1054100" cy="711200"/>
        </p:xfrm>
        <a:graphic>
          <a:graphicData uri="http://schemas.openxmlformats.org/presentationml/2006/ole">
            <p:oleObj spid="_x0000_s513047" name="Equation" r:id="rId19" imgW="1054080" imgH="711000" progId="Equation.3">
              <p:embed/>
            </p:oleObj>
          </a:graphicData>
        </a:graphic>
      </p:graphicFrame>
      <p:graphicFrame>
        <p:nvGraphicFramePr>
          <p:cNvPr id="513048" name="Object 24"/>
          <p:cNvGraphicFramePr>
            <a:graphicFrameLocks noChangeAspect="1"/>
          </p:cNvGraphicFramePr>
          <p:nvPr/>
        </p:nvGraphicFramePr>
        <p:xfrm>
          <a:off x="2916384" y="5419436"/>
          <a:ext cx="1435100" cy="723900"/>
        </p:xfrm>
        <a:graphic>
          <a:graphicData uri="http://schemas.openxmlformats.org/presentationml/2006/ole">
            <p:oleObj spid="_x0000_s513048" name="Equation" r:id="rId20" imgW="1434960" imgH="723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Normal (longitudinal strain) in terms of stretch ratio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6099" name="Object 3"/>
          <p:cNvGraphicFramePr>
            <a:graphicFrameLocks noChangeAspect="1"/>
          </p:cNvGraphicFramePr>
          <p:nvPr/>
        </p:nvGraphicFramePr>
        <p:xfrm>
          <a:off x="577850" y="3429000"/>
          <a:ext cx="2273300" cy="863600"/>
        </p:xfrm>
        <a:graphic>
          <a:graphicData uri="http://schemas.openxmlformats.org/presentationml/2006/ole">
            <p:oleObj spid="_x0000_s516099" name="Equation" r:id="rId3" imgW="2273040" imgH="863280" progId="Equation.3">
              <p:embed/>
            </p:oleObj>
          </a:graphicData>
        </a:graphic>
      </p:graphicFrame>
      <p:graphicFrame>
        <p:nvGraphicFramePr>
          <p:cNvPr id="516100" name="Object 4"/>
          <p:cNvGraphicFramePr>
            <a:graphicFrameLocks noChangeAspect="1"/>
          </p:cNvGraphicFramePr>
          <p:nvPr/>
        </p:nvGraphicFramePr>
        <p:xfrm>
          <a:off x="762000" y="5486400"/>
          <a:ext cx="1587500" cy="393700"/>
        </p:xfrm>
        <a:graphic>
          <a:graphicData uri="http://schemas.openxmlformats.org/presentationml/2006/ole">
            <p:oleObj spid="_x0000_s516100" name="Equation" r:id="rId4" imgW="1587240" imgH="393480" progId="Equation.3">
              <p:embed/>
            </p:oleObj>
          </a:graphicData>
        </a:graphic>
      </p:graphicFrame>
      <p:graphicFrame>
        <p:nvGraphicFramePr>
          <p:cNvPr id="516101" name="Object 5"/>
          <p:cNvGraphicFramePr>
            <a:graphicFrameLocks noChangeAspect="1"/>
          </p:cNvGraphicFramePr>
          <p:nvPr/>
        </p:nvGraphicFramePr>
        <p:xfrm>
          <a:off x="609600" y="4648200"/>
          <a:ext cx="1803400" cy="622300"/>
        </p:xfrm>
        <a:graphic>
          <a:graphicData uri="http://schemas.openxmlformats.org/presentationml/2006/ole">
            <p:oleObj spid="_x0000_s516101" name="Equation" r:id="rId5" imgW="1803240" imgH="622080" progId="Equation.3">
              <p:embed/>
            </p:oleObj>
          </a:graphicData>
        </a:graphic>
      </p:graphicFrame>
      <p:graphicFrame>
        <p:nvGraphicFramePr>
          <p:cNvPr id="516102" name="Object 6"/>
          <p:cNvGraphicFramePr>
            <a:graphicFrameLocks noChangeAspect="1"/>
          </p:cNvGraphicFramePr>
          <p:nvPr/>
        </p:nvGraphicFramePr>
        <p:xfrm>
          <a:off x="457200" y="1676400"/>
          <a:ext cx="1549400" cy="609600"/>
        </p:xfrm>
        <a:graphic>
          <a:graphicData uri="http://schemas.openxmlformats.org/presentationml/2006/ole">
            <p:oleObj spid="_x0000_s516102" name="Equation" r:id="rId6" imgW="1549080" imgH="609480" progId="Equation.3">
              <p:embed/>
            </p:oleObj>
          </a:graphicData>
        </a:graphic>
      </p:graphicFrame>
      <p:graphicFrame>
        <p:nvGraphicFramePr>
          <p:cNvPr id="516103" name="Object 7"/>
          <p:cNvGraphicFramePr>
            <a:graphicFrameLocks noChangeAspect="1"/>
          </p:cNvGraphicFramePr>
          <p:nvPr/>
        </p:nvGraphicFramePr>
        <p:xfrm>
          <a:off x="457200" y="2514600"/>
          <a:ext cx="2692400" cy="609600"/>
        </p:xfrm>
        <a:graphic>
          <a:graphicData uri="http://schemas.openxmlformats.org/presentationml/2006/ole">
            <p:oleObj spid="_x0000_s516103" name="Equation" r:id="rId7" imgW="269208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</TotalTime>
  <Words>611</Words>
  <Application>Microsoft Office PowerPoint</Application>
  <PresentationFormat>On-screen Show (4:3)</PresentationFormat>
  <Paragraphs>120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635</cp:revision>
  <dcterms:created xsi:type="dcterms:W3CDTF">2016-07-18T17:17:36Z</dcterms:created>
  <dcterms:modified xsi:type="dcterms:W3CDTF">2016-08-09T06:28:59Z</dcterms:modified>
</cp:coreProperties>
</file>