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61" r:id="rId3"/>
    <p:sldId id="264" r:id="rId4"/>
    <p:sldId id="443" r:id="rId5"/>
    <p:sldId id="462" r:id="rId6"/>
    <p:sldId id="466" r:id="rId7"/>
    <p:sldId id="467" r:id="rId8"/>
    <p:sldId id="468" r:id="rId9"/>
    <p:sldId id="469" r:id="rId10"/>
    <p:sldId id="470" r:id="rId11"/>
    <p:sldId id="471" r:id="rId12"/>
    <p:sldId id="463" r:id="rId13"/>
    <p:sldId id="464" r:id="rId14"/>
    <p:sldId id="465" r:id="rId15"/>
    <p:sldId id="472" r:id="rId16"/>
    <p:sldId id="473" r:id="rId17"/>
    <p:sldId id="475" r:id="rId18"/>
    <p:sldId id="476" r:id="rId19"/>
    <p:sldId id="4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0" autoAdjust="0"/>
    <p:restoredTop sz="94660"/>
  </p:normalViewPr>
  <p:slideViewPr>
    <p:cSldViewPr>
      <p:cViewPr varScale="1">
        <p:scale>
          <a:sx n="63" d="100"/>
          <a:sy n="63" d="100"/>
        </p:scale>
        <p:origin x="-147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image" Target="../media/image18.wmf"/><Relationship Id="rId18" Type="http://schemas.openxmlformats.org/officeDocument/2006/relationships/image" Target="../media/image23.wmf"/><Relationship Id="rId3" Type="http://schemas.openxmlformats.org/officeDocument/2006/relationships/image" Target="../media/image8.wmf"/><Relationship Id="rId21" Type="http://schemas.openxmlformats.org/officeDocument/2006/relationships/image" Target="../media/image26.wmf"/><Relationship Id="rId7" Type="http://schemas.openxmlformats.org/officeDocument/2006/relationships/image" Target="../media/image12.wmf"/><Relationship Id="rId12" Type="http://schemas.openxmlformats.org/officeDocument/2006/relationships/image" Target="../media/image17.wmf"/><Relationship Id="rId17" Type="http://schemas.openxmlformats.org/officeDocument/2006/relationships/image" Target="../media/image22.wmf"/><Relationship Id="rId2" Type="http://schemas.openxmlformats.org/officeDocument/2006/relationships/image" Target="../media/image7.wmf"/><Relationship Id="rId16" Type="http://schemas.openxmlformats.org/officeDocument/2006/relationships/image" Target="../media/image21.wmf"/><Relationship Id="rId20" Type="http://schemas.openxmlformats.org/officeDocument/2006/relationships/image" Target="../media/image25.wmf"/><Relationship Id="rId1" Type="http://schemas.openxmlformats.org/officeDocument/2006/relationships/image" Target="../media/image6.wmf"/><Relationship Id="rId6" Type="http://schemas.openxmlformats.org/officeDocument/2006/relationships/image" Target="../media/image11.wmf"/><Relationship Id="rId11" Type="http://schemas.openxmlformats.org/officeDocument/2006/relationships/image" Target="../media/image16.wmf"/><Relationship Id="rId5" Type="http://schemas.openxmlformats.org/officeDocument/2006/relationships/image" Target="../media/image10.wmf"/><Relationship Id="rId15" Type="http://schemas.openxmlformats.org/officeDocument/2006/relationships/image" Target="../media/image20.wmf"/><Relationship Id="rId10" Type="http://schemas.openxmlformats.org/officeDocument/2006/relationships/image" Target="../media/image15.wmf"/><Relationship Id="rId19" Type="http://schemas.openxmlformats.org/officeDocument/2006/relationships/image" Target="../media/image24.wmf"/><Relationship Id="rId4" Type="http://schemas.openxmlformats.org/officeDocument/2006/relationships/image" Target="../media/image9.wmf"/><Relationship Id="rId9" Type="http://schemas.openxmlformats.org/officeDocument/2006/relationships/image" Target="../media/image14.wmf"/><Relationship Id="rId14"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image" Target="../media/image18.wmf"/><Relationship Id="rId18" Type="http://schemas.openxmlformats.org/officeDocument/2006/relationships/image" Target="../media/image30.wmf"/><Relationship Id="rId3" Type="http://schemas.openxmlformats.org/officeDocument/2006/relationships/image" Target="../media/image8.wmf"/><Relationship Id="rId21" Type="http://schemas.openxmlformats.org/officeDocument/2006/relationships/image" Target="../media/image33.wmf"/><Relationship Id="rId7" Type="http://schemas.openxmlformats.org/officeDocument/2006/relationships/image" Target="../media/image12.wmf"/><Relationship Id="rId12" Type="http://schemas.openxmlformats.org/officeDocument/2006/relationships/image" Target="../media/image17.wmf"/><Relationship Id="rId17" Type="http://schemas.openxmlformats.org/officeDocument/2006/relationships/image" Target="../media/image29.wmf"/><Relationship Id="rId2" Type="http://schemas.openxmlformats.org/officeDocument/2006/relationships/image" Target="../media/image7.wmf"/><Relationship Id="rId16" Type="http://schemas.openxmlformats.org/officeDocument/2006/relationships/image" Target="../media/image28.wmf"/><Relationship Id="rId20" Type="http://schemas.openxmlformats.org/officeDocument/2006/relationships/image" Target="../media/image32.wmf"/><Relationship Id="rId1" Type="http://schemas.openxmlformats.org/officeDocument/2006/relationships/image" Target="../media/image6.wmf"/><Relationship Id="rId6" Type="http://schemas.openxmlformats.org/officeDocument/2006/relationships/image" Target="../media/image11.wmf"/><Relationship Id="rId11" Type="http://schemas.openxmlformats.org/officeDocument/2006/relationships/image" Target="../media/image16.wmf"/><Relationship Id="rId5" Type="http://schemas.openxmlformats.org/officeDocument/2006/relationships/image" Target="../media/image10.wmf"/><Relationship Id="rId15" Type="http://schemas.openxmlformats.org/officeDocument/2006/relationships/image" Target="../media/image27.wmf"/><Relationship Id="rId10" Type="http://schemas.openxmlformats.org/officeDocument/2006/relationships/image" Target="../media/image15.wmf"/><Relationship Id="rId19" Type="http://schemas.openxmlformats.org/officeDocument/2006/relationships/image" Target="../media/image31.wmf"/><Relationship Id="rId4" Type="http://schemas.openxmlformats.org/officeDocument/2006/relationships/image" Target="../media/image9.wmf"/><Relationship Id="rId9" Type="http://schemas.openxmlformats.org/officeDocument/2006/relationships/image" Target="../media/image14.wmf"/><Relationship Id="rId14"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image" Target="../media/image36.wmf"/><Relationship Id="rId7" Type="http://schemas.openxmlformats.org/officeDocument/2006/relationships/image" Target="../media/image40.wmf"/><Relationship Id="rId12" Type="http://schemas.openxmlformats.org/officeDocument/2006/relationships/image" Target="../media/image44.wmf"/><Relationship Id="rId2" Type="http://schemas.openxmlformats.org/officeDocument/2006/relationships/image" Target="../media/image35.wmf"/><Relationship Id="rId1" Type="http://schemas.openxmlformats.org/officeDocument/2006/relationships/image" Target="../media/image34.wmf"/><Relationship Id="rId6" Type="http://schemas.openxmlformats.org/officeDocument/2006/relationships/image" Target="../media/image39.wmf"/><Relationship Id="rId11" Type="http://schemas.openxmlformats.org/officeDocument/2006/relationships/image" Target="../media/image43.wmf"/><Relationship Id="rId5" Type="http://schemas.openxmlformats.org/officeDocument/2006/relationships/image" Target="../media/image38.wmf"/><Relationship Id="rId10" Type="http://schemas.openxmlformats.org/officeDocument/2006/relationships/image" Target="../media/image42.wmf"/><Relationship Id="rId4" Type="http://schemas.openxmlformats.org/officeDocument/2006/relationships/image" Target="../media/image37.wmf"/><Relationship Id="rId9"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9.wmf"/><Relationship Id="rId7" Type="http://schemas.openxmlformats.org/officeDocument/2006/relationships/image" Target="../media/image53.wmf"/><Relationship Id="rId2" Type="http://schemas.openxmlformats.org/officeDocument/2006/relationships/image" Target="../media/image48.wmf"/><Relationship Id="rId1" Type="http://schemas.openxmlformats.org/officeDocument/2006/relationships/image" Target="../media/image47.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5.wmf"/><Relationship Id="rId7" Type="http://schemas.openxmlformats.org/officeDocument/2006/relationships/image" Target="../media/image59.wmf"/><Relationship Id="rId2" Type="http://schemas.openxmlformats.org/officeDocument/2006/relationships/image" Target="../media/image54.wmf"/><Relationship Id="rId1" Type="http://schemas.openxmlformats.org/officeDocument/2006/relationships/image" Target="../media/image13.wmf"/><Relationship Id="rId6" Type="http://schemas.openxmlformats.org/officeDocument/2006/relationships/image" Target="../media/image58.wmf"/><Relationship Id="rId5" Type="http://schemas.openxmlformats.org/officeDocument/2006/relationships/image" Target="../media/image57.wmf"/><Relationship Id="rId4" Type="http://schemas.openxmlformats.org/officeDocument/2006/relationships/image" Target="../media/image56.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13.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13.wmf"/><Relationship Id="rId5" Type="http://schemas.openxmlformats.org/officeDocument/2006/relationships/image" Target="../media/image69.wmf"/><Relationship Id="rId4" Type="http://schemas.openxmlformats.org/officeDocument/2006/relationships/image" Target="../media/image68.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77.wmf"/><Relationship Id="rId13" Type="http://schemas.openxmlformats.org/officeDocument/2006/relationships/image" Target="../media/image41.wmf"/><Relationship Id="rId3" Type="http://schemas.openxmlformats.org/officeDocument/2006/relationships/image" Target="../media/image72.wmf"/><Relationship Id="rId7" Type="http://schemas.openxmlformats.org/officeDocument/2006/relationships/image" Target="../media/image76.wmf"/><Relationship Id="rId12" Type="http://schemas.openxmlformats.org/officeDocument/2006/relationships/image" Target="../media/image40.wmf"/><Relationship Id="rId2" Type="http://schemas.openxmlformats.org/officeDocument/2006/relationships/image" Target="../media/image71.wmf"/><Relationship Id="rId16" Type="http://schemas.openxmlformats.org/officeDocument/2006/relationships/image" Target="../media/image79.wmf"/><Relationship Id="rId1" Type="http://schemas.openxmlformats.org/officeDocument/2006/relationships/image" Target="../media/image70.wmf"/><Relationship Id="rId6" Type="http://schemas.openxmlformats.org/officeDocument/2006/relationships/image" Target="../media/image75.wmf"/><Relationship Id="rId11" Type="http://schemas.openxmlformats.org/officeDocument/2006/relationships/image" Target="../media/image39.wmf"/><Relationship Id="rId5" Type="http://schemas.openxmlformats.org/officeDocument/2006/relationships/image" Target="../media/image74.wmf"/><Relationship Id="rId15" Type="http://schemas.openxmlformats.org/officeDocument/2006/relationships/image" Target="../media/image42.wmf"/><Relationship Id="rId10" Type="http://schemas.openxmlformats.org/officeDocument/2006/relationships/image" Target="../media/image38.wmf"/><Relationship Id="rId4" Type="http://schemas.openxmlformats.org/officeDocument/2006/relationships/image" Target="../media/image73.wmf"/><Relationship Id="rId9" Type="http://schemas.openxmlformats.org/officeDocument/2006/relationships/image" Target="../media/image78.wmf"/><Relationship Id="rId14" Type="http://schemas.openxmlformats.org/officeDocument/2006/relationships/image" Target="../media/image9.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9.wmf"/><Relationship Id="rId3" Type="http://schemas.openxmlformats.org/officeDocument/2006/relationships/image" Target="../media/image8.wmf"/><Relationship Id="rId7" Type="http://schemas.openxmlformats.org/officeDocument/2006/relationships/image" Target="../media/image12.wmf"/><Relationship Id="rId12" Type="http://schemas.openxmlformats.org/officeDocument/2006/relationships/image" Target="../media/image18.wmf"/><Relationship Id="rId17" Type="http://schemas.openxmlformats.org/officeDocument/2006/relationships/image" Target="../media/image82.wmf"/><Relationship Id="rId2" Type="http://schemas.openxmlformats.org/officeDocument/2006/relationships/image" Target="../media/image7.wmf"/><Relationship Id="rId16" Type="http://schemas.openxmlformats.org/officeDocument/2006/relationships/image" Target="../media/image81.wmf"/><Relationship Id="rId1" Type="http://schemas.openxmlformats.org/officeDocument/2006/relationships/image" Target="../media/image6.wmf"/><Relationship Id="rId6" Type="http://schemas.openxmlformats.org/officeDocument/2006/relationships/image" Target="../media/image11.wmf"/><Relationship Id="rId11" Type="http://schemas.openxmlformats.org/officeDocument/2006/relationships/image" Target="../media/image17.wmf"/><Relationship Id="rId5" Type="http://schemas.openxmlformats.org/officeDocument/2006/relationships/image" Target="../media/image10.wmf"/><Relationship Id="rId15" Type="http://schemas.openxmlformats.org/officeDocument/2006/relationships/image" Target="../media/image80.wmf"/><Relationship Id="rId10" Type="http://schemas.openxmlformats.org/officeDocument/2006/relationships/image" Target="../media/image16.wmf"/><Relationship Id="rId4" Type="http://schemas.openxmlformats.org/officeDocument/2006/relationships/image" Target="../media/image9.wmf"/><Relationship Id="rId9" Type="http://schemas.openxmlformats.org/officeDocument/2006/relationships/image" Target="../media/image15.wmf"/><Relationship Id="rId14" Type="http://schemas.openxmlformats.org/officeDocument/2006/relationships/image" Target="../media/image24.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87.wmf"/><Relationship Id="rId3" Type="http://schemas.openxmlformats.org/officeDocument/2006/relationships/image" Target="../media/image33.wmf"/><Relationship Id="rId7" Type="http://schemas.openxmlformats.org/officeDocument/2006/relationships/image" Target="../media/image66.wmf"/><Relationship Id="rId2" Type="http://schemas.openxmlformats.org/officeDocument/2006/relationships/image" Target="../media/image84.wmf"/><Relationship Id="rId1" Type="http://schemas.openxmlformats.org/officeDocument/2006/relationships/image" Target="../media/image83.wmf"/><Relationship Id="rId6" Type="http://schemas.openxmlformats.org/officeDocument/2006/relationships/image" Target="../media/image59.wmf"/><Relationship Id="rId5" Type="http://schemas.openxmlformats.org/officeDocument/2006/relationships/image" Target="../media/image86.wmf"/><Relationship Id="rId10" Type="http://schemas.openxmlformats.org/officeDocument/2006/relationships/image" Target="../media/image89.wmf"/><Relationship Id="rId4" Type="http://schemas.openxmlformats.org/officeDocument/2006/relationships/image" Target="../media/image85.wmf"/><Relationship Id="rId9" Type="http://schemas.openxmlformats.org/officeDocument/2006/relationships/image" Target="../media/image8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08/08/2016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08/08/2016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oleObject" Target="../embeddings/oleObject16.bin"/><Relationship Id="rId18" Type="http://schemas.openxmlformats.org/officeDocument/2006/relationships/oleObject" Target="../embeddings/oleObject21.bin"/><Relationship Id="rId3" Type="http://schemas.openxmlformats.org/officeDocument/2006/relationships/oleObject" Target="../embeddings/oleObject6.bin"/><Relationship Id="rId21" Type="http://schemas.openxmlformats.org/officeDocument/2006/relationships/oleObject" Target="../embeddings/oleObject24.bin"/><Relationship Id="rId7" Type="http://schemas.openxmlformats.org/officeDocument/2006/relationships/oleObject" Target="../embeddings/oleObject10.bin"/><Relationship Id="rId12" Type="http://schemas.openxmlformats.org/officeDocument/2006/relationships/oleObject" Target="../embeddings/oleObject15.bin"/><Relationship Id="rId17" Type="http://schemas.openxmlformats.org/officeDocument/2006/relationships/oleObject" Target="../embeddings/oleObject20.bin"/><Relationship Id="rId2" Type="http://schemas.openxmlformats.org/officeDocument/2006/relationships/slideLayout" Target="../slideLayouts/slideLayout7.xml"/><Relationship Id="rId16" Type="http://schemas.openxmlformats.org/officeDocument/2006/relationships/oleObject" Target="../embeddings/oleObject19.bin"/><Relationship Id="rId20" Type="http://schemas.openxmlformats.org/officeDocument/2006/relationships/oleObject" Target="../embeddings/oleObject23.bin"/><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oleObject" Target="../embeddings/oleObject14.bin"/><Relationship Id="rId5" Type="http://schemas.openxmlformats.org/officeDocument/2006/relationships/oleObject" Target="../embeddings/oleObject8.bin"/><Relationship Id="rId15" Type="http://schemas.openxmlformats.org/officeDocument/2006/relationships/oleObject" Target="../embeddings/oleObject18.bin"/><Relationship Id="rId23" Type="http://schemas.openxmlformats.org/officeDocument/2006/relationships/oleObject" Target="../embeddings/oleObject26.bin"/><Relationship Id="rId10" Type="http://schemas.openxmlformats.org/officeDocument/2006/relationships/oleObject" Target="../embeddings/oleObject13.bin"/><Relationship Id="rId19" Type="http://schemas.openxmlformats.org/officeDocument/2006/relationships/oleObject" Target="../embeddings/oleObject22.bin"/><Relationship Id="rId4" Type="http://schemas.openxmlformats.org/officeDocument/2006/relationships/oleObject" Target="../embeddings/oleObject7.bin"/><Relationship Id="rId9" Type="http://schemas.openxmlformats.org/officeDocument/2006/relationships/oleObject" Target="../embeddings/oleObject12.bin"/><Relationship Id="rId14" Type="http://schemas.openxmlformats.org/officeDocument/2006/relationships/oleObject" Target="../embeddings/oleObject17.bin"/><Relationship Id="rId22" Type="http://schemas.openxmlformats.org/officeDocument/2006/relationships/oleObject" Target="../embeddings/oleObject25.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oleObject" Target="../embeddings/oleObject37.bin"/><Relationship Id="rId18" Type="http://schemas.openxmlformats.org/officeDocument/2006/relationships/oleObject" Target="../embeddings/oleObject42.bin"/><Relationship Id="rId3" Type="http://schemas.openxmlformats.org/officeDocument/2006/relationships/oleObject" Target="../embeddings/oleObject27.bin"/><Relationship Id="rId21" Type="http://schemas.openxmlformats.org/officeDocument/2006/relationships/oleObject" Target="../embeddings/oleObject45.bin"/><Relationship Id="rId7" Type="http://schemas.openxmlformats.org/officeDocument/2006/relationships/oleObject" Target="../embeddings/oleObject31.bin"/><Relationship Id="rId12" Type="http://schemas.openxmlformats.org/officeDocument/2006/relationships/oleObject" Target="../embeddings/oleObject36.bin"/><Relationship Id="rId17" Type="http://schemas.openxmlformats.org/officeDocument/2006/relationships/oleObject" Target="../embeddings/oleObject41.bin"/><Relationship Id="rId2" Type="http://schemas.openxmlformats.org/officeDocument/2006/relationships/slideLayout" Target="../slideLayouts/slideLayout7.xml"/><Relationship Id="rId16" Type="http://schemas.openxmlformats.org/officeDocument/2006/relationships/oleObject" Target="../embeddings/oleObject40.bin"/><Relationship Id="rId20" Type="http://schemas.openxmlformats.org/officeDocument/2006/relationships/oleObject" Target="../embeddings/oleObject44.bin"/><Relationship Id="rId1" Type="http://schemas.openxmlformats.org/officeDocument/2006/relationships/vmlDrawing" Target="../drawings/vmlDrawing3.vml"/><Relationship Id="rId6" Type="http://schemas.openxmlformats.org/officeDocument/2006/relationships/oleObject" Target="../embeddings/oleObject30.bin"/><Relationship Id="rId11" Type="http://schemas.openxmlformats.org/officeDocument/2006/relationships/oleObject" Target="../embeddings/oleObject35.bin"/><Relationship Id="rId5" Type="http://schemas.openxmlformats.org/officeDocument/2006/relationships/oleObject" Target="../embeddings/oleObject29.bin"/><Relationship Id="rId15" Type="http://schemas.openxmlformats.org/officeDocument/2006/relationships/oleObject" Target="../embeddings/oleObject39.bin"/><Relationship Id="rId23" Type="http://schemas.openxmlformats.org/officeDocument/2006/relationships/oleObject" Target="../embeddings/oleObject47.bin"/><Relationship Id="rId10" Type="http://schemas.openxmlformats.org/officeDocument/2006/relationships/oleObject" Target="../embeddings/oleObject34.bin"/><Relationship Id="rId19" Type="http://schemas.openxmlformats.org/officeDocument/2006/relationships/oleObject" Target="../embeddings/oleObject43.bin"/><Relationship Id="rId4" Type="http://schemas.openxmlformats.org/officeDocument/2006/relationships/oleObject" Target="../embeddings/oleObject28.bin"/><Relationship Id="rId9" Type="http://schemas.openxmlformats.org/officeDocument/2006/relationships/oleObject" Target="../embeddings/oleObject33.bin"/><Relationship Id="rId14" Type="http://schemas.openxmlformats.org/officeDocument/2006/relationships/oleObject" Target="../embeddings/oleObject38.bin"/><Relationship Id="rId22" Type="http://schemas.openxmlformats.org/officeDocument/2006/relationships/oleObject" Target="../embeddings/oleObject46.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oleObject" Target="../embeddings/oleObject58.bin"/><Relationship Id="rId3" Type="http://schemas.openxmlformats.org/officeDocument/2006/relationships/oleObject" Target="../embeddings/oleObject48.bin"/><Relationship Id="rId7" Type="http://schemas.openxmlformats.org/officeDocument/2006/relationships/oleObject" Target="../embeddings/oleObject52.bin"/><Relationship Id="rId12" Type="http://schemas.openxmlformats.org/officeDocument/2006/relationships/oleObject" Target="../embeddings/oleObject57.bin"/><Relationship Id="rId17" Type="http://schemas.openxmlformats.org/officeDocument/2006/relationships/oleObject" Target="../embeddings/oleObject62.bin"/><Relationship Id="rId2" Type="http://schemas.openxmlformats.org/officeDocument/2006/relationships/slideLayout" Target="../slideLayouts/slideLayout7.xml"/><Relationship Id="rId16" Type="http://schemas.openxmlformats.org/officeDocument/2006/relationships/oleObject" Target="../embeddings/oleObject61.bin"/><Relationship Id="rId1" Type="http://schemas.openxmlformats.org/officeDocument/2006/relationships/vmlDrawing" Target="../drawings/vmlDrawing4.vml"/><Relationship Id="rId6" Type="http://schemas.openxmlformats.org/officeDocument/2006/relationships/oleObject" Target="../embeddings/oleObject51.bin"/><Relationship Id="rId11" Type="http://schemas.openxmlformats.org/officeDocument/2006/relationships/oleObject" Target="../embeddings/oleObject56.bin"/><Relationship Id="rId5" Type="http://schemas.openxmlformats.org/officeDocument/2006/relationships/oleObject" Target="../embeddings/oleObject50.bin"/><Relationship Id="rId15" Type="http://schemas.openxmlformats.org/officeDocument/2006/relationships/oleObject" Target="../embeddings/oleObject60.bin"/><Relationship Id="rId10" Type="http://schemas.openxmlformats.org/officeDocument/2006/relationships/oleObject" Target="../embeddings/oleObject55.bin"/><Relationship Id="rId4" Type="http://schemas.openxmlformats.org/officeDocument/2006/relationships/oleObject" Target="../embeddings/oleObject49.bin"/><Relationship Id="rId9" Type="http://schemas.openxmlformats.org/officeDocument/2006/relationships/oleObject" Target="../embeddings/oleObject54.bin"/><Relationship Id="rId14" Type="http://schemas.openxmlformats.org/officeDocument/2006/relationships/oleObject" Target="../embeddings/oleObject59.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64.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0.bin"/><Relationship Id="rId3" Type="http://schemas.openxmlformats.org/officeDocument/2006/relationships/oleObject" Target="../embeddings/oleObject65.bin"/><Relationship Id="rId7" Type="http://schemas.openxmlformats.org/officeDocument/2006/relationships/oleObject" Target="../embeddings/oleObject69.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68.bin"/><Relationship Id="rId5" Type="http://schemas.openxmlformats.org/officeDocument/2006/relationships/oleObject" Target="../embeddings/oleObject67.bin"/><Relationship Id="rId4" Type="http://schemas.openxmlformats.org/officeDocument/2006/relationships/oleObject" Target="../embeddings/oleObject66.bin"/><Relationship Id="rId9" Type="http://schemas.openxmlformats.org/officeDocument/2006/relationships/oleObject" Target="../embeddings/oleObject71.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77.bin"/><Relationship Id="rId3" Type="http://schemas.openxmlformats.org/officeDocument/2006/relationships/oleObject" Target="../embeddings/oleObject72.bin"/><Relationship Id="rId7"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75.bin"/><Relationship Id="rId5" Type="http://schemas.openxmlformats.org/officeDocument/2006/relationships/oleObject" Target="../embeddings/oleObject74.bin"/><Relationship Id="rId4" Type="http://schemas.openxmlformats.org/officeDocument/2006/relationships/oleObject" Target="../embeddings/oleObject73.bin"/><Relationship Id="rId9" Type="http://schemas.openxmlformats.org/officeDocument/2006/relationships/oleObject" Target="../embeddings/oleObject78.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84.bin"/><Relationship Id="rId3" Type="http://schemas.openxmlformats.org/officeDocument/2006/relationships/oleObject" Target="../embeddings/oleObject79.bin"/><Relationship Id="rId7" Type="http://schemas.openxmlformats.org/officeDocument/2006/relationships/oleObject" Target="../embeddings/oleObject83.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82.bin"/><Relationship Id="rId5" Type="http://schemas.openxmlformats.org/officeDocument/2006/relationships/oleObject" Target="../embeddings/oleObject81.bin"/><Relationship Id="rId4" Type="http://schemas.openxmlformats.org/officeDocument/2006/relationships/oleObject" Target="../embeddings/oleObject80.bin"/><Relationship Id="rId9" Type="http://schemas.openxmlformats.org/officeDocument/2006/relationships/oleObject" Target="../embeddings/oleObject85.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6.bin"/><Relationship Id="rId7" Type="http://schemas.openxmlformats.org/officeDocument/2006/relationships/oleObject" Target="../embeddings/oleObject90.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89.bin"/><Relationship Id="rId5" Type="http://schemas.openxmlformats.org/officeDocument/2006/relationships/oleObject" Target="../embeddings/oleObject88.bin"/><Relationship Id="rId4" Type="http://schemas.openxmlformats.org/officeDocument/2006/relationships/oleObject" Target="../embeddings/oleObject87.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96.bin"/><Relationship Id="rId13" Type="http://schemas.openxmlformats.org/officeDocument/2006/relationships/oleObject" Target="../embeddings/oleObject101.bin"/><Relationship Id="rId18" Type="http://schemas.openxmlformats.org/officeDocument/2006/relationships/oleObject" Target="../embeddings/oleObject106.bin"/><Relationship Id="rId3" Type="http://schemas.openxmlformats.org/officeDocument/2006/relationships/oleObject" Target="../embeddings/oleObject91.bin"/><Relationship Id="rId7" Type="http://schemas.openxmlformats.org/officeDocument/2006/relationships/oleObject" Target="../embeddings/oleObject95.bin"/><Relationship Id="rId12" Type="http://schemas.openxmlformats.org/officeDocument/2006/relationships/oleObject" Target="../embeddings/oleObject100.bin"/><Relationship Id="rId17" Type="http://schemas.openxmlformats.org/officeDocument/2006/relationships/oleObject" Target="../embeddings/oleObject105.bin"/><Relationship Id="rId2" Type="http://schemas.openxmlformats.org/officeDocument/2006/relationships/slideLayout" Target="../slideLayouts/slideLayout7.xml"/><Relationship Id="rId16" Type="http://schemas.openxmlformats.org/officeDocument/2006/relationships/oleObject" Target="../embeddings/oleObject104.bin"/><Relationship Id="rId1" Type="http://schemas.openxmlformats.org/officeDocument/2006/relationships/vmlDrawing" Target="../drawings/vmlDrawing12.vml"/><Relationship Id="rId6" Type="http://schemas.openxmlformats.org/officeDocument/2006/relationships/oleObject" Target="../embeddings/oleObject94.bin"/><Relationship Id="rId11" Type="http://schemas.openxmlformats.org/officeDocument/2006/relationships/oleObject" Target="../embeddings/oleObject99.bin"/><Relationship Id="rId5" Type="http://schemas.openxmlformats.org/officeDocument/2006/relationships/oleObject" Target="../embeddings/oleObject93.bin"/><Relationship Id="rId15" Type="http://schemas.openxmlformats.org/officeDocument/2006/relationships/oleObject" Target="../embeddings/oleObject103.bin"/><Relationship Id="rId10" Type="http://schemas.openxmlformats.org/officeDocument/2006/relationships/oleObject" Target="../embeddings/oleObject98.bin"/><Relationship Id="rId4" Type="http://schemas.openxmlformats.org/officeDocument/2006/relationships/oleObject" Target="../embeddings/oleObject92.bin"/><Relationship Id="rId9" Type="http://schemas.openxmlformats.org/officeDocument/2006/relationships/oleObject" Target="../embeddings/oleObject97.bin"/><Relationship Id="rId14" Type="http://schemas.openxmlformats.org/officeDocument/2006/relationships/oleObject" Target="../embeddings/oleObject102.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2.bin"/><Relationship Id="rId13" Type="http://schemas.openxmlformats.org/officeDocument/2006/relationships/oleObject" Target="../embeddings/oleObject117.bin"/><Relationship Id="rId18" Type="http://schemas.openxmlformats.org/officeDocument/2006/relationships/oleObject" Target="../embeddings/oleObject122.bin"/><Relationship Id="rId3" Type="http://schemas.openxmlformats.org/officeDocument/2006/relationships/oleObject" Target="../embeddings/oleObject107.bin"/><Relationship Id="rId7" Type="http://schemas.openxmlformats.org/officeDocument/2006/relationships/oleObject" Target="../embeddings/oleObject111.bin"/><Relationship Id="rId12" Type="http://schemas.openxmlformats.org/officeDocument/2006/relationships/oleObject" Target="../embeddings/oleObject116.bin"/><Relationship Id="rId17" Type="http://schemas.openxmlformats.org/officeDocument/2006/relationships/oleObject" Target="../embeddings/oleObject121.bin"/><Relationship Id="rId2" Type="http://schemas.openxmlformats.org/officeDocument/2006/relationships/slideLayout" Target="../slideLayouts/slideLayout7.xml"/><Relationship Id="rId16" Type="http://schemas.openxmlformats.org/officeDocument/2006/relationships/oleObject" Target="../embeddings/oleObject120.bin"/><Relationship Id="rId1" Type="http://schemas.openxmlformats.org/officeDocument/2006/relationships/vmlDrawing" Target="../drawings/vmlDrawing14.vml"/><Relationship Id="rId6" Type="http://schemas.openxmlformats.org/officeDocument/2006/relationships/oleObject" Target="../embeddings/oleObject110.bin"/><Relationship Id="rId11" Type="http://schemas.openxmlformats.org/officeDocument/2006/relationships/oleObject" Target="../embeddings/oleObject115.bin"/><Relationship Id="rId5" Type="http://schemas.openxmlformats.org/officeDocument/2006/relationships/oleObject" Target="../embeddings/oleObject109.bin"/><Relationship Id="rId15" Type="http://schemas.openxmlformats.org/officeDocument/2006/relationships/oleObject" Target="../embeddings/oleObject119.bin"/><Relationship Id="rId10" Type="http://schemas.openxmlformats.org/officeDocument/2006/relationships/oleObject" Target="../embeddings/oleObject114.bin"/><Relationship Id="rId19" Type="http://schemas.openxmlformats.org/officeDocument/2006/relationships/oleObject" Target="../embeddings/oleObject123.bin"/><Relationship Id="rId4" Type="http://schemas.openxmlformats.org/officeDocument/2006/relationships/oleObject" Target="../embeddings/oleObject108.bin"/><Relationship Id="rId9" Type="http://schemas.openxmlformats.org/officeDocument/2006/relationships/oleObject" Target="../embeddings/oleObject113.bin"/><Relationship Id="rId14" Type="http://schemas.openxmlformats.org/officeDocument/2006/relationships/oleObject" Target="../embeddings/oleObject118.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29.bin"/><Relationship Id="rId3" Type="http://schemas.openxmlformats.org/officeDocument/2006/relationships/oleObject" Target="../embeddings/oleObject124.bin"/><Relationship Id="rId7" Type="http://schemas.openxmlformats.org/officeDocument/2006/relationships/oleObject" Target="../embeddings/oleObject128.bin"/><Relationship Id="rId12" Type="http://schemas.openxmlformats.org/officeDocument/2006/relationships/oleObject" Target="../embeddings/oleObject133.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127.bin"/><Relationship Id="rId11" Type="http://schemas.openxmlformats.org/officeDocument/2006/relationships/oleObject" Target="../embeddings/oleObject132.bin"/><Relationship Id="rId5" Type="http://schemas.openxmlformats.org/officeDocument/2006/relationships/oleObject" Target="../embeddings/oleObject126.bin"/><Relationship Id="rId10" Type="http://schemas.openxmlformats.org/officeDocument/2006/relationships/oleObject" Target="../embeddings/oleObject131.bin"/><Relationship Id="rId4" Type="http://schemas.openxmlformats.org/officeDocument/2006/relationships/oleObject" Target="../embeddings/oleObject125.bin"/><Relationship Id="rId9" Type="http://schemas.openxmlformats.org/officeDocument/2006/relationships/oleObject" Target="../embeddings/oleObject130.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15</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249740"/>
            <a:ext cx="7848600" cy="1569660"/>
          </a:xfrm>
          <a:prstGeom prst="rect">
            <a:avLst/>
          </a:prstGeom>
          <a:noFill/>
        </p:spPr>
        <p:txBody>
          <a:bodyPr wrap="square" rtlCol="0">
            <a:spAutoFit/>
          </a:bodyPr>
          <a:lstStyle/>
          <a:p>
            <a:pPr>
              <a:buFont typeface="Wingdings" pitchFamily="2" charset="2"/>
              <a:buChar char="q"/>
            </a:pPr>
            <a:r>
              <a:rPr lang="en-US" sz="2400" b="1" dirty="0" smtClean="0">
                <a:latin typeface="Arial" pitchFamily="34" charset="0"/>
                <a:cs typeface="Arial" pitchFamily="34" charset="0"/>
              </a:rPr>
              <a:t> displacement field</a:t>
            </a:r>
          </a:p>
          <a:p>
            <a:pPr>
              <a:buFont typeface="Wingdings" pitchFamily="2" charset="2"/>
              <a:buChar char="q"/>
            </a:pPr>
            <a:endParaRPr lang="en-US" sz="2400" b="1" dirty="0" smtClean="0">
              <a:latin typeface="Arial" pitchFamily="34" charset="0"/>
              <a:cs typeface="Arial" pitchFamily="34" charset="0"/>
            </a:endParaRPr>
          </a:p>
          <a:p>
            <a:pPr>
              <a:buFont typeface="Wingdings" pitchFamily="2" charset="2"/>
              <a:buChar char="q"/>
            </a:pPr>
            <a:endParaRPr lang="en-US" sz="2400" b="1" dirty="0" smtClean="0">
              <a:latin typeface="Arial" pitchFamily="34" charset="0"/>
              <a:cs typeface="Arial" pitchFamily="34" charset="0"/>
            </a:endParaRPr>
          </a:p>
          <a:p>
            <a:pPr>
              <a:buFont typeface="Wingdings" pitchFamily="2" charset="2"/>
              <a:buChar char="q"/>
            </a:pPr>
            <a:r>
              <a:rPr lang="en-US" sz="2400" b="1" dirty="0" smtClean="0">
                <a:latin typeface="Arial" pitchFamily="34" charset="0"/>
                <a:cs typeface="Arial" pitchFamily="34" charset="0"/>
              </a:rPr>
              <a:t> the material derivative</a:t>
            </a:r>
          </a:p>
        </p:txBody>
      </p:sp>
      <p:graphicFrame>
        <p:nvGraphicFramePr>
          <p:cNvPr id="363522" name="Object 2"/>
          <p:cNvGraphicFramePr>
            <a:graphicFrameLocks noChangeAspect="1"/>
          </p:cNvGraphicFramePr>
          <p:nvPr/>
        </p:nvGraphicFramePr>
        <p:xfrm>
          <a:off x="1676400" y="1859340"/>
          <a:ext cx="1066800" cy="241300"/>
        </p:xfrm>
        <a:graphic>
          <a:graphicData uri="http://schemas.openxmlformats.org/presentationml/2006/ole">
            <p:oleObj spid="_x0000_s364546" name="Equation" r:id="rId3" imgW="1066680" imgH="241200" progId="Equation.3">
              <p:embed/>
            </p:oleObj>
          </a:graphicData>
        </a:graphic>
      </p:graphicFrame>
      <p:graphicFrame>
        <p:nvGraphicFramePr>
          <p:cNvPr id="363523" name="Object 3"/>
          <p:cNvGraphicFramePr>
            <a:graphicFrameLocks noChangeAspect="1"/>
          </p:cNvGraphicFramePr>
          <p:nvPr/>
        </p:nvGraphicFramePr>
        <p:xfrm>
          <a:off x="3276600" y="1694240"/>
          <a:ext cx="2527300" cy="622300"/>
        </p:xfrm>
        <a:graphic>
          <a:graphicData uri="http://schemas.openxmlformats.org/presentationml/2006/ole">
            <p:oleObj spid="_x0000_s364547" name="Equation" r:id="rId4" imgW="2527200" imgH="622080" progId="Equation.3">
              <p:embed/>
            </p:oleObj>
          </a:graphicData>
        </a:graphic>
      </p:graphicFrame>
      <p:sp>
        <p:nvSpPr>
          <p:cNvPr id="6" name="Rectangle 5"/>
          <p:cNvSpPr/>
          <p:nvPr/>
        </p:nvSpPr>
        <p:spPr>
          <a:xfrm>
            <a:off x="1083945" y="4419600"/>
            <a:ext cx="2954655" cy="369332"/>
          </a:xfrm>
          <a:prstGeom prst="rect">
            <a:avLst/>
          </a:prstGeom>
        </p:spPr>
        <p:txBody>
          <a:bodyPr wrap="none">
            <a:spAutoFit/>
          </a:bodyPr>
          <a:lstStyle/>
          <a:p>
            <a:r>
              <a:rPr lang="en-US" b="1" u="sng" dirty="0" smtClean="0">
                <a:latin typeface="Arial" pitchFamily="34" charset="0"/>
                <a:cs typeface="Arial" pitchFamily="34" charset="0"/>
              </a:rPr>
              <a:t>For spatial description …</a:t>
            </a:r>
            <a:endParaRPr lang="en-US" b="1" u="sng" dirty="0"/>
          </a:p>
        </p:txBody>
      </p:sp>
      <p:graphicFrame>
        <p:nvGraphicFramePr>
          <p:cNvPr id="7" name="Object 8"/>
          <p:cNvGraphicFramePr>
            <a:graphicFrameLocks noChangeAspect="1"/>
          </p:cNvGraphicFramePr>
          <p:nvPr/>
        </p:nvGraphicFramePr>
        <p:xfrm>
          <a:off x="1562100" y="4953000"/>
          <a:ext cx="4762500" cy="685800"/>
        </p:xfrm>
        <a:graphic>
          <a:graphicData uri="http://schemas.openxmlformats.org/presentationml/2006/ole">
            <p:oleObj spid="_x0000_s364548" name="Equation" r:id="rId5" imgW="4762440" imgH="685800" progId="Equation.3">
              <p:embed/>
            </p:oleObj>
          </a:graphicData>
        </a:graphic>
      </p:graphicFrame>
      <p:graphicFrame>
        <p:nvGraphicFramePr>
          <p:cNvPr id="8" name="Object 3"/>
          <p:cNvGraphicFramePr>
            <a:graphicFrameLocks noChangeAspect="1"/>
          </p:cNvGraphicFramePr>
          <p:nvPr/>
        </p:nvGraphicFramePr>
        <p:xfrm>
          <a:off x="2139950" y="5791200"/>
          <a:ext cx="3606800" cy="685800"/>
        </p:xfrm>
        <a:graphic>
          <a:graphicData uri="http://schemas.openxmlformats.org/presentationml/2006/ole">
            <p:oleObj spid="_x0000_s364549" name="Equation" r:id="rId6" imgW="3606480" imgH="685800" progId="Equation.3">
              <p:embed/>
            </p:oleObj>
          </a:graphicData>
        </a:graphic>
      </p:graphicFrame>
      <p:sp>
        <p:nvSpPr>
          <p:cNvPr id="9" name="Rectangle 8"/>
          <p:cNvSpPr/>
          <p:nvPr/>
        </p:nvSpPr>
        <p:spPr>
          <a:xfrm>
            <a:off x="1066800" y="2971800"/>
            <a:ext cx="3108543" cy="369332"/>
          </a:xfrm>
          <a:prstGeom prst="rect">
            <a:avLst/>
          </a:prstGeom>
        </p:spPr>
        <p:txBody>
          <a:bodyPr wrap="none">
            <a:spAutoFit/>
          </a:bodyPr>
          <a:lstStyle/>
          <a:p>
            <a:r>
              <a:rPr lang="en-US" b="1" u="sng" dirty="0" smtClean="0">
                <a:latin typeface="Arial" pitchFamily="34" charset="0"/>
                <a:cs typeface="Arial" pitchFamily="34" charset="0"/>
              </a:rPr>
              <a:t>For material description …</a:t>
            </a:r>
            <a:endParaRPr lang="en-US" b="1" u="sng" dirty="0"/>
          </a:p>
        </p:txBody>
      </p:sp>
      <p:graphicFrame>
        <p:nvGraphicFramePr>
          <p:cNvPr id="10" name="Object 8"/>
          <p:cNvGraphicFramePr>
            <a:graphicFrameLocks noChangeAspect="1"/>
          </p:cNvGraphicFramePr>
          <p:nvPr/>
        </p:nvGraphicFramePr>
        <p:xfrm>
          <a:off x="1752600" y="3454400"/>
          <a:ext cx="4114800" cy="622300"/>
        </p:xfrm>
        <a:graphic>
          <a:graphicData uri="http://schemas.openxmlformats.org/presentationml/2006/ole">
            <p:oleObj spid="_x0000_s364550" name="Equation" r:id="rId7" imgW="4114800" imgH="622080" progId="Equation.3">
              <p:embed/>
            </p:oleObj>
          </a:graphicData>
        </a:graphic>
      </p:graphicFrame>
      <p:sp>
        <p:nvSpPr>
          <p:cNvPr id="11" name="TextBox 10"/>
          <p:cNvSpPr txBox="1"/>
          <p:nvPr/>
        </p:nvSpPr>
        <p:spPr>
          <a:xfrm>
            <a:off x="152400" y="152400"/>
            <a:ext cx="4343400" cy="707886"/>
          </a:xfrm>
          <a:prstGeom prst="rect">
            <a:avLst/>
          </a:prstGeom>
          <a:noFill/>
        </p:spPr>
        <p:txBody>
          <a:bodyPr wrap="square" rtlCol="0">
            <a:spAutoFit/>
          </a:bodyPr>
          <a:lstStyle/>
          <a:p>
            <a:r>
              <a:rPr lang="en-US" sz="4000" b="1" dirty="0" smtClean="0">
                <a:latin typeface="Arial" pitchFamily="34" charset="0"/>
                <a:cs typeface="Arial" pitchFamily="34" charset="0"/>
              </a:rPr>
              <a:t>Recap ….</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3416320"/>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deformation</a:t>
            </a:r>
          </a:p>
          <a:p>
            <a:pPr>
              <a:buFont typeface="Wingdings" pitchFamily="2" charset="2"/>
              <a:buChar char="§"/>
            </a:pPr>
            <a:r>
              <a:rPr lang="en-US" sz="2400" b="1" dirty="0" smtClean="0">
                <a:latin typeface="Arial" pitchFamily="34" charset="0"/>
                <a:cs typeface="Arial" pitchFamily="34" charset="0"/>
              </a:rPr>
              <a:t> measure of deformation</a:t>
            </a:r>
          </a:p>
          <a:p>
            <a:pPr>
              <a:buFont typeface="Wingdings" pitchFamily="2" charset="2"/>
              <a:buChar char="§"/>
            </a:pPr>
            <a:r>
              <a:rPr lang="en-US" sz="2400" b="1" dirty="0" smtClean="0">
                <a:latin typeface="Arial" pitchFamily="34" charset="0"/>
                <a:cs typeface="Arial" pitchFamily="34" charset="0"/>
              </a:rPr>
              <a:t> deformation gradient tensor</a:t>
            </a:r>
          </a:p>
          <a:p>
            <a:pPr>
              <a:buFont typeface="Wingdings" pitchFamily="2" charset="2"/>
              <a:buChar char="§"/>
            </a:pPr>
            <a:r>
              <a:rPr lang="en-US" sz="2400" b="1" dirty="0" smtClean="0">
                <a:latin typeface="Arial" pitchFamily="34" charset="0"/>
                <a:cs typeface="Arial" pitchFamily="34" charset="0"/>
              </a:rPr>
              <a:t> Green’s deformation tensor</a:t>
            </a:r>
          </a:p>
          <a:p>
            <a:pPr>
              <a:buFont typeface="Wingdings" pitchFamily="2" charset="2"/>
              <a:buChar char="§"/>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Langrangian</a:t>
            </a:r>
            <a:r>
              <a:rPr lang="en-US" sz="2400" b="1" dirty="0" smtClean="0">
                <a:latin typeface="Arial" pitchFamily="34" charset="0"/>
                <a:cs typeface="Arial" pitchFamily="34" charset="0"/>
              </a:rPr>
              <a:t> finite strain tensor</a:t>
            </a:r>
          </a:p>
          <a:p>
            <a:pPr>
              <a:buFont typeface="Wingdings" pitchFamily="2" charset="2"/>
              <a:buChar char="§"/>
            </a:pPr>
            <a:r>
              <a:rPr lang="en-US" sz="2400" b="1" dirty="0" smtClean="0">
                <a:latin typeface="Arial" pitchFamily="34" charset="0"/>
                <a:cs typeface="Arial" pitchFamily="34" charset="0"/>
              </a:rPr>
              <a:t> examples</a:t>
            </a:r>
          </a:p>
          <a:p>
            <a:pPr>
              <a:buFont typeface="Wingdings" pitchFamily="2" charset="2"/>
              <a:buChar char="§"/>
            </a:pPr>
            <a:r>
              <a:rPr lang="en-US" sz="2400" b="1" dirty="0" smtClean="0">
                <a:latin typeface="Arial" pitchFamily="34" charset="0"/>
                <a:cs typeface="Arial" pitchFamily="34" charset="0"/>
              </a:rPr>
              <a:t> Cauchy deformation tensor</a:t>
            </a:r>
          </a:p>
          <a:p>
            <a:pPr>
              <a:buFont typeface="Wingdings" pitchFamily="2" charset="2"/>
              <a:buChar char="§"/>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Eulerian</a:t>
            </a:r>
            <a:r>
              <a:rPr lang="en-US" sz="2400" b="1" dirty="0" smtClean="0">
                <a:latin typeface="Arial" pitchFamily="34" charset="0"/>
                <a:cs typeface="Arial" pitchFamily="34" charset="0"/>
              </a:rPr>
              <a:t> finite strain tensor</a:t>
            </a:r>
          </a:p>
          <a:p>
            <a:pPr>
              <a:buFont typeface="Wingdings" pitchFamily="2" charset="2"/>
              <a:buChar char="§"/>
            </a:pPr>
            <a:r>
              <a:rPr lang="en-US" sz="2400" b="1" dirty="0" smtClean="0">
                <a:latin typeface="Arial" pitchFamily="34" charset="0"/>
                <a:cs typeface="Arial" pitchFamily="34" charset="0"/>
              </a:rPr>
              <a:t> examples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53292"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grpSp>
        <p:nvGrpSpPr>
          <p:cNvPr id="68" name="Group 67"/>
          <p:cNvGrpSpPr/>
          <p:nvPr/>
        </p:nvGrpSpPr>
        <p:grpSpPr>
          <a:xfrm>
            <a:off x="4760213" y="685800"/>
            <a:ext cx="4307587" cy="2879139"/>
            <a:chOff x="4771761" y="3283536"/>
            <a:chExt cx="4307587" cy="2879139"/>
          </a:xfrm>
        </p:grpSpPr>
        <p:cxnSp>
          <p:nvCxnSpPr>
            <p:cNvPr id="20" name="Straight Arrow Connector 19"/>
            <p:cNvCxnSpPr/>
            <p:nvPr/>
          </p:nvCxnSpPr>
          <p:spPr>
            <a:xfrm rot="5400000" flipH="1" flipV="1">
              <a:off x="4769812" y="46077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999206" y="5445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608806" y="54459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rot="20054965">
              <a:off x="6053132" y="3630714"/>
              <a:ext cx="1248273" cy="597856"/>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4" name="Object 4"/>
            <p:cNvGraphicFramePr>
              <a:graphicFrameLocks noChangeAspect="1"/>
            </p:cNvGraphicFramePr>
            <p:nvPr/>
          </p:nvGraphicFramePr>
          <p:xfrm>
            <a:off x="4771761" y="5845175"/>
            <a:ext cx="609600" cy="317500"/>
          </p:xfrm>
          <a:graphic>
            <a:graphicData uri="http://schemas.openxmlformats.org/presentationml/2006/ole">
              <p:oleObj spid="_x0000_s353282" name="Equation" r:id="rId4" imgW="609480" imgH="317160" progId="Equation.3">
                <p:embed/>
              </p:oleObj>
            </a:graphicData>
          </a:graphic>
        </p:graphicFrame>
        <p:graphicFrame>
          <p:nvGraphicFramePr>
            <p:cNvPr id="25" name="Object 5"/>
            <p:cNvGraphicFramePr>
              <a:graphicFrameLocks noChangeAspect="1"/>
            </p:cNvGraphicFramePr>
            <p:nvPr/>
          </p:nvGraphicFramePr>
          <p:xfrm>
            <a:off x="7727397" y="5391871"/>
            <a:ext cx="673100" cy="317500"/>
          </p:xfrm>
          <a:graphic>
            <a:graphicData uri="http://schemas.openxmlformats.org/presentationml/2006/ole">
              <p:oleObj spid="_x0000_s353283" name="Equation" r:id="rId5" imgW="672840" imgH="317160" progId="Equation.3">
                <p:embed/>
              </p:oleObj>
            </a:graphicData>
          </a:graphic>
        </p:graphicFrame>
        <p:graphicFrame>
          <p:nvGraphicFramePr>
            <p:cNvPr id="26" name="Object 6"/>
            <p:cNvGraphicFramePr>
              <a:graphicFrameLocks noChangeAspect="1"/>
            </p:cNvGraphicFramePr>
            <p:nvPr/>
          </p:nvGraphicFramePr>
          <p:xfrm>
            <a:off x="5112785" y="3479800"/>
            <a:ext cx="647700" cy="330200"/>
          </p:xfrm>
          <a:graphic>
            <a:graphicData uri="http://schemas.openxmlformats.org/presentationml/2006/ole">
              <p:oleObj spid="_x0000_s353284" name="Equation" r:id="rId6" imgW="647640" imgH="330120" progId="Equation.3">
                <p:embed/>
              </p:oleObj>
            </a:graphicData>
          </a:graphic>
        </p:graphicFrame>
        <p:graphicFrame>
          <p:nvGraphicFramePr>
            <p:cNvPr id="27" name="Object 10"/>
            <p:cNvGraphicFramePr>
              <a:graphicFrameLocks noChangeAspect="1"/>
            </p:cNvGraphicFramePr>
            <p:nvPr/>
          </p:nvGraphicFramePr>
          <p:xfrm>
            <a:off x="5340949" y="5250872"/>
            <a:ext cx="228600" cy="241300"/>
          </p:xfrm>
          <a:graphic>
            <a:graphicData uri="http://schemas.openxmlformats.org/presentationml/2006/ole">
              <p:oleObj spid="_x0000_s353285" name="Equation" r:id="rId7" imgW="228600" imgH="241200" progId="Equation.3">
                <p:embed/>
              </p:oleObj>
            </a:graphicData>
          </a:graphic>
        </p:graphicFrame>
        <p:sp>
          <p:nvSpPr>
            <p:cNvPr id="28" name="TextBox 27"/>
            <p:cNvSpPr txBox="1"/>
            <p:nvPr/>
          </p:nvSpPr>
          <p:spPr>
            <a:xfrm>
              <a:off x="6172200" y="38007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9" name="Oval 28"/>
            <p:cNvSpPr/>
            <p:nvPr/>
          </p:nvSpPr>
          <p:spPr>
            <a:xfrm>
              <a:off x="6447005" y="4038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2" name="Object 21"/>
            <p:cNvGraphicFramePr>
              <a:graphicFrameLocks noChangeAspect="1"/>
            </p:cNvGraphicFramePr>
            <p:nvPr/>
          </p:nvGraphicFramePr>
          <p:xfrm>
            <a:off x="6587861" y="5143500"/>
            <a:ext cx="203200" cy="190500"/>
          </p:xfrm>
          <a:graphic>
            <a:graphicData uri="http://schemas.openxmlformats.org/presentationml/2006/ole">
              <p:oleObj spid="_x0000_s353287" name="Equation" r:id="rId8" imgW="203040" imgH="190440" progId="Equation.3">
                <p:embed/>
              </p:oleObj>
            </a:graphicData>
          </a:graphic>
        </p:graphicFrame>
        <p:cxnSp>
          <p:nvCxnSpPr>
            <p:cNvPr id="33" name="Straight Arrow Connector 32"/>
            <p:cNvCxnSpPr/>
            <p:nvPr/>
          </p:nvCxnSpPr>
          <p:spPr>
            <a:xfrm rot="5400000" flipH="1" flipV="1">
              <a:off x="5371849" y="43419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rot="20115783">
              <a:off x="7015687" y="4418679"/>
              <a:ext cx="1303998" cy="627579"/>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TextBox 34"/>
            <p:cNvSpPr txBox="1"/>
            <p:nvPr/>
          </p:nvSpPr>
          <p:spPr>
            <a:xfrm>
              <a:off x="7564584" y="48576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36" name="Oval 35"/>
            <p:cNvSpPr/>
            <p:nvPr/>
          </p:nvSpPr>
          <p:spPr>
            <a:xfrm>
              <a:off x="7772400" y="4495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7" name="Straight Arrow Connector 36"/>
            <p:cNvCxnSpPr/>
            <p:nvPr/>
          </p:nvCxnSpPr>
          <p:spPr>
            <a:xfrm flipV="1">
              <a:off x="5629589" y="4953000"/>
              <a:ext cx="1914211" cy="4572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20"/>
            <p:cNvGraphicFramePr>
              <a:graphicFrameLocks noChangeAspect="1"/>
            </p:cNvGraphicFramePr>
            <p:nvPr/>
          </p:nvGraphicFramePr>
          <p:xfrm>
            <a:off x="6038297" y="4699000"/>
            <a:ext cx="292100" cy="241300"/>
          </p:xfrm>
          <a:graphic>
            <a:graphicData uri="http://schemas.openxmlformats.org/presentationml/2006/ole">
              <p:oleObj spid="_x0000_s353288" name="Equation" r:id="rId9" imgW="291960" imgH="241200" progId="Equation.3">
                <p:embed/>
              </p:oleObj>
            </a:graphicData>
          </a:graphic>
        </p:graphicFrame>
        <p:sp>
          <p:nvSpPr>
            <p:cNvPr id="39" name="Rectangle 38"/>
            <p:cNvSpPr/>
            <p:nvPr/>
          </p:nvSpPr>
          <p:spPr>
            <a:xfrm>
              <a:off x="7078081" y="3283536"/>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40" name="Rectangle 39"/>
            <p:cNvSpPr/>
            <p:nvPr/>
          </p:nvSpPr>
          <p:spPr>
            <a:xfrm>
              <a:off x="8040281" y="4724400"/>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41" name="Straight Arrow Connector 40"/>
            <p:cNvCxnSpPr/>
            <p:nvPr/>
          </p:nvCxnSpPr>
          <p:spPr>
            <a:xfrm>
              <a:off x="6512046" y="4103640"/>
              <a:ext cx="1031756" cy="8493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16"/>
            <p:cNvGraphicFramePr>
              <a:graphicFrameLocks noChangeAspect="1"/>
            </p:cNvGraphicFramePr>
            <p:nvPr/>
          </p:nvGraphicFramePr>
          <p:xfrm>
            <a:off x="6994236" y="4315692"/>
            <a:ext cx="177800" cy="190500"/>
          </p:xfrm>
          <a:graphic>
            <a:graphicData uri="http://schemas.openxmlformats.org/presentationml/2006/ole">
              <p:oleObj spid="_x0000_s353289" name="Equation" r:id="rId10" imgW="177480" imgH="190440" progId="Equation.3">
                <p:embed/>
              </p:oleObj>
            </a:graphicData>
          </a:graphic>
        </p:graphicFrame>
        <p:cxnSp>
          <p:nvCxnSpPr>
            <p:cNvPr id="47" name="Straight Arrow Connector 46"/>
            <p:cNvCxnSpPr/>
            <p:nvPr/>
          </p:nvCxnSpPr>
          <p:spPr>
            <a:xfrm>
              <a:off x="5638800" y="543098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5170054" y="498301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0800000" flipV="1">
              <a:off x="5227782" y="5427288"/>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0" name="Object 17"/>
            <p:cNvGraphicFramePr>
              <a:graphicFrameLocks noChangeAspect="1"/>
            </p:cNvGraphicFramePr>
            <p:nvPr/>
          </p:nvGraphicFramePr>
          <p:xfrm>
            <a:off x="4867566" y="5269344"/>
            <a:ext cx="508000" cy="368300"/>
          </p:xfrm>
          <a:graphic>
            <a:graphicData uri="http://schemas.openxmlformats.org/presentationml/2006/ole">
              <p:oleObj spid="_x0000_s353294" name="Equation" r:id="rId11" imgW="507960" imgH="368280" progId="Equation.3">
                <p:embed/>
              </p:oleObj>
            </a:graphicData>
          </a:graphic>
        </p:graphicFrame>
        <p:graphicFrame>
          <p:nvGraphicFramePr>
            <p:cNvPr id="51" name="Object 18"/>
            <p:cNvGraphicFramePr>
              <a:graphicFrameLocks noChangeAspect="1"/>
            </p:cNvGraphicFramePr>
            <p:nvPr/>
          </p:nvGraphicFramePr>
          <p:xfrm>
            <a:off x="5720196" y="5491883"/>
            <a:ext cx="571500" cy="368300"/>
          </p:xfrm>
          <a:graphic>
            <a:graphicData uri="http://schemas.openxmlformats.org/presentationml/2006/ole">
              <p:oleObj spid="_x0000_s353295" name="Equation" r:id="rId12" imgW="571320" imgH="368280" progId="Equation.3">
                <p:embed/>
              </p:oleObj>
            </a:graphicData>
          </a:graphic>
        </p:graphicFrame>
        <p:graphicFrame>
          <p:nvGraphicFramePr>
            <p:cNvPr id="52" name="Object 19"/>
            <p:cNvGraphicFramePr>
              <a:graphicFrameLocks noChangeAspect="1"/>
            </p:cNvGraphicFramePr>
            <p:nvPr/>
          </p:nvGraphicFramePr>
          <p:xfrm>
            <a:off x="5031221" y="4796558"/>
            <a:ext cx="558800" cy="381000"/>
          </p:xfrm>
          <a:graphic>
            <a:graphicData uri="http://schemas.openxmlformats.org/presentationml/2006/ole">
              <p:oleObj spid="_x0000_s353296" name="Equation" r:id="rId13" imgW="558720" imgH="380880" progId="Equation.3">
                <p:embed/>
              </p:oleObj>
            </a:graphicData>
          </a:graphic>
        </p:graphicFrame>
        <p:sp>
          <p:nvSpPr>
            <p:cNvPr id="44" name="TextBox 43"/>
            <p:cNvSpPr txBox="1"/>
            <p:nvPr/>
          </p:nvSpPr>
          <p:spPr>
            <a:xfrm>
              <a:off x="6705600" y="34290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sp>
          <p:nvSpPr>
            <p:cNvPr id="53" name="Oval 52"/>
            <p:cNvSpPr/>
            <p:nvPr/>
          </p:nvSpPr>
          <p:spPr>
            <a:xfrm>
              <a:off x="6904180" y="3752272"/>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7543800" y="4934528"/>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TextBox 56"/>
            <p:cNvSpPr txBox="1"/>
            <p:nvPr/>
          </p:nvSpPr>
          <p:spPr>
            <a:xfrm>
              <a:off x="7696200" y="4123398"/>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cxnSp>
          <p:nvCxnSpPr>
            <p:cNvPr id="61" name="Straight Arrow Connector 60"/>
            <p:cNvCxnSpPr/>
            <p:nvPr/>
          </p:nvCxnSpPr>
          <p:spPr>
            <a:xfrm>
              <a:off x="6969244" y="3810000"/>
              <a:ext cx="803156"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6612221" y="3738172"/>
              <a:ext cx="220649" cy="38405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flipH="1" flipV="1">
              <a:off x="7528725" y="4663276"/>
              <a:ext cx="373050" cy="1904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53302" name="Object 22"/>
            <p:cNvGraphicFramePr>
              <a:graphicFrameLocks noChangeAspect="1"/>
            </p:cNvGraphicFramePr>
            <p:nvPr/>
          </p:nvGraphicFramePr>
          <p:xfrm>
            <a:off x="6665192" y="3898896"/>
            <a:ext cx="469900" cy="317500"/>
          </p:xfrm>
          <a:graphic>
            <a:graphicData uri="http://schemas.openxmlformats.org/presentationml/2006/ole">
              <p:oleObj spid="_x0000_s353302" name="Equation" r:id="rId14" imgW="469800" imgH="317160" progId="Equation.3">
                <p:embed/>
              </p:oleObj>
            </a:graphicData>
          </a:graphic>
        </p:graphicFrame>
        <p:graphicFrame>
          <p:nvGraphicFramePr>
            <p:cNvPr id="353303" name="Object 23"/>
            <p:cNvGraphicFramePr>
              <a:graphicFrameLocks noChangeAspect="1"/>
            </p:cNvGraphicFramePr>
            <p:nvPr/>
          </p:nvGraphicFramePr>
          <p:xfrm>
            <a:off x="7689272" y="4715164"/>
            <a:ext cx="330200" cy="330200"/>
          </p:xfrm>
          <a:graphic>
            <a:graphicData uri="http://schemas.openxmlformats.org/presentationml/2006/ole">
              <p:oleObj spid="_x0000_s353303" name="Equation" r:id="rId15" imgW="330120" imgH="330120" progId="Equation.3">
                <p:embed/>
              </p:oleObj>
            </a:graphicData>
          </a:graphic>
        </p:graphicFrame>
        <p:graphicFrame>
          <p:nvGraphicFramePr>
            <p:cNvPr id="353304" name="Object 24"/>
            <p:cNvGraphicFramePr>
              <a:graphicFrameLocks noChangeAspect="1"/>
            </p:cNvGraphicFramePr>
            <p:nvPr/>
          </p:nvGraphicFramePr>
          <p:xfrm>
            <a:off x="7335984" y="3856176"/>
            <a:ext cx="685800" cy="254000"/>
          </p:xfrm>
          <a:graphic>
            <a:graphicData uri="http://schemas.openxmlformats.org/presentationml/2006/ole">
              <p:oleObj spid="_x0000_s353304" name="Equation" r:id="rId16" imgW="685800" imgH="253800" progId="Equation.3">
                <p:embed/>
              </p:oleObj>
            </a:graphicData>
          </a:graphic>
        </p:graphicFrame>
      </p:grpSp>
      <p:graphicFrame>
        <p:nvGraphicFramePr>
          <p:cNvPr id="353305" name="Object 7"/>
          <p:cNvGraphicFramePr>
            <a:graphicFrameLocks noChangeAspect="1"/>
          </p:cNvGraphicFramePr>
          <p:nvPr/>
        </p:nvGraphicFramePr>
        <p:xfrm>
          <a:off x="457200" y="1879600"/>
          <a:ext cx="2705100" cy="330200"/>
        </p:xfrm>
        <a:graphic>
          <a:graphicData uri="http://schemas.openxmlformats.org/presentationml/2006/ole">
            <p:oleObj spid="_x0000_s353305" name="Equation" r:id="rId17" imgW="2705040" imgH="330120" progId="Equation.3">
              <p:embed/>
            </p:oleObj>
          </a:graphicData>
        </a:graphic>
      </p:graphicFrame>
      <p:graphicFrame>
        <p:nvGraphicFramePr>
          <p:cNvPr id="353306" name="Object 7"/>
          <p:cNvGraphicFramePr>
            <a:graphicFrameLocks noChangeAspect="1"/>
          </p:cNvGraphicFramePr>
          <p:nvPr/>
        </p:nvGraphicFramePr>
        <p:xfrm>
          <a:off x="415925" y="2387600"/>
          <a:ext cx="2921000" cy="812800"/>
        </p:xfrm>
        <a:graphic>
          <a:graphicData uri="http://schemas.openxmlformats.org/presentationml/2006/ole">
            <p:oleObj spid="_x0000_s353306" name="Equation" r:id="rId18" imgW="2920680" imgH="812520" progId="Equation.3">
              <p:embed/>
            </p:oleObj>
          </a:graphicData>
        </a:graphic>
      </p:graphicFrame>
      <p:graphicFrame>
        <p:nvGraphicFramePr>
          <p:cNvPr id="353307" name="Object 27"/>
          <p:cNvGraphicFramePr>
            <a:graphicFrameLocks noChangeAspect="1"/>
          </p:cNvGraphicFramePr>
          <p:nvPr/>
        </p:nvGraphicFramePr>
        <p:xfrm>
          <a:off x="514928" y="3352800"/>
          <a:ext cx="2413000" cy="787400"/>
        </p:xfrm>
        <a:graphic>
          <a:graphicData uri="http://schemas.openxmlformats.org/presentationml/2006/ole">
            <p:oleObj spid="_x0000_s353307" name="Equation" r:id="rId19" imgW="2412720" imgH="787320" progId="Equation.3">
              <p:embed/>
            </p:oleObj>
          </a:graphicData>
        </a:graphic>
      </p:graphicFrame>
      <p:graphicFrame>
        <p:nvGraphicFramePr>
          <p:cNvPr id="353308" name="Object 28"/>
          <p:cNvGraphicFramePr>
            <a:graphicFrameLocks noChangeAspect="1"/>
          </p:cNvGraphicFramePr>
          <p:nvPr/>
        </p:nvGraphicFramePr>
        <p:xfrm>
          <a:off x="469892" y="4267200"/>
          <a:ext cx="2641600" cy="685800"/>
        </p:xfrm>
        <a:graphic>
          <a:graphicData uri="http://schemas.openxmlformats.org/presentationml/2006/ole">
            <p:oleObj spid="_x0000_s353308" name="Equation" r:id="rId20" imgW="2641320" imgH="685800" progId="Equation.3">
              <p:embed/>
            </p:oleObj>
          </a:graphicData>
        </a:graphic>
      </p:graphicFrame>
      <p:graphicFrame>
        <p:nvGraphicFramePr>
          <p:cNvPr id="353309" name="Object 29"/>
          <p:cNvGraphicFramePr>
            <a:graphicFrameLocks noChangeAspect="1"/>
          </p:cNvGraphicFramePr>
          <p:nvPr/>
        </p:nvGraphicFramePr>
        <p:xfrm>
          <a:off x="762000" y="5029200"/>
          <a:ext cx="977900" cy="355600"/>
        </p:xfrm>
        <a:graphic>
          <a:graphicData uri="http://schemas.openxmlformats.org/presentationml/2006/ole">
            <p:oleObj spid="_x0000_s353309" name="Equation" r:id="rId21" imgW="977760" imgH="355320" progId="Equation.3">
              <p:embed/>
            </p:oleObj>
          </a:graphicData>
        </a:graphic>
      </p:graphicFrame>
      <p:sp>
        <p:nvSpPr>
          <p:cNvPr id="70" name="Rectangle 69"/>
          <p:cNvSpPr/>
          <p:nvPr/>
        </p:nvSpPr>
        <p:spPr>
          <a:xfrm>
            <a:off x="1838036" y="5059340"/>
            <a:ext cx="3403496" cy="369332"/>
          </a:xfrm>
          <a:prstGeom prst="rect">
            <a:avLst/>
          </a:prstGeom>
        </p:spPr>
        <p:txBody>
          <a:bodyPr wrap="none">
            <a:spAutoFit/>
          </a:bodyPr>
          <a:lstStyle/>
          <a:p>
            <a:r>
              <a:rPr lang="en-US" b="1" dirty="0" smtClean="0">
                <a:latin typeface="Arial" pitchFamily="34" charset="0"/>
                <a:cs typeface="Arial" pitchFamily="34" charset="0"/>
              </a:rPr>
              <a:t>: deformation gradient tensor</a:t>
            </a:r>
            <a:endParaRPr lang="en-US" b="1" dirty="0"/>
          </a:p>
        </p:txBody>
      </p:sp>
      <p:graphicFrame>
        <p:nvGraphicFramePr>
          <p:cNvPr id="353310" name="Object 30"/>
          <p:cNvGraphicFramePr>
            <a:graphicFrameLocks noChangeAspect="1"/>
          </p:cNvGraphicFramePr>
          <p:nvPr/>
        </p:nvGraphicFramePr>
        <p:xfrm>
          <a:off x="774700" y="5613400"/>
          <a:ext cx="1308100" cy="254000"/>
        </p:xfrm>
        <a:graphic>
          <a:graphicData uri="http://schemas.openxmlformats.org/presentationml/2006/ole">
            <p:oleObj spid="_x0000_s353310" name="Equation" r:id="rId22" imgW="1307880" imgH="253800" progId="Equation.3">
              <p:embed/>
            </p:oleObj>
          </a:graphicData>
        </a:graphic>
      </p:graphicFrame>
      <p:graphicFrame>
        <p:nvGraphicFramePr>
          <p:cNvPr id="353312" name="Object 32"/>
          <p:cNvGraphicFramePr>
            <a:graphicFrameLocks noChangeAspect="1"/>
          </p:cNvGraphicFramePr>
          <p:nvPr/>
        </p:nvGraphicFramePr>
        <p:xfrm>
          <a:off x="806450" y="6096000"/>
          <a:ext cx="3771900" cy="406400"/>
        </p:xfrm>
        <a:graphic>
          <a:graphicData uri="http://schemas.openxmlformats.org/presentationml/2006/ole">
            <p:oleObj spid="_x0000_s353312" name="Equation" r:id="rId23" imgW="3771720" imgH="40608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5577"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grpSp>
        <p:nvGrpSpPr>
          <p:cNvPr id="2" name="Group 67"/>
          <p:cNvGrpSpPr/>
          <p:nvPr/>
        </p:nvGrpSpPr>
        <p:grpSpPr>
          <a:xfrm>
            <a:off x="4760213" y="685800"/>
            <a:ext cx="4307587" cy="2879139"/>
            <a:chOff x="4771761" y="3283536"/>
            <a:chExt cx="4307587" cy="2879139"/>
          </a:xfrm>
        </p:grpSpPr>
        <p:cxnSp>
          <p:nvCxnSpPr>
            <p:cNvPr id="20" name="Straight Arrow Connector 19"/>
            <p:cNvCxnSpPr/>
            <p:nvPr/>
          </p:nvCxnSpPr>
          <p:spPr>
            <a:xfrm rot="5400000" flipH="1" flipV="1">
              <a:off x="4769812" y="46077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4999206" y="5445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608806" y="54459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rot="20054965">
              <a:off x="6053132" y="3630714"/>
              <a:ext cx="1248273" cy="597856"/>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24" name="Object 4"/>
            <p:cNvGraphicFramePr>
              <a:graphicFrameLocks noChangeAspect="1"/>
            </p:cNvGraphicFramePr>
            <p:nvPr/>
          </p:nvGraphicFramePr>
          <p:xfrm>
            <a:off x="4771761" y="5845175"/>
            <a:ext cx="609600" cy="317500"/>
          </p:xfrm>
          <a:graphic>
            <a:graphicData uri="http://schemas.openxmlformats.org/presentationml/2006/ole">
              <p:oleObj spid="_x0000_s365570" name="Equation" r:id="rId4" imgW="609480" imgH="317160" progId="Equation.3">
                <p:embed/>
              </p:oleObj>
            </a:graphicData>
          </a:graphic>
        </p:graphicFrame>
        <p:graphicFrame>
          <p:nvGraphicFramePr>
            <p:cNvPr id="25" name="Object 5"/>
            <p:cNvGraphicFramePr>
              <a:graphicFrameLocks noChangeAspect="1"/>
            </p:cNvGraphicFramePr>
            <p:nvPr/>
          </p:nvGraphicFramePr>
          <p:xfrm>
            <a:off x="7727397" y="5391871"/>
            <a:ext cx="673100" cy="317500"/>
          </p:xfrm>
          <a:graphic>
            <a:graphicData uri="http://schemas.openxmlformats.org/presentationml/2006/ole">
              <p:oleObj spid="_x0000_s365571" name="Equation" r:id="rId5" imgW="672840" imgH="317160" progId="Equation.3">
                <p:embed/>
              </p:oleObj>
            </a:graphicData>
          </a:graphic>
        </p:graphicFrame>
        <p:graphicFrame>
          <p:nvGraphicFramePr>
            <p:cNvPr id="26" name="Object 6"/>
            <p:cNvGraphicFramePr>
              <a:graphicFrameLocks noChangeAspect="1"/>
            </p:cNvGraphicFramePr>
            <p:nvPr/>
          </p:nvGraphicFramePr>
          <p:xfrm>
            <a:off x="5112785" y="3479800"/>
            <a:ext cx="647700" cy="330200"/>
          </p:xfrm>
          <a:graphic>
            <a:graphicData uri="http://schemas.openxmlformats.org/presentationml/2006/ole">
              <p:oleObj spid="_x0000_s365572" name="Equation" r:id="rId6" imgW="647640" imgH="330120" progId="Equation.3">
                <p:embed/>
              </p:oleObj>
            </a:graphicData>
          </a:graphic>
        </p:graphicFrame>
        <p:graphicFrame>
          <p:nvGraphicFramePr>
            <p:cNvPr id="27" name="Object 10"/>
            <p:cNvGraphicFramePr>
              <a:graphicFrameLocks noChangeAspect="1"/>
            </p:cNvGraphicFramePr>
            <p:nvPr/>
          </p:nvGraphicFramePr>
          <p:xfrm>
            <a:off x="5340949" y="5250872"/>
            <a:ext cx="228600" cy="241300"/>
          </p:xfrm>
          <a:graphic>
            <a:graphicData uri="http://schemas.openxmlformats.org/presentationml/2006/ole">
              <p:oleObj spid="_x0000_s365573" name="Equation" r:id="rId7" imgW="228600" imgH="241200" progId="Equation.3">
                <p:embed/>
              </p:oleObj>
            </a:graphicData>
          </a:graphic>
        </p:graphicFrame>
        <p:sp>
          <p:nvSpPr>
            <p:cNvPr id="28" name="TextBox 27"/>
            <p:cNvSpPr txBox="1"/>
            <p:nvPr/>
          </p:nvSpPr>
          <p:spPr>
            <a:xfrm>
              <a:off x="6172200" y="38007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29" name="Oval 28"/>
            <p:cNvSpPr/>
            <p:nvPr/>
          </p:nvSpPr>
          <p:spPr>
            <a:xfrm>
              <a:off x="6447005" y="4038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2" name="Object 21"/>
            <p:cNvGraphicFramePr>
              <a:graphicFrameLocks noChangeAspect="1"/>
            </p:cNvGraphicFramePr>
            <p:nvPr/>
          </p:nvGraphicFramePr>
          <p:xfrm>
            <a:off x="6587861" y="5143500"/>
            <a:ext cx="203200" cy="190500"/>
          </p:xfrm>
          <a:graphic>
            <a:graphicData uri="http://schemas.openxmlformats.org/presentationml/2006/ole">
              <p:oleObj spid="_x0000_s365574" name="Equation" r:id="rId8" imgW="203040" imgH="190440" progId="Equation.3">
                <p:embed/>
              </p:oleObj>
            </a:graphicData>
          </a:graphic>
        </p:graphicFrame>
        <p:cxnSp>
          <p:nvCxnSpPr>
            <p:cNvPr id="33" name="Straight Arrow Connector 32"/>
            <p:cNvCxnSpPr/>
            <p:nvPr/>
          </p:nvCxnSpPr>
          <p:spPr>
            <a:xfrm rot="5400000" flipH="1" flipV="1">
              <a:off x="5371849" y="43419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rot="20115783">
              <a:off x="7015687" y="4418679"/>
              <a:ext cx="1303998" cy="627579"/>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TextBox 34"/>
            <p:cNvSpPr txBox="1"/>
            <p:nvPr/>
          </p:nvSpPr>
          <p:spPr>
            <a:xfrm>
              <a:off x="7564584" y="48576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36" name="Oval 35"/>
            <p:cNvSpPr/>
            <p:nvPr/>
          </p:nvSpPr>
          <p:spPr>
            <a:xfrm>
              <a:off x="7772400" y="4495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7" name="Straight Arrow Connector 36"/>
            <p:cNvCxnSpPr/>
            <p:nvPr/>
          </p:nvCxnSpPr>
          <p:spPr>
            <a:xfrm flipV="1">
              <a:off x="5629589" y="4953000"/>
              <a:ext cx="1914211" cy="4572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8" name="Object 20"/>
            <p:cNvGraphicFramePr>
              <a:graphicFrameLocks noChangeAspect="1"/>
            </p:cNvGraphicFramePr>
            <p:nvPr/>
          </p:nvGraphicFramePr>
          <p:xfrm>
            <a:off x="6038297" y="4699000"/>
            <a:ext cx="292100" cy="241300"/>
          </p:xfrm>
          <a:graphic>
            <a:graphicData uri="http://schemas.openxmlformats.org/presentationml/2006/ole">
              <p:oleObj spid="_x0000_s365575" name="Equation" r:id="rId9" imgW="291960" imgH="241200" progId="Equation.3">
                <p:embed/>
              </p:oleObj>
            </a:graphicData>
          </a:graphic>
        </p:graphicFrame>
        <p:sp>
          <p:nvSpPr>
            <p:cNvPr id="39" name="Rectangle 38"/>
            <p:cNvSpPr/>
            <p:nvPr/>
          </p:nvSpPr>
          <p:spPr>
            <a:xfrm>
              <a:off x="7078081" y="3283536"/>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40" name="Rectangle 39"/>
            <p:cNvSpPr/>
            <p:nvPr/>
          </p:nvSpPr>
          <p:spPr>
            <a:xfrm>
              <a:off x="8040281" y="4724400"/>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41" name="Straight Arrow Connector 40"/>
            <p:cNvCxnSpPr/>
            <p:nvPr/>
          </p:nvCxnSpPr>
          <p:spPr>
            <a:xfrm>
              <a:off x="6512046" y="4103640"/>
              <a:ext cx="1031756" cy="8493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16"/>
            <p:cNvGraphicFramePr>
              <a:graphicFrameLocks noChangeAspect="1"/>
            </p:cNvGraphicFramePr>
            <p:nvPr/>
          </p:nvGraphicFramePr>
          <p:xfrm>
            <a:off x="6994236" y="4315692"/>
            <a:ext cx="177800" cy="190500"/>
          </p:xfrm>
          <a:graphic>
            <a:graphicData uri="http://schemas.openxmlformats.org/presentationml/2006/ole">
              <p:oleObj spid="_x0000_s365576" name="Equation" r:id="rId10" imgW="177480" imgH="190440" progId="Equation.3">
                <p:embed/>
              </p:oleObj>
            </a:graphicData>
          </a:graphic>
        </p:graphicFrame>
        <p:cxnSp>
          <p:nvCxnSpPr>
            <p:cNvPr id="47" name="Straight Arrow Connector 46"/>
            <p:cNvCxnSpPr/>
            <p:nvPr/>
          </p:nvCxnSpPr>
          <p:spPr>
            <a:xfrm>
              <a:off x="5638800" y="543098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flipH="1" flipV="1">
              <a:off x="5170054" y="498301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10800000" flipV="1">
              <a:off x="5227782" y="5427288"/>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0" name="Object 17"/>
            <p:cNvGraphicFramePr>
              <a:graphicFrameLocks noChangeAspect="1"/>
            </p:cNvGraphicFramePr>
            <p:nvPr/>
          </p:nvGraphicFramePr>
          <p:xfrm>
            <a:off x="4867566" y="5269344"/>
            <a:ext cx="508000" cy="368300"/>
          </p:xfrm>
          <a:graphic>
            <a:graphicData uri="http://schemas.openxmlformats.org/presentationml/2006/ole">
              <p:oleObj spid="_x0000_s365578" name="Equation" r:id="rId11" imgW="507960" imgH="368280" progId="Equation.3">
                <p:embed/>
              </p:oleObj>
            </a:graphicData>
          </a:graphic>
        </p:graphicFrame>
        <p:graphicFrame>
          <p:nvGraphicFramePr>
            <p:cNvPr id="51" name="Object 18"/>
            <p:cNvGraphicFramePr>
              <a:graphicFrameLocks noChangeAspect="1"/>
            </p:cNvGraphicFramePr>
            <p:nvPr/>
          </p:nvGraphicFramePr>
          <p:xfrm>
            <a:off x="5720196" y="5491883"/>
            <a:ext cx="571500" cy="368300"/>
          </p:xfrm>
          <a:graphic>
            <a:graphicData uri="http://schemas.openxmlformats.org/presentationml/2006/ole">
              <p:oleObj spid="_x0000_s365579" name="Equation" r:id="rId12" imgW="571320" imgH="368280" progId="Equation.3">
                <p:embed/>
              </p:oleObj>
            </a:graphicData>
          </a:graphic>
        </p:graphicFrame>
        <p:graphicFrame>
          <p:nvGraphicFramePr>
            <p:cNvPr id="52" name="Object 19"/>
            <p:cNvGraphicFramePr>
              <a:graphicFrameLocks noChangeAspect="1"/>
            </p:cNvGraphicFramePr>
            <p:nvPr/>
          </p:nvGraphicFramePr>
          <p:xfrm>
            <a:off x="5031221" y="4796558"/>
            <a:ext cx="558800" cy="381000"/>
          </p:xfrm>
          <a:graphic>
            <a:graphicData uri="http://schemas.openxmlformats.org/presentationml/2006/ole">
              <p:oleObj spid="_x0000_s365580" name="Equation" r:id="rId13" imgW="558720" imgH="380880" progId="Equation.3">
                <p:embed/>
              </p:oleObj>
            </a:graphicData>
          </a:graphic>
        </p:graphicFrame>
        <p:sp>
          <p:nvSpPr>
            <p:cNvPr id="44" name="TextBox 43"/>
            <p:cNvSpPr txBox="1"/>
            <p:nvPr/>
          </p:nvSpPr>
          <p:spPr>
            <a:xfrm>
              <a:off x="6705600" y="34290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sp>
          <p:nvSpPr>
            <p:cNvPr id="53" name="Oval 52"/>
            <p:cNvSpPr/>
            <p:nvPr/>
          </p:nvSpPr>
          <p:spPr>
            <a:xfrm>
              <a:off x="6904180" y="3752272"/>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Oval 55"/>
            <p:cNvSpPr/>
            <p:nvPr/>
          </p:nvSpPr>
          <p:spPr>
            <a:xfrm>
              <a:off x="7543800" y="4934528"/>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TextBox 56"/>
            <p:cNvSpPr txBox="1"/>
            <p:nvPr/>
          </p:nvSpPr>
          <p:spPr>
            <a:xfrm>
              <a:off x="7696200" y="4123398"/>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cxnSp>
          <p:nvCxnSpPr>
            <p:cNvPr id="61" name="Straight Arrow Connector 60"/>
            <p:cNvCxnSpPr/>
            <p:nvPr/>
          </p:nvCxnSpPr>
          <p:spPr>
            <a:xfrm>
              <a:off x="6969244" y="3810000"/>
              <a:ext cx="803156"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6612221" y="3738172"/>
              <a:ext cx="220649" cy="38405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flipH="1" flipV="1">
              <a:off x="7528725" y="4663276"/>
              <a:ext cx="373050" cy="1904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53302" name="Object 22"/>
            <p:cNvGraphicFramePr>
              <a:graphicFrameLocks noChangeAspect="1"/>
            </p:cNvGraphicFramePr>
            <p:nvPr/>
          </p:nvGraphicFramePr>
          <p:xfrm>
            <a:off x="6665192" y="3898896"/>
            <a:ext cx="469900" cy="317500"/>
          </p:xfrm>
          <a:graphic>
            <a:graphicData uri="http://schemas.openxmlformats.org/presentationml/2006/ole">
              <p:oleObj spid="_x0000_s365581" name="Equation" r:id="rId14" imgW="469800" imgH="317160" progId="Equation.3">
                <p:embed/>
              </p:oleObj>
            </a:graphicData>
          </a:graphic>
        </p:graphicFrame>
        <p:graphicFrame>
          <p:nvGraphicFramePr>
            <p:cNvPr id="353303" name="Object 23"/>
            <p:cNvGraphicFramePr>
              <a:graphicFrameLocks noChangeAspect="1"/>
            </p:cNvGraphicFramePr>
            <p:nvPr/>
          </p:nvGraphicFramePr>
          <p:xfrm>
            <a:off x="7689272" y="4715164"/>
            <a:ext cx="330200" cy="330200"/>
          </p:xfrm>
          <a:graphic>
            <a:graphicData uri="http://schemas.openxmlformats.org/presentationml/2006/ole">
              <p:oleObj spid="_x0000_s365582" name="Equation" r:id="rId15" imgW="330120" imgH="330120" progId="Equation.3">
                <p:embed/>
              </p:oleObj>
            </a:graphicData>
          </a:graphic>
        </p:graphicFrame>
        <p:graphicFrame>
          <p:nvGraphicFramePr>
            <p:cNvPr id="353304" name="Object 24"/>
            <p:cNvGraphicFramePr>
              <a:graphicFrameLocks noChangeAspect="1"/>
            </p:cNvGraphicFramePr>
            <p:nvPr/>
          </p:nvGraphicFramePr>
          <p:xfrm>
            <a:off x="7335984" y="3856176"/>
            <a:ext cx="685800" cy="254000"/>
          </p:xfrm>
          <a:graphic>
            <a:graphicData uri="http://schemas.openxmlformats.org/presentationml/2006/ole">
              <p:oleObj spid="_x0000_s365583" name="Equation" r:id="rId16" imgW="685800" imgH="253800" progId="Equation.3">
                <p:embed/>
              </p:oleObj>
            </a:graphicData>
          </a:graphic>
        </p:graphicFrame>
      </p:grpSp>
      <p:graphicFrame>
        <p:nvGraphicFramePr>
          <p:cNvPr id="353311" name="Object 31"/>
          <p:cNvGraphicFramePr>
            <a:graphicFrameLocks noChangeAspect="1"/>
          </p:cNvGraphicFramePr>
          <p:nvPr/>
        </p:nvGraphicFramePr>
        <p:xfrm>
          <a:off x="533400" y="914400"/>
          <a:ext cx="1397000" cy="368300"/>
        </p:xfrm>
        <a:graphic>
          <a:graphicData uri="http://schemas.openxmlformats.org/presentationml/2006/ole">
            <p:oleObj spid="_x0000_s365590" name="Equation" r:id="rId17" imgW="1396800" imgH="368280" progId="Equation.3">
              <p:embed/>
            </p:oleObj>
          </a:graphicData>
        </a:graphic>
      </p:graphicFrame>
      <p:sp>
        <p:nvSpPr>
          <p:cNvPr id="72" name="Rectangle 71"/>
          <p:cNvSpPr/>
          <p:nvPr/>
        </p:nvSpPr>
        <p:spPr>
          <a:xfrm>
            <a:off x="1863540" y="950192"/>
            <a:ext cx="2954655" cy="369332"/>
          </a:xfrm>
          <a:prstGeom prst="rect">
            <a:avLst/>
          </a:prstGeom>
        </p:spPr>
        <p:txBody>
          <a:bodyPr wrap="none">
            <a:spAutoFit/>
          </a:bodyPr>
          <a:lstStyle/>
          <a:p>
            <a:r>
              <a:rPr lang="en-US" b="1" dirty="0" smtClean="0">
                <a:latin typeface="Arial" pitchFamily="34" charset="0"/>
                <a:cs typeface="Arial" pitchFamily="34" charset="0"/>
              </a:rPr>
              <a:t>: measure of deformation</a:t>
            </a:r>
            <a:endParaRPr lang="en-US" b="1" dirty="0"/>
          </a:p>
        </p:txBody>
      </p:sp>
      <p:graphicFrame>
        <p:nvGraphicFramePr>
          <p:cNvPr id="365591" name="Object 31"/>
          <p:cNvGraphicFramePr>
            <a:graphicFrameLocks noChangeAspect="1"/>
          </p:cNvGraphicFramePr>
          <p:nvPr/>
        </p:nvGraphicFramePr>
        <p:xfrm>
          <a:off x="152400" y="1524000"/>
          <a:ext cx="3683000" cy="1549400"/>
        </p:xfrm>
        <a:graphic>
          <a:graphicData uri="http://schemas.openxmlformats.org/presentationml/2006/ole">
            <p:oleObj spid="_x0000_s365591" name="Equation" r:id="rId18" imgW="3682800" imgH="1549080" progId="Equation.3">
              <p:embed/>
            </p:oleObj>
          </a:graphicData>
        </a:graphic>
      </p:graphicFrame>
      <p:sp>
        <p:nvSpPr>
          <p:cNvPr id="54" name="Rectangle 53"/>
          <p:cNvSpPr/>
          <p:nvPr/>
        </p:nvSpPr>
        <p:spPr>
          <a:xfrm>
            <a:off x="1562392" y="3593068"/>
            <a:ext cx="3467552" cy="369332"/>
          </a:xfrm>
          <a:prstGeom prst="rect">
            <a:avLst/>
          </a:prstGeom>
        </p:spPr>
        <p:txBody>
          <a:bodyPr wrap="none">
            <a:spAutoFit/>
          </a:bodyPr>
          <a:lstStyle/>
          <a:p>
            <a:r>
              <a:rPr lang="en-US" b="1" dirty="0" smtClean="0">
                <a:latin typeface="Arial" pitchFamily="34" charset="0"/>
                <a:cs typeface="Arial" pitchFamily="34" charset="0"/>
              </a:rPr>
              <a:t>: Green’s deformation tensor</a:t>
            </a:r>
            <a:endParaRPr lang="en-US" b="1" dirty="0"/>
          </a:p>
        </p:txBody>
      </p:sp>
      <p:graphicFrame>
        <p:nvGraphicFramePr>
          <p:cNvPr id="365592" name="Object 24"/>
          <p:cNvGraphicFramePr>
            <a:graphicFrameLocks noChangeAspect="1"/>
          </p:cNvGraphicFramePr>
          <p:nvPr/>
        </p:nvGraphicFramePr>
        <p:xfrm>
          <a:off x="180108" y="3332016"/>
          <a:ext cx="1447800" cy="355600"/>
        </p:xfrm>
        <a:graphic>
          <a:graphicData uri="http://schemas.openxmlformats.org/presentationml/2006/ole">
            <p:oleObj spid="_x0000_s365592" name="Equation" r:id="rId19" imgW="1447560" imgH="355320" progId="Equation.3">
              <p:embed/>
            </p:oleObj>
          </a:graphicData>
        </a:graphic>
      </p:graphicFrame>
      <p:graphicFrame>
        <p:nvGraphicFramePr>
          <p:cNvPr id="365593" name="Object 25"/>
          <p:cNvGraphicFramePr>
            <a:graphicFrameLocks noChangeAspect="1"/>
          </p:cNvGraphicFramePr>
          <p:nvPr/>
        </p:nvGraphicFramePr>
        <p:xfrm>
          <a:off x="298450" y="3750538"/>
          <a:ext cx="1143000" cy="317500"/>
        </p:xfrm>
        <a:graphic>
          <a:graphicData uri="http://schemas.openxmlformats.org/presentationml/2006/ole">
            <p:oleObj spid="_x0000_s365593" name="Equation" r:id="rId20" imgW="1143000" imgH="317160" progId="Equation.3">
              <p:embed/>
            </p:oleObj>
          </a:graphicData>
        </a:graphic>
      </p:graphicFrame>
      <p:graphicFrame>
        <p:nvGraphicFramePr>
          <p:cNvPr id="365594" name="Object 26"/>
          <p:cNvGraphicFramePr>
            <a:graphicFrameLocks noChangeAspect="1"/>
          </p:cNvGraphicFramePr>
          <p:nvPr/>
        </p:nvGraphicFramePr>
        <p:xfrm>
          <a:off x="228600" y="4362450"/>
          <a:ext cx="1892300" cy="317500"/>
        </p:xfrm>
        <a:graphic>
          <a:graphicData uri="http://schemas.openxmlformats.org/presentationml/2006/ole">
            <p:oleObj spid="_x0000_s365594" name="Equation" r:id="rId21" imgW="1892160" imgH="317160" progId="Equation.3">
              <p:embed/>
            </p:oleObj>
          </a:graphicData>
        </a:graphic>
      </p:graphicFrame>
      <p:sp>
        <p:nvSpPr>
          <p:cNvPr id="58" name="Rectangle 57"/>
          <p:cNvSpPr/>
          <p:nvPr/>
        </p:nvSpPr>
        <p:spPr>
          <a:xfrm>
            <a:off x="2095792" y="4488996"/>
            <a:ext cx="3724096" cy="369332"/>
          </a:xfrm>
          <a:prstGeom prst="rect">
            <a:avLst/>
          </a:prstGeom>
        </p:spPr>
        <p:txBody>
          <a:bodyPr wrap="none">
            <a:spAutoFit/>
          </a:bodyPr>
          <a:lstStyle/>
          <a:p>
            <a:r>
              <a:rPr lang="en-US" b="1" dirty="0" smtClean="0">
                <a:latin typeface="Arial" pitchFamily="34" charset="0"/>
                <a:cs typeface="Arial" pitchFamily="34" charset="0"/>
              </a:rPr>
              <a:t>:</a:t>
            </a:r>
            <a:r>
              <a:rPr lang="en-US" b="1" dirty="0" err="1" smtClean="0">
                <a:latin typeface="Arial" pitchFamily="34" charset="0"/>
                <a:cs typeface="Arial" pitchFamily="34" charset="0"/>
              </a:rPr>
              <a:t>Langrangian</a:t>
            </a:r>
            <a:r>
              <a:rPr lang="en-US" b="1" dirty="0" smtClean="0">
                <a:latin typeface="Arial" pitchFamily="34" charset="0"/>
                <a:cs typeface="Arial" pitchFamily="34" charset="0"/>
              </a:rPr>
              <a:t> finite strain tensor</a:t>
            </a:r>
            <a:endParaRPr lang="en-US" b="1" dirty="0"/>
          </a:p>
        </p:txBody>
      </p:sp>
      <p:graphicFrame>
        <p:nvGraphicFramePr>
          <p:cNvPr id="365595" name="Object 27"/>
          <p:cNvGraphicFramePr>
            <a:graphicFrameLocks noChangeAspect="1"/>
          </p:cNvGraphicFramePr>
          <p:nvPr/>
        </p:nvGraphicFramePr>
        <p:xfrm>
          <a:off x="457200" y="4762500"/>
          <a:ext cx="1143000" cy="241300"/>
        </p:xfrm>
        <a:graphic>
          <a:graphicData uri="http://schemas.openxmlformats.org/presentationml/2006/ole">
            <p:oleObj spid="_x0000_s365595" name="Equation" r:id="rId22" imgW="1143000" imgH="241200" progId="Equation.3">
              <p:embed/>
            </p:oleObj>
          </a:graphicData>
        </a:graphic>
      </p:graphicFrame>
      <p:graphicFrame>
        <p:nvGraphicFramePr>
          <p:cNvPr id="365596" name="Object 31"/>
          <p:cNvGraphicFramePr>
            <a:graphicFrameLocks noChangeAspect="1"/>
          </p:cNvGraphicFramePr>
          <p:nvPr/>
        </p:nvGraphicFramePr>
        <p:xfrm>
          <a:off x="228600" y="5257800"/>
          <a:ext cx="4699000" cy="381000"/>
        </p:xfrm>
        <a:graphic>
          <a:graphicData uri="http://schemas.openxmlformats.org/presentationml/2006/ole">
            <p:oleObj spid="_x0000_s365596" name="Equation" r:id="rId23" imgW="4698720" imgH="38088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3" name="Rectangle 2"/>
          <p:cNvSpPr/>
          <p:nvPr/>
        </p:nvSpPr>
        <p:spPr>
          <a:xfrm>
            <a:off x="152400" y="685800"/>
            <a:ext cx="8763000" cy="2031325"/>
          </a:xfrm>
          <a:prstGeom prst="rect">
            <a:avLst/>
          </a:prstGeom>
        </p:spPr>
        <p:txBody>
          <a:bodyPr wrap="square">
            <a:spAutoFit/>
          </a:bodyPr>
          <a:lstStyle/>
          <a:p>
            <a:r>
              <a:rPr lang="en-US" b="1" dirty="0" smtClean="0">
                <a:latin typeface="Arial" pitchFamily="34" charset="0"/>
                <a:cs typeface="Arial" pitchFamily="34" charset="0"/>
              </a:rPr>
              <a:t>Problem 1.</a:t>
            </a:r>
            <a:r>
              <a:rPr lang="en-US" dirty="0" smtClean="0">
                <a:latin typeface="Arial" pitchFamily="34" charset="0"/>
                <a:cs typeface="Arial" pitchFamily="34" charset="0"/>
              </a:rPr>
              <a:t> Let the simple shear deformation,</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where      is a constant, be applied to the small cube of edge dimension        shown in the figure below. Draw the deformed shape of face ABGH of the cube and determine the difference                        for the diagonals AG, BH and OG of the cube.</a:t>
            </a:r>
            <a:endParaRPr lang="en-US" dirty="0"/>
          </a:p>
        </p:txBody>
      </p:sp>
      <p:graphicFrame>
        <p:nvGraphicFramePr>
          <p:cNvPr id="392194" name="Object 2"/>
          <p:cNvGraphicFramePr>
            <a:graphicFrameLocks noChangeAspect="1"/>
          </p:cNvGraphicFramePr>
          <p:nvPr/>
        </p:nvGraphicFramePr>
        <p:xfrm>
          <a:off x="1981200" y="1115288"/>
          <a:ext cx="4000500" cy="330200"/>
        </p:xfrm>
        <a:graphic>
          <a:graphicData uri="http://schemas.openxmlformats.org/presentationml/2006/ole">
            <p:oleObj spid="_x0000_s393218" name="Equation" r:id="rId3" imgW="4000320" imgH="330120" progId="Equation.3">
              <p:embed/>
            </p:oleObj>
          </a:graphicData>
        </a:graphic>
      </p:graphicFrame>
      <p:graphicFrame>
        <p:nvGraphicFramePr>
          <p:cNvPr id="392195" name="Object 3"/>
          <p:cNvGraphicFramePr>
            <a:graphicFrameLocks noChangeAspect="1"/>
          </p:cNvGraphicFramePr>
          <p:nvPr/>
        </p:nvGraphicFramePr>
        <p:xfrm>
          <a:off x="962892" y="1570180"/>
          <a:ext cx="177800" cy="254000"/>
        </p:xfrm>
        <a:graphic>
          <a:graphicData uri="http://schemas.openxmlformats.org/presentationml/2006/ole">
            <p:oleObj spid="_x0000_s393219" name="Equation" r:id="rId4" imgW="177480" imgH="253800" progId="Equation.3">
              <p:embed/>
            </p:oleObj>
          </a:graphicData>
        </a:graphic>
      </p:graphicFrame>
      <p:graphicFrame>
        <p:nvGraphicFramePr>
          <p:cNvPr id="392196" name="Object 4"/>
          <p:cNvGraphicFramePr>
            <a:graphicFrameLocks noChangeAspect="1"/>
          </p:cNvGraphicFramePr>
          <p:nvPr/>
        </p:nvGraphicFramePr>
        <p:xfrm>
          <a:off x="7513780" y="1554020"/>
          <a:ext cx="317500" cy="254000"/>
        </p:xfrm>
        <a:graphic>
          <a:graphicData uri="http://schemas.openxmlformats.org/presentationml/2006/ole">
            <p:oleObj spid="_x0000_s393220" name="Equation" r:id="rId5" imgW="317160" imgH="253800" progId="Equation.3">
              <p:embed/>
            </p:oleObj>
          </a:graphicData>
        </a:graphic>
      </p:graphicFrame>
      <p:graphicFrame>
        <p:nvGraphicFramePr>
          <p:cNvPr id="392197" name="Object 28"/>
          <p:cNvGraphicFramePr>
            <a:graphicFrameLocks noChangeAspect="1"/>
          </p:cNvGraphicFramePr>
          <p:nvPr/>
        </p:nvGraphicFramePr>
        <p:xfrm>
          <a:off x="2817088" y="2048164"/>
          <a:ext cx="1397000" cy="368300"/>
        </p:xfrm>
        <a:graphic>
          <a:graphicData uri="http://schemas.openxmlformats.org/presentationml/2006/ole">
            <p:oleObj spid="_x0000_s393221" name="Equation" r:id="rId6" imgW="1396800" imgH="368280" progId="Equation.3">
              <p:embed/>
            </p:oleObj>
          </a:graphicData>
        </a:graphic>
      </p:graphicFrame>
      <p:grpSp>
        <p:nvGrpSpPr>
          <p:cNvPr id="29" name="Group 28"/>
          <p:cNvGrpSpPr/>
          <p:nvPr/>
        </p:nvGrpSpPr>
        <p:grpSpPr>
          <a:xfrm>
            <a:off x="381000" y="3581400"/>
            <a:ext cx="3198670" cy="2581995"/>
            <a:chOff x="1219200" y="3581400"/>
            <a:chExt cx="3198670" cy="2581995"/>
          </a:xfrm>
        </p:grpSpPr>
        <p:cxnSp>
          <p:nvCxnSpPr>
            <p:cNvPr id="9" name="Straight Arrow Connector 8"/>
            <p:cNvCxnSpPr/>
            <p:nvPr/>
          </p:nvCxnSpPr>
          <p:spPr>
            <a:xfrm rot="5400000">
              <a:off x="1598341" y="5365617"/>
              <a:ext cx="503643" cy="499923"/>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115361" y="536455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1" name="Object 4"/>
            <p:cNvGraphicFramePr>
              <a:graphicFrameLocks noChangeAspect="1"/>
            </p:cNvGraphicFramePr>
            <p:nvPr/>
          </p:nvGraphicFramePr>
          <p:xfrm>
            <a:off x="1219200" y="5845895"/>
            <a:ext cx="304800" cy="317500"/>
          </p:xfrm>
          <a:graphic>
            <a:graphicData uri="http://schemas.openxmlformats.org/presentationml/2006/ole">
              <p:oleObj spid="_x0000_s393222" name="Equation" r:id="rId7" imgW="304560" imgH="317160" progId="Equation.3">
                <p:embed/>
              </p:oleObj>
            </a:graphicData>
          </a:graphic>
        </p:graphicFrame>
        <p:graphicFrame>
          <p:nvGraphicFramePr>
            <p:cNvPr id="12" name="Object 5"/>
            <p:cNvGraphicFramePr>
              <a:graphicFrameLocks noChangeAspect="1"/>
            </p:cNvGraphicFramePr>
            <p:nvPr/>
          </p:nvGraphicFramePr>
          <p:xfrm>
            <a:off x="4074970" y="5419090"/>
            <a:ext cx="342900" cy="317500"/>
          </p:xfrm>
          <a:graphic>
            <a:graphicData uri="http://schemas.openxmlformats.org/presentationml/2006/ole">
              <p:oleObj spid="_x0000_s393223" name="Equation" r:id="rId8" imgW="342720" imgH="317160" progId="Equation.3">
                <p:embed/>
              </p:oleObj>
            </a:graphicData>
          </a:graphic>
        </p:graphicFrame>
        <p:graphicFrame>
          <p:nvGraphicFramePr>
            <p:cNvPr id="13" name="Object 6"/>
            <p:cNvGraphicFramePr>
              <a:graphicFrameLocks noChangeAspect="1"/>
            </p:cNvGraphicFramePr>
            <p:nvPr/>
          </p:nvGraphicFramePr>
          <p:xfrm>
            <a:off x="1711675" y="3581400"/>
            <a:ext cx="330200" cy="330200"/>
          </p:xfrm>
          <a:graphic>
            <a:graphicData uri="http://schemas.openxmlformats.org/presentationml/2006/ole">
              <p:oleObj spid="_x0000_s393224" name="Equation" r:id="rId9" imgW="330120" imgH="330120" progId="Equation.3">
                <p:embed/>
              </p:oleObj>
            </a:graphicData>
          </a:graphic>
        </p:graphicFrame>
        <p:graphicFrame>
          <p:nvGraphicFramePr>
            <p:cNvPr id="14" name="Object 10"/>
            <p:cNvGraphicFramePr>
              <a:graphicFrameLocks noChangeAspect="1"/>
            </p:cNvGraphicFramePr>
            <p:nvPr/>
          </p:nvGraphicFramePr>
          <p:xfrm>
            <a:off x="1600200" y="5486400"/>
            <a:ext cx="228600" cy="228600"/>
          </p:xfrm>
          <a:graphic>
            <a:graphicData uri="http://schemas.openxmlformats.org/presentationml/2006/ole">
              <p:oleObj spid="_x0000_s393225" name="Equation" r:id="rId10" imgW="228600" imgH="228600" progId="Equation.3">
                <p:embed/>
              </p:oleObj>
            </a:graphicData>
          </a:graphic>
        </p:graphicFrame>
        <p:graphicFrame>
          <p:nvGraphicFramePr>
            <p:cNvPr id="16" name="Object 27"/>
            <p:cNvGraphicFramePr>
              <a:graphicFrameLocks noChangeAspect="1"/>
            </p:cNvGraphicFramePr>
            <p:nvPr/>
          </p:nvGraphicFramePr>
          <p:xfrm>
            <a:off x="2118360" y="5120640"/>
            <a:ext cx="228600" cy="241300"/>
          </p:xfrm>
          <a:graphic>
            <a:graphicData uri="http://schemas.openxmlformats.org/presentationml/2006/ole">
              <p:oleObj spid="_x0000_s393226" name="Equation" r:id="rId11" imgW="228600" imgH="241200" progId="Equation.3">
                <p:embed/>
              </p:oleObj>
            </a:graphicData>
          </a:graphic>
        </p:graphicFrame>
        <p:graphicFrame>
          <p:nvGraphicFramePr>
            <p:cNvPr id="17" name="Object 28"/>
            <p:cNvGraphicFramePr>
              <a:graphicFrameLocks noChangeAspect="1"/>
            </p:cNvGraphicFramePr>
            <p:nvPr/>
          </p:nvGraphicFramePr>
          <p:xfrm>
            <a:off x="2819400" y="5715000"/>
            <a:ext cx="203200" cy="228600"/>
          </p:xfrm>
          <a:graphic>
            <a:graphicData uri="http://schemas.openxmlformats.org/presentationml/2006/ole">
              <p:oleObj spid="_x0000_s393227" name="Equation" r:id="rId12" imgW="203040" imgH="228600" progId="Equation.3">
                <p:embed/>
              </p:oleObj>
            </a:graphicData>
          </a:graphic>
        </p:graphicFrame>
        <p:graphicFrame>
          <p:nvGraphicFramePr>
            <p:cNvPr id="18" name="Object 29"/>
            <p:cNvGraphicFramePr>
              <a:graphicFrameLocks noChangeAspect="1"/>
            </p:cNvGraphicFramePr>
            <p:nvPr/>
          </p:nvGraphicFramePr>
          <p:xfrm>
            <a:off x="1600200" y="4572000"/>
            <a:ext cx="228600" cy="228600"/>
          </p:xfrm>
          <a:graphic>
            <a:graphicData uri="http://schemas.openxmlformats.org/presentationml/2006/ole">
              <p:oleObj spid="_x0000_s393228" name="Equation" r:id="rId13" imgW="228600" imgH="228600" progId="Equation.3">
                <p:embed/>
              </p:oleObj>
            </a:graphicData>
          </a:graphic>
        </p:graphicFrame>
        <p:cxnSp>
          <p:nvCxnSpPr>
            <p:cNvPr id="19" name="Straight Arrow Connector 18"/>
            <p:cNvCxnSpPr/>
            <p:nvPr/>
          </p:nvCxnSpPr>
          <p:spPr>
            <a:xfrm rot="5400000" flipH="1" flipV="1">
              <a:off x="1264127" y="4511040"/>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Cube 19"/>
            <p:cNvSpPr/>
            <p:nvPr/>
          </p:nvSpPr>
          <p:spPr>
            <a:xfrm>
              <a:off x="1828800" y="4572000"/>
              <a:ext cx="1295400" cy="1066800"/>
            </a:xfrm>
            <a:prstGeom prst="cub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393229" name="Object 13"/>
            <p:cNvGraphicFramePr>
              <a:graphicFrameLocks noChangeAspect="1"/>
            </p:cNvGraphicFramePr>
            <p:nvPr/>
          </p:nvGraphicFramePr>
          <p:xfrm>
            <a:off x="2590800" y="4876800"/>
            <a:ext cx="228600" cy="241300"/>
          </p:xfrm>
          <a:graphic>
            <a:graphicData uri="http://schemas.openxmlformats.org/presentationml/2006/ole">
              <p:oleObj spid="_x0000_s393229" name="Equation" r:id="rId14" imgW="228600" imgH="241200" progId="Equation.3">
                <p:embed/>
              </p:oleObj>
            </a:graphicData>
          </a:graphic>
        </p:graphicFrame>
        <p:graphicFrame>
          <p:nvGraphicFramePr>
            <p:cNvPr id="393230" name="Object 14"/>
            <p:cNvGraphicFramePr>
              <a:graphicFrameLocks noChangeAspect="1"/>
            </p:cNvGraphicFramePr>
            <p:nvPr/>
          </p:nvGraphicFramePr>
          <p:xfrm>
            <a:off x="3124200" y="4724400"/>
            <a:ext cx="317500" cy="254000"/>
          </p:xfrm>
          <a:graphic>
            <a:graphicData uri="http://schemas.openxmlformats.org/presentationml/2006/ole">
              <p:oleObj spid="_x0000_s393230" name="Equation" r:id="rId15" imgW="317160" imgH="253800" progId="Equation.3">
                <p:embed/>
              </p:oleObj>
            </a:graphicData>
          </a:graphic>
        </p:graphicFrame>
        <p:graphicFrame>
          <p:nvGraphicFramePr>
            <p:cNvPr id="393231" name="Object 15"/>
            <p:cNvGraphicFramePr>
              <a:graphicFrameLocks noChangeAspect="1"/>
            </p:cNvGraphicFramePr>
            <p:nvPr/>
          </p:nvGraphicFramePr>
          <p:xfrm>
            <a:off x="3048000" y="5410200"/>
            <a:ext cx="317500" cy="254000"/>
          </p:xfrm>
          <a:graphic>
            <a:graphicData uri="http://schemas.openxmlformats.org/presentationml/2006/ole">
              <p:oleObj spid="_x0000_s393231" name="Equation" r:id="rId16" imgW="317160" imgH="253800" progId="Equation.3">
                <p:embed/>
              </p:oleObj>
            </a:graphicData>
          </a:graphic>
        </p:graphicFrame>
        <p:graphicFrame>
          <p:nvGraphicFramePr>
            <p:cNvPr id="393232" name="Object 16"/>
            <p:cNvGraphicFramePr>
              <a:graphicFrameLocks noChangeAspect="1"/>
            </p:cNvGraphicFramePr>
            <p:nvPr/>
          </p:nvGraphicFramePr>
          <p:xfrm>
            <a:off x="2057400" y="5715000"/>
            <a:ext cx="317500" cy="254000"/>
          </p:xfrm>
          <a:graphic>
            <a:graphicData uri="http://schemas.openxmlformats.org/presentationml/2006/ole">
              <p:oleObj spid="_x0000_s393232" name="Equation" r:id="rId17" imgW="317160" imgH="253800" progId="Equation.3">
                <p:embed/>
              </p:oleObj>
            </a:graphicData>
          </a:graphic>
        </p:graphicFrame>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3" name="Rectangle 2"/>
          <p:cNvSpPr/>
          <p:nvPr/>
        </p:nvSpPr>
        <p:spPr>
          <a:xfrm>
            <a:off x="152400" y="685800"/>
            <a:ext cx="8763000" cy="2585323"/>
          </a:xfrm>
          <a:prstGeom prst="rect">
            <a:avLst/>
          </a:prstGeom>
        </p:spPr>
        <p:txBody>
          <a:bodyPr wrap="square">
            <a:spAutoFit/>
          </a:bodyPr>
          <a:lstStyle/>
          <a:p>
            <a:r>
              <a:rPr lang="en-US" b="1" dirty="0" smtClean="0">
                <a:latin typeface="Arial" pitchFamily="34" charset="0"/>
                <a:cs typeface="Arial" pitchFamily="34" charset="0"/>
              </a:rPr>
              <a:t>Problem 2.</a:t>
            </a:r>
            <a:r>
              <a:rPr lang="en-US" dirty="0" smtClean="0">
                <a:latin typeface="Arial" pitchFamily="34" charset="0"/>
                <a:cs typeface="Arial" pitchFamily="34" charset="0"/>
              </a:rPr>
              <a:t> The </a:t>
            </a:r>
            <a:r>
              <a:rPr lang="en-US" dirty="0" err="1" smtClean="0">
                <a:latin typeface="Arial" pitchFamily="34" charset="0"/>
                <a:cs typeface="Arial" pitchFamily="34" charset="0"/>
              </a:rPr>
              <a:t>Langrangian</a:t>
            </a:r>
            <a:r>
              <a:rPr lang="en-US" dirty="0" smtClean="0">
                <a:latin typeface="Arial" pitchFamily="34" charset="0"/>
                <a:cs typeface="Arial" pitchFamily="34" charset="0"/>
              </a:rPr>
              <a:t> description of a deformation is given by</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Determine the components of the deformation matrix      and from it show that </a:t>
            </a:r>
            <a:r>
              <a:rPr lang="en-US" dirty="0" err="1" smtClean="0">
                <a:latin typeface="Arial" pitchFamily="34" charset="0"/>
                <a:cs typeface="Arial" pitchFamily="34" charset="0"/>
              </a:rPr>
              <a:t>Jacobian</a:t>
            </a:r>
            <a:r>
              <a:rPr lang="en-US" dirty="0" smtClean="0">
                <a:latin typeface="Arial" pitchFamily="34" charset="0"/>
                <a:cs typeface="Arial" pitchFamily="34" charset="0"/>
              </a:rPr>
              <a:t> J does not vanish. Invert the mapping equations to obtain the </a:t>
            </a:r>
            <a:r>
              <a:rPr lang="en-US" dirty="0" err="1" smtClean="0">
                <a:latin typeface="Arial" pitchFamily="34" charset="0"/>
                <a:cs typeface="Arial" pitchFamily="34" charset="0"/>
              </a:rPr>
              <a:t>Eulerian</a:t>
            </a:r>
            <a:r>
              <a:rPr lang="en-US" dirty="0" smtClean="0">
                <a:latin typeface="Arial" pitchFamily="34" charset="0"/>
                <a:cs typeface="Arial" pitchFamily="34" charset="0"/>
              </a:rPr>
              <a:t> description of the deformation.</a:t>
            </a:r>
            <a:endParaRPr lang="en-US" dirty="0"/>
          </a:p>
        </p:txBody>
      </p:sp>
      <p:graphicFrame>
        <p:nvGraphicFramePr>
          <p:cNvPr id="392194" name="Object 2"/>
          <p:cNvGraphicFramePr>
            <a:graphicFrameLocks noChangeAspect="1"/>
          </p:cNvGraphicFramePr>
          <p:nvPr/>
        </p:nvGraphicFramePr>
        <p:xfrm>
          <a:off x="2794000" y="1079500"/>
          <a:ext cx="2374900" cy="1282700"/>
        </p:xfrm>
        <a:graphic>
          <a:graphicData uri="http://schemas.openxmlformats.org/presentationml/2006/ole">
            <p:oleObj spid="_x0000_s394242" name="Equation" r:id="rId3" imgW="2374560" imgH="1282680" progId="Equation.3">
              <p:embed/>
            </p:oleObj>
          </a:graphicData>
        </a:graphic>
      </p:graphicFrame>
      <p:graphicFrame>
        <p:nvGraphicFramePr>
          <p:cNvPr id="394243" name="Object 3"/>
          <p:cNvGraphicFramePr>
            <a:graphicFrameLocks noChangeAspect="1"/>
          </p:cNvGraphicFramePr>
          <p:nvPr/>
        </p:nvGraphicFramePr>
        <p:xfrm>
          <a:off x="5618016" y="2362200"/>
          <a:ext cx="342900" cy="330200"/>
        </p:xfrm>
        <a:graphic>
          <a:graphicData uri="http://schemas.openxmlformats.org/presentationml/2006/ole">
            <p:oleObj spid="_x0000_s394243" name="Equation" r:id="rId4" imgW="342720" imgH="33012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3" name="Rectangle 2"/>
          <p:cNvSpPr/>
          <p:nvPr/>
        </p:nvSpPr>
        <p:spPr>
          <a:xfrm>
            <a:off x="152400" y="685800"/>
            <a:ext cx="8763000" cy="2585323"/>
          </a:xfrm>
          <a:prstGeom prst="rect">
            <a:avLst/>
          </a:prstGeom>
        </p:spPr>
        <p:txBody>
          <a:bodyPr wrap="square">
            <a:spAutoFit/>
          </a:bodyPr>
          <a:lstStyle/>
          <a:p>
            <a:r>
              <a:rPr lang="en-US" b="1" dirty="0" smtClean="0">
                <a:latin typeface="Arial" pitchFamily="34" charset="0"/>
                <a:cs typeface="Arial" pitchFamily="34" charset="0"/>
              </a:rPr>
              <a:t>Problem 3.</a:t>
            </a:r>
            <a:r>
              <a:rPr lang="en-US" dirty="0" smtClean="0">
                <a:latin typeface="Arial" pitchFamily="34" charset="0"/>
                <a:cs typeface="Arial" pitchFamily="34" charset="0"/>
              </a:rPr>
              <a:t> For the homogeneous deformation defined by</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where           and      are constants, calculate the </a:t>
            </a:r>
            <a:r>
              <a:rPr lang="en-US" dirty="0" err="1" smtClean="0">
                <a:latin typeface="Arial" pitchFamily="34" charset="0"/>
                <a:cs typeface="Arial" pitchFamily="34" charset="0"/>
              </a:rPr>
              <a:t>Langrangian</a:t>
            </a:r>
            <a:r>
              <a:rPr lang="en-US" dirty="0" smtClean="0">
                <a:latin typeface="Arial" pitchFamily="34" charset="0"/>
                <a:cs typeface="Arial" pitchFamily="34" charset="0"/>
              </a:rPr>
              <a:t> finite strain tensor E. Show that if                                 and          the strain is zero and the mapping corresponds to a rigid body rotation of magnitude      about the       axis.</a:t>
            </a:r>
            <a:endParaRPr lang="en-US" dirty="0"/>
          </a:p>
        </p:txBody>
      </p:sp>
      <p:graphicFrame>
        <p:nvGraphicFramePr>
          <p:cNvPr id="392194" name="Object 2"/>
          <p:cNvGraphicFramePr>
            <a:graphicFrameLocks noChangeAspect="1"/>
          </p:cNvGraphicFramePr>
          <p:nvPr/>
        </p:nvGraphicFramePr>
        <p:xfrm>
          <a:off x="3048000" y="1168400"/>
          <a:ext cx="1866900" cy="1104900"/>
        </p:xfrm>
        <a:graphic>
          <a:graphicData uri="http://schemas.openxmlformats.org/presentationml/2006/ole">
            <p:oleObj spid="_x0000_s408578" name="Equation" r:id="rId3" imgW="1866600" imgH="1104840" progId="Equation.3">
              <p:embed/>
            </p:oleObj>
          </a:graphicData>
        </a:graphic>
      </p:graphicFrame>
      <p:graphicFrame>
        <p:nvGraphicFramePr>
          <p:cNvPr id="408580" name="Object 4"/>
          <p:cNvGraphicFramePr>
            <a:graphicFrameLocks noChangeAspect="1"/>
          </p:cNvGraphicFramePr>
          <p:nvPr/>
        </p:nvGraphicFramePr>
        <p:xfrm>
          <a:off x="2011220" y="2436088"/>
          <a:ext cx="215900" cy="241300"/>
        </p:xfrm>
        <a:graphic>
          <a:graphicData uri="http://schemas.openxmlformats.org/presentationml/2006/ole">
            <p:oleObj spid="_x0000_s408580" name="Equation" r:id="rId4" imgW="215640" imgH="241200" progId="Equation.3">
              <p:embed/>
            </p:oleObj>
          </a:graphicData>
        </a:graphic>
      </p:graphicFrame>
      <p:graphicFrame>
        <p:nvGraphicFramePr>
          <p:cNvPr id="408581" name="Object 5"/>
          <p:cNvGraphicFramePr>
            <a:graphicFrameLocks noChangeAspect="1"/>
          </p:cNvGraphicFramePr>
          <p:nvPr/>
        </p:nvGraphicFramePr>
        <p:xfrm>
          <a:off x="983676" y="2380672"/>
          <a:ext cx="482600" cy="292100"/>
        </p:xfrm>
        <a:graphic>
          <a:graphicData uri="http://schemas.openxmlformats.org/presentationml/2006/ole">
            <p:oleObj spid="_x0000_s408581" name="Equation" r:id="rId5" imgW="482400" imgH="291960" progId="Equation.3">
              <p:embed/>
            </p:oleObj>
          </a:graphicData>
        </a:graphic>
      </p:graphicFrame>
      <p:graphicFrame>
        <p:nvGraphicFramePr>
          <p:cNvPr id="408582" name="Object 6"/>
          <p:cNvGraphicFramePr>
            <a:graphicFrameLocks noChangeAspect="1"/>
          </p:cNvGraphicFramePr>
          <p:nvPr/>
        </p:nvGraphicFramePr>
        <p:xfrm>
          <a:off x="1503216" y="2657764"/>
          <a:ext cx="1968500" cy="304800"/>
        </p:xfrm>
        <a:graphic>
          <a:graphicData uri="http://schemas.openxmlformats.org/presentationml/2006/ole">
            <p:oleObj spid="_x0000_s408582" name="Equation" r:id="rId6" imgW="1968480" imgH="304560" progId="Equation.3">
              <p:embed/>
            </p:oleObj>
          </a:graphicData>
        </a:graphic>
      </p:graphicFrame>
      <p:graphicFrame>
        <p:nvGraphicFramePr>
          <p:cNvPr id="408584" name="Object 8"/>
          <p:cNvGraphicFramePr>
            <a:graphicFrameLocks noChangeAspect="1"/>
          </p:cNvGraphicFramePr>
          <p:nvPr/>
        </p:nvGraphicFramePr>
        <p:xfrm>
          <a:off x="3937000" y="2671620"/>
          <a:ext cx="558800" cy="292100"/>
        </p:xfrm>
        <a:graphic>
          <a:graphicData uri="http://schemas.openxmlformats.org/presentationml/2006/ole">
            <p:oleObj spid="_x0000_s408584" name="Equation" r:id="rId7" imgW="558720" imgH="291960" progId="Equation.3">
              <p:embed/>
            </p:oleObj>
          </a:graphicData>
        </a:graphic>
      </p:graphicFrame>
      <p:graphicFrame>
        <p:nvGraphicFramePr>
          <p:cNvPr id="408585" name="Object 9"/>
          <p:cNvGraphicFramePr>
            <a:graphicFrameLocks noChangeAspect="1"/>
          </p:cNvGraphicFramePr>
          <p:nvPr/>
        </p:nvGraphicFramePr>
        <p:xfrm>
          <a:off x="5297056" y="2951016"/>
          <a:ext cx="177800" cy="241300"/>
        </p:xfrm>
        <a:graphic>
          <a:graphicData uri="http://schemas.openxmlformats.org/presentationml/2006/ole">
            <p:oleObj spid="_x0000_s408585" name="Equation" r:id="rId8" imgW="177480" imgH="241200" progId="Equation.3">
              <p:embed/>
            </p:oleObj>
          </a:graphicData>
        </a:graphic>
      </p:graphicFrame>
      <p:graphicFrame>
        <p:nvGraphicFramePr>
          <p:cNvPr id="408586" name="Object 10"/>
          <p:cNvGraphicFramePr>
            <a:graphicFrameLocks noChangeAspect="1"/>
          </p:cNvGraphicFramePr>
          <p:nvPr/>
        </p:nvGraphicFramePr>
        <p:xfrm>
          <a:off x="6578596" y="2914072"/>
          <a:ext cx="330200" cy="330200"/>
        </p:xfrm>
        <a:graphic>
          <a:graphicData uri="http://schemas.openxmlformats.org/presentationml/2006/ole">
            <p:oleObj spid="_x0000_s408586" name="Equation" r:id="rId9" imgW="330120" imgH="33012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6601"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72" name="Rectangle 71"/>
          <p:cNvSpPr/>
          <p:nvPr/>
        </p:nvSpPr>
        <p:spPr>
          <a:xfrm>
            <a:off x="304800" y="685800"/>
            <a:ext cx="2249334" cy="369332"/>
          </a:xfrm>
          <a:prstGeom prst="rect">
            <a:avLst/>
          </a:prstGeom>
        </p:spPr>
        <p:txBody>
          <a:bodyPr wrap="none">
            <a:spAutoFit/>
          </a:bodyPr>
          <a:lstStyle/>
          <a:p>
            <a:r>
              <a:rPr lang="en-US" b="1" dirty="0" smtClean="0">
                <a:latin typeface="Arial" pitchFamily="34" charset="0"/>
                <a:cs typeface="Arial" pitchFamily="34" charset="0"/>
              </a:rPr>
              <a:t>in spatial variables</a:t>
            </a:r>
            <a:endParaRPr lang="en-US" b="1" dirty="0"/>
          </a:p>
        </p:txBody>
      </p:sp>
      <p:graphicFrame>
        <p:nvGraphicFramePr>
          <p:cNvPr id="365591" name="Object 31"/>
          <p:cNvGraphicFramePr>
            <a:graphicFrameLocks noChangeAspect="1"/>
          </p:cNvGraphicFramePr>
          <p:nvPr/>
        </p:nvGraphicFramePr>
        <p:xfrm>
          <a:off x="762000" y="1143000"/>
          <a:ext cx="3276600" cy="2057400"/>
        </p:xfrm>
        <a:graphic>
          <a:graphicData uri="http://schemas.openxmlformats.org/presentationml/2006/ole">
            <p:oleObj spid="_x0000_s366609" name="Equation" r:id="rId4" imgW="3276360" imgH="2057400" progId="Equation.3">
              <p:embed/>
            </p:oleObj>
          </a:graphicData>
        </a:graphic>
      </p:graphicFrame>
      <p:sp>
        <p:nvSpPr>
          <p:cNvPr id="54" name="Rectangle 53"/>
          <p:cNvSpPr/>
          <p:nvPr/>
        </p:nvSpPr>
        <p:spPr>
          <a:xfrm>
            <a:off x="1866448" y="3581400"/>
            <a:ext cx="3326552" cy="369332"/>
          </a:xfrm>
          <a:prstGeom prst="rect">
            <a:avLst/>
          </a:prstGeom>
        </p:spPr>
        <p:txBody>
          <a:bodyPr wrap="none">
            <a:spAutoFit/>
          </a:bodyPr>
          <a:lstStyle/>
          <a:p>
            <a:r>
              <a:rPr lang="en-US" b="1" dirty="0" smtClean="0">
                <a:latin typeface="Arial" pitchFamily="34" charset="0"/>
                <a:cs typeface="Arial" pitchFamily="34" charset="0"/>
              </a:rPr>
              <a:t>: Cauchy deformation tensor</a:t>
            </a:r>
            <a:endParaRPr lang="en-US" b="1" dirty="0"/>
          </a:p>
        </p:txBody>
      </p:sp>
      <p:graphicFrame>
        <p:nvGraphicFramePr>
          <p:cNvPr id="365592" name="Object 24"/>
          <p:cNvGraphicFramePr>
            <a:graphicFrameLocks noChangeAspect="1"/>
          </p:cNvGraphicFramePr>
          <p:nvPr/>
        </p:nvGraphicFramePr>
        <p:xfrm>
          <a:off x="215900" y="3325813"/>
          <a:ext cx="1460500" cy="368300"/>
        </p:xfrm>
        <a:graphic>
          <a:graphicData uri="http://schemas.openxmlformats.org/presentationml/2006/ole">
            <p:oleObj spid="_x0000_s366610" name="Equation" r:id="rId5" imgW="1460160" imgH="368280" progId="Equation.3">
              <p:embed/>
            </p:oleObj>
          </a:graphicData>
        </a:graphic>
      </p:graphicFrame>
      <p:graphicFrame>
        <p:nvGraphicFramePr>
          <p:cNvPr id="365593" name="Object 25"/>
          <p:cNvGraphicFramePr>
            <a:graphicFrameLocks noChangeAspect="1"/>
          </p:cNvGraphicFramePr>
          <p:nvPr/>
        </p:nvGraphicFramePr>
        <p:xfrm>
          <a:off x="228600" y="3733800"/>
          <a:ext cx="1600200" cy="431800"/>
        </p:xfrm>
        <a:graphic>
          <a:graphicData uri="http://schemas.openxmlformats.org/presentationml/2006/ole">
            <p:oleObj spid="_x0000_s366611" name="Equation" r:id="rId6" imgW="1600200" imgH="431640" progId="Equation.3">
              <p:embed/>
            </p:oleObj>
          </a:graphicData>
        </a:graphic>
      </p:graphicFrame>
      <p:graphicFrame>
        <p:nvGraphicFramePr>
          <p:cNvPr id="365594" name="Object 26"/>
          <p:cNvGraphicFramePr>
            <a:graphicFrameLocks noChangeAspect="1"/>
          </p:cNvGraphicFramePr>
          <p:nvPr/>
        </p:nvGraphicFramePr>
        <p:xfrm>
          <a:off x="482600" y="4337050"/>
          <a:ext cx="1384300" cy="368300"/>
        </p:xfrm>
        <a:graphic>
          <a:graphicData uri="http://schemas.openxmlformats.org/presentationml/2006/ole">
            <p:oleObj spid="_x0000_s366612" name="Equation" r:id="rId7" imgW="1384200" imgH="368280" progId="Equation.3">
              <p:embed/>
            </p:oleObj>
          </a:graphicData>
        </a:graphic>
      </p:graphicFrame>
      <p:sp>
        <p:nvSpPr>
          <p:cNvPr id="58" name="Rectangle 57"/>
          <p:cNvSpPr/>
          <p:nvPr/>
        </p:nvSpPr>
        <p:spPr>
          <a:xfrm>
            <a:off x="1905000" y="4488996"/>
            <a:ext cx="3313728" cy="369332"/>
          </a:xfrm>
          <a:prstGeom prst="rect">
            <a:avLst/>
          </a:prstGeom>
        </p:spPr>
        <p:txBody>
          <a:bodyPr wrap="none">
            <a:spAutoFit/>
          </a:bodyPr>
          <a:lstStyle/>
          <a:p>
            <a:r>
              <a:rPr lang="en-US" b="1" dirty="0" smtClean="0">
                <a:latin typeface="Arial" pitchFamily="34" charset="0"/>
                <a:cs typeface="Arial" pitchFamily="34" charset="0"/>
              </a:rPr>
              <a:t>:</a:t>
            </a:r>
            <a:r>
              <a:rPr lang="en-US" b="1" dirty="0" err="1" smtClean="0">
                <a:latin typeface="Arial" pitchFamily="34" charset="0"/>
                <a:cs typeface="Arial" pitchFamily="34" charset="0"/>
              </a:rPr>
              <a:t>Eulerian</a:t>
            </a:r>
            <a:r>
              <a:rPr lang="en-US" b="1" dirty="0" smtClean="0">
                <a:latin typeface="Arial" pitchFamily="34" charset="0"/>
                <a:cs typeface="Arial" pitchFamily="34" charset="0"/>
              </a:rPr>
              <a:t> finite strain tensor</a:t>
            </a:r>
            <a:endParaRPr lang="en-US" b="1" dirty="0"/>
          </a:p>
        </p:txBody>
      </p:sp>
      <p:graphicFrame>
        <p:nvGraphicFramePr>
          <p:cNvPr id="365595" name="Object 27"/>
          <p:cNvGraphicFramePr>
            <a:graphicFrameLocks noChangeAspect="1"/>
          </p:cNvGraphicFramePr>
          <p:nvPr/>
        </p:nvGraphicFramePr>
        <p:xfrm>
          <a:off x="587375" y="4762500"/>
          <a:ext cx="1016000" cy="241300"/>
        </p:xfrm>
        <a:graphic>
          <a:graphicData uri="http://schemas.openxmlformats.org/presentationml/2006/ole">
            <p:oleObj spid="_x0000_s366613" name="Equation" r:id="rId8" imgW="1015920" imgH="241200" progId="Equation.3">
              <p:embed/>
            </p:oleObj>
          </a:graphicData>
        </a:graphic>
      </p:graphicFrame>
      <p:graphicFrame>
        <p:nvGraphicFramePr>
          <p:cNvPr id="365596" name="Object 31"/>
          <p:cNvGraphicFramePr>
            <a:graphicFrameLocks noChangeAspect="1"/>
          </p:cNvGraphicFramePr>
          <p:nvPr/>
        </p:nvGraphicFramePr>
        <p:xfrm>
          <a:off x="533400" y="5232400"/>
          <a:ext cx="4051300" cy="431800"/>
        </p:xfrm>
        <a:graphic>
          <a:graphicData uri="http://schemas.openxmlformats.org/presentationml/2006/ole">
            <p:oleObj spid="_x0000_s366614" name="Equation" r:id="rId9" imgW="4051080" imgH="43164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7618"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13" name="Rectangle 12"/>
          <p:cNvSpPr/>
          <p:nvPr/>
        </p:nvSpPr>
        <p:spPr>
          <a:xfrm>
            <a:off x="381001" y="762000"/>
            <a:ext cx="8763000" cy="646331"/>
          </a:xfrm>
          <a:prstGeom prst="rect">
            <a:avLst/>
          </a:prstGeom>
        </p:spPr>
        <p:txBody>
          <a:bodyPr wrap="square">
            <a:spAutoFit/>
          </a:bodyPr>
          <a:lstStyle/>
          <a:p>
            <a:r>
              <a:rPr lang="en-US" dirty="0" smtClean="0">
                <a:latin typeface="Arial" pitchFamily="34" charset="0"/>
                <a:cs typeface="Arial" pitchFamily="34" charset="0"/>
              </a:rPr>
              <a:t>For any two arbitrary differential vectors           and            which deforms into</a:t>
            </a:r>
          </a:p>
          <a:p>
            <a:r>
              <a:rPr lang="en-US" dirty="0" smtClean="0">
                <a:latin typeface="Arial" pitchFamily="34" charset="0"/>
                <a:cs typeface="Arial" pitchFamily="34" charset="0"/>
              </a:rPr>
              <a:t>and          , respectively, we have</a:t>
            </a:r>
            <a:endParaRPr lang="en-US" dirty="0"/>
          </a:p>
        </p:txBody>
      </p:sp>
      <p:graphicFrame>
        <p:nvGraphicFramePr>
          <p:cNvPr id="367625" name="Object 23"/>
          <p:cNvGraphicFramePr>
            <a:graphicFrameLocks noChangeAspect="1"/>
          </p:cNvGraphicFramePr>
          <p:nvPr/>
        </p:nvGraphicFramePr>
        <p:xfrm>
          <a:off x="5607050" y="750888"/>
          <a:ext cx="660400" cy="317500"/>
        </p:xfrm>
        <a:graphic>
          <a:graphicData uri="http://schemas.openxmlformats.org/presentationml/2006/ole">
            <p:oleObj spid="_x0000_s367625" name="Equation" r:id="rId4" imgW="660240" imgH="317160" progId="Equation.3">
              <p:embed/>
            </p:oleObj>
          </a:graphicData>
        </a:graphic>
      </p:graphicFrame>
      <p:graphicFrame>
        <p:nvGraphicFramePr>
          <p:cNvPr id="367626" name="Object 23"/>
          <p:cNvGraphicFramePr>
            <a:graphicFrameLocks noChangeAspect="1"/>
          </p:cNvGraphicFramePr>
          <p:nvPr/>
        </p:nvGraphicFramePr>
        <p:xfrm>
          <a:off x="4546600" y="760413"/>
          <a:ext cx="622300" cy="317500"/>
        </p:xfrm>
        <a:graphic>
          <a:graphicData uri="http://schemas.openxmlformats.org/presentationml/2006/ole">
            <p:oleObj spid="_x0000_s367626" name="Equation" r:id="rId5" imgW="622080" imgH="317160" progId="Equation.3">
              <p:embed/>
            </p:oleObj>
          </a:graphicData>
        </a:graphic>
      </p:graphicFrame>
      <p:graphicFrame>
        <p:nvGraphicFramePr>
          <p:cNvPr id="367627" name="Object 11"/>
          <p:cNvGraphicFramePr>
            <a:graphicFrameLocks noChangeAspect="1"/>
          </p:cNvGraphicFramePr>
          <p:nvPr/>
        </p:nvGraphicFramePr>
        <p:xfrm>
          <a:off x="933450" y="1028700"/>
          <a:ext cx="584200" cy="317500"/>
        </p:xfrm>
        <a:graphic>
          <a:graphicData uri="http://schemas.openxmlformats.org/presentationml/2006/ole">
            <p:oleObj spid="_x0000_s367627" name="Equation" r:id="rId6" imgW="583920" imgH="317160" progId="Equation.3">
              <p:embed/>
            </p:oleObj>
          </a:graphicData>
        </a:graphic>
      </p:graphicFrame>
      <p:graphicFrame>
        <p:nvGraphicFramePr>
          <p:cNvPr id="367628" name="Object 12"/>
          <p:cNvGraphicFramePr>
            <a:graphicFrameLocks noChangeAspect="1"/>
          </p:cNvGraphicFramePr>
          <p:nvPr/>
        </p:nvGraphicFramePr>
        <p:xfrm>
          <a:off x="8289925" y="762000"/>
          <a:ext cx="558800" cy="317500"/>
        </p:xfrm>
        <a:graphic>
          <a:graphicData uri="http://schemas.openxmlformats.org/presentationml/2006/ole">
            <p:oleObj spid="_x0000_s367628" name="Equation" r:id="rId7" imgW="558720" imgH="317160" progId="Equation.3">
              <p:embed/>
            </p:oleObj>
          </a:graphicData>
        </a:graphic>
      </p:graphicFrame>
      <p:graphicFrame>
        <p:nvGraphicFramePr>
          <p:cNvPr id="367629" name="Object 13"/>
          <p:cNvGraphicFramePr>
            <a:graphicFrameLocks noChangeAspect="1"/>
          </p:cNvGraphicFramePr>
          <p:nvPr/>
        </p:nvGraphicFramePr>
        <p:xfrm>
          <a:off x="609600" y="1600200"/>
          <a:ext cx="3543300" cy="2501900"/>
        </p:xfrm>
        <a:graphic>
          <a:graphicData uri="http://schemas.openxmlformats.org/presentationml/2006/ole">
            <p:oleObj spid="_x0000_s367629" name="Equation" r:id="rId8" imgW="3543120" imgH="2501640" progId="Equation.3">
              <p:embed/>
            </p:oleObj>
          </a:graphicData>
        </a:graphic>
      </p:graphicFrame>
      <p:sp>
        <p:nvSpPr>
          <p:cNvPr id="19" name="Rectangle 18"/>
          <p:cNvSpPr/>
          <p:nvPr/>
        </p:nvSpPr>
        <p:spPr>
          <a:xfrm>
            <a:off x="457200" y="4343400"/>
            <a:ext cx="7276351" cy="923330"/>
          </a:xfrm>
          <a:prstGeom prst="rect">
            <a:avLst/>
          </a:prstGeom>
        </p:spPr>
        <p:txBody>
          <a:bodyPr wrap="none">
            <a:spAutoFit/>
          </a:bodyPr>
          <a:lstStyle/>
          <a:p>
            <a:pPr>
              <a:buFont typeface="Arial" pitchFamily="34" charset="0"/>
              <a:buChar char="•"/>
            </a:pPr>
            <a:r>
              <a:rPr lang="en-US" dirty="0" smtClean="0">
                <a:latin typeface="Arial" pitchFamily="34" charset="0"/>
                <a:cs typeface="Arial" pitchFamily="34" charset="0"/>
              </a:rPr>
              <a:t> if            (no strain), lengths of all line elements are unchanged.</a:t>
            </a:r>
          </a:p>
          <a:p>
            <a:r>
              <a:rPr lang="en-US" dirty="0" smtClean="0">
                <a:latin typeface="Arial" pitchFamily="34" charset="0"/>
                <a:cs typeface="Arial" pitchFamily="34" charset="0"/>
              </a:rPr>
              <a:t>                                , angle between two elements is also unchanged.</a:t>
            </a:r>
          </a:p>
          <a:p>
            <a:pPr>
              <a:buFont typeface="Arial" pitchFamily="34" charset="0"/>
              <a:buChar char="•"/>
            </a:pPr>
            <a:r>
              <a:rPr lang="en-US" dirty="0" smtClean="0">
                <a:latin typeface="Arial" pitchFamily="34" charset="0"/>
                <a:cs typeface="Arial" pitchFamily="34" charset="0"/>
              </a:rPr>
              <a:t> only rigid body displacement.  </a:t>
            </a:r>
            <a:endParaRPr lang="en-US" dirty="0"/>
          </a:p>
        </p:txBody>
      </p:sp>
      <p:graphicFrame>
        <p:nvGraphicFramePr>
          <p:cNvPr id="367630" name="Object 14"/>
          <p:cNvGraphicFramePr>
            <a:graphicFrameLocks noChangeAspect="1"/>
          </p:cNvGraphicFramePr>
          <p:nvPr/>
        </p:nvGraphicFramePr>
        <p:xfrm>
          <a:off x="899966" y="4401128"/>
          <a:ext cx="609600" cy="241300"/>
        </p:xfrm>
        <a:graphic>
          <a:graphicData uri="http://schemas.openxmlformats.org/presentationml/2006/ole">
            <p:oleObj spid="_x0000_s367630" name="Equation" r:id="rId9" imgW="609480" imgH="2412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Object 8"/>
          <p:cNvGraphicFramePr>
            <a:graphicFrameLocks noChangeAspect="1"/>
          </p:cNvGraphicFramePr>
          <p:nvPr/>
        </p:nvGraphicFramePr>
        <p:xfrm>
          <a:off x="1898650" y="2406650"/>
          <a:ext cx="152400" cy="317500"/>
        </p:xfrm>
        <a:graphic>
          <a:graphicData uri="http://schemas.openxmlformats.org/presentationml/2006/ole">
            <p:oleObj spid="_x0000_s368642" name="Equation" r:id="rId3" imgW="152280" imgH="317160" progId="Equation.3">
              <p:embed/>
            </p:oleObj>
          </a:graphicData>
        </a:graphic>
      </p:graphicFrame>
      <p:sp>
        <p:nvSpPr>
          <p:cNvPr id="43" name="TextBox 42"/>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13" name="Rectangle 12"/>
          <p:cNvSpPr/>
          <p:nvPr/>
        </p:nvSpPr>
        <p:spPr>
          <a:xfrm>
            <a:off x="381001" y="762000"/>
            <a:ext cx="8763000" cy="646331"/>
          </a:xfrm>
          <a:prstGeom prst="rect">
            <a:avLst/>
          </a:prstGeom>
        </p:spPr>
        <p:txBody>
          <a:bodyPr wrap="square">
            <a:spAutoFit/>
          </a:bodyPr>
          <a:lstStyle/>
          <a:p>
            <a:r>
              <a:rPr lang="en-US" dirty="0" smtClean="0">
                <a:latin typeface="Arial" pitchFamily="34" charset="0"/>
                <a:cs typeface="Arial" pitchFamily="34" charset="0"/>
              </a:rPr>
              <a:t>The displacement field                       in material and spatial description (ignoring the time consideration)</a:t>
            </a:r>
            <a:endParaRPr lang="en-US" dirty="0"/>
          </a:p>
        </p:txBody>
      </p:sp>
      <p:graphicFrame>
        <p:nvGraphicFramePr>
          <p:cNvPr id="368649" name="Object 9"/>
          <p:cNvGraphicFramePr>
            <a:graphicFrameLocks noChangeAspect="1"/>
          </p:cNvGraphicFramePr>
          <p:nvPr/>
        </p:nvGraphicFramePr>
        <p:xfrm>
          <a:off x="2873664" y="812222"/>
          <a:ext cx="1231900" cy="304800"/>
        </p:xfrm>
        <a:graphic>
          <a:graphicData uri="http://schemas.openxmlformats.org/presentationml/2006/ole">
            <p:oleObj spid="_x0000_s368649" name="Equation" r:id="rId4" imgW="1231560" imgH="304560" progId="Equation.3">
              <p:embed/>
            </p:oleObj>
          </a:graphicData>
        </a:graphic>
      </p:graphicFrame>
      <p:graphicFrame>
        <p:nvGraphicFramePr>
          <p:cNvPr id="368650" name="Object 10"/>
          <p:cNvGraphicFramePr>
            <a:graphicFrameLocks noChangeAspect="1"/>
          </p:cNvGraphicFramePr>
          <p:nvPr/>
        </p:nvGraphicFramePr>
        <p:xfrm>
          <a:off x="660400" y="1498600"/>
          <a:ext cx="4673600" cy="330200"/>
        </p:xfrm>
        <a:graphic>
          <a:graphicData uri="http://schemas.openxmlformats.org/presentationml/2006/ole">
            <p:oleObj spid="_x0000_s368650" name="Equation" r:id="rId5" imgW="4673520" imgH="330120" progId="Equation.3">
              <p:embed/>
            </p:oleObj>
          </a:graphicData>
        </a:graphic>
      </p:graphicFrame>
      <p:graphicFrame>
        <p:nvGraphicFramePr>
          <p:cNvPr id="368651" name="Object 11"/>
          <p:cNvGraphicFramePr>
            <a:graphicFrameLocks noChangeAspect="1"/>
          </p:cNvGraphicFramePr>
          <p:nvPr/>
        </p:nvGraphicFramePr>
        <p:xfrm>
          <a:off x="482600" y="2095500"/>
          <a:ext cx="3581400" cy="1181100"/>
        </p:xfrm>
        <a:graphic>
          <a:graphicData uri="http://schemas.openxmlformats.org/presentationml/2006/ole">
            <p:oleObj spid="_x0000_s368651" name="Equation" r:id="rId6" imgW="3581280" imgH="1180800" progId="Equation.3">
              <p:embed/>
            </p:oleObj>
          </a:graphicData>
        </a:graphic>
      </p:graphicFrame>
      <p:graphicFrame>
        <p:nvGraphicFramePr>
          <p:cNvPr id="368652" name="Object 12"/>
          <p:cNvGraphicFramePr>
            <a:graphicFrameLocks noChangeAspect="1"/>
          </p:cNvGraphicFramePr>
          <p:nvPr/>
        </p:nvGraphicFramePr>
        <p:xfrm>
          <a:off x="533400" y="3581400"/>
          <a:ext cx="3365500" cy="1219200"/>
        </p:xfrm>
        <a:graphic>
          <a:graphicData uri="http://schemas.openxmlformats.org/presentationml/2006/ole">
            <p:oleObj spid="_x0000_s368652" name="Equation" r:id="rId7" imgW="3365280" imgH="121896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7848600" cy="523220"/>
          </a:xfrm>
          <a:prstGeom prst="rect">
            <a:avLst/>
          </a:prstGeom>
          <a:noFill/>
        </p:spPr>
        <p:txBody>
          <a:bodyPr wrap="square" rtlCol="0">
            <a:spAutoFit/>
          </a:bodyPr>
          <a:lstStyle/>
          <a:p>
            <a:r>
              <a:rPr lang="en-US" sz="2800" b="1" dirty="0" smtClean="0">
                <a:latin typeface="Arial" pitchFamily="34" charset="0"/>
                <a:cs typeface="Arial" pitchFamily="34" charset="0"/>
              </a:rPr>
              <a:t>Deformation Gradients, Finite Strain Tensors</a:t>
            </a:r>
            <a:endParaRPr lang="en-US" sz="2800" b="1" dirty="0">
              <a:latin typeface="Arial" pitchFamily="34" charset="0"/>
              <a:cs typeface="Arial" pitchFamily="34" charset="0"/>
            </a:endParaRPr>
          </a:p>
        </p:txBody>
      </p:sp>
      <p:sp>
        <p:nvSpPr>
          <p:cNvPr id="3" name="Rectangle 2"/>
          <p:cNvSpPr/>
          <p:nvPr/>
        </p:nvSpPr>
        <p:spPr>
          <a:xfrm>
            <a:off x="152400" y="685800"/>
            <a:ext cx="8763000" cy="3416320"/>
          </a:xfrm>
          <a:prstGeom prst="rect">
            <a:avLst/>
          </a:prstGeom>
        </p:spPr>
        <p:txBody>
          <a:bodyPr wrap="square">
            <a:spAutoFit/>
          </a:bodyPr>
          <a:lstStyle/>
          <a:p>
            <a:r>
              <a:rPr lang="en-US" b="1" dirty="0" smtClean="0">
                <a:latin typeface="Arial" pitchFamily="34" charset="0"/>
                <a:cs typeface="Arial" pitchFamily="34" charset="0"/>
              </a:rPr>
              <a:t>Problem 4.</a:t>
            </a:r>
            <a:r>
              <a:rPr lang="en-US" dirty="0" smtClean="0">
                <a:latin typeface="Arial" pitchFamily="34" charset="0"/>
                <a:cs typeface="Arial" pitchFamily="34" charset="0"/>
              </a:rPr>
              <a:t> Given the deformation defined by</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pPr marL="342900" indent="-342900">
              <a:buAutoNum type="alphaLcParenBoth"/>
            </a:pPr>
            <a:r>
              <a:rPr lang="en-US" dirty="0" smtClean="0">
                <a:latin typeface="Arial" pitchFamily="34" charset="0"/>
                <a:cs typeface="Arial" pitchFamily="34" charset="0"/>
              </a:rPr>
              <a:t>Sketch the deformed shape of unit square OABC in the plane       </a:t>
            </a:r>
          </a:p>
          <a:p>
            <a:pPr marL="342900" indent="-342900">
              <a:buAutoNum type="alphaLcParenBoth"/>
            </a:pPr>
            <a:r>
              <a:rPr lang="en-US" dirty="0" smtClean="0">
                <a:latin typeface="Arial" pitchFamily="34" charset="0"/>
                <a:cs typeface="Arial" pitchFamily="34" charset="0"/>
              </a:rPr>
              <a:t>Determine the differential vectors           and           which are the deformed vectors resulting from                             and                             respectively, that are originally at corner C.</a:t>
            </a:r>
          </a:p>
          <a:p>
            <a:pPr marL="342900" indent="-342900">
              <a:buAutoNum type="alphaLcParenBoth"/>
            </a:pPr>
            <a:r>
              <a:rPr lang="en-US" dirty="0" smtClean="0">
                <a:latin typeface="Arial" pitchFamily="34" charset="0"/>
                <a:cs typeface="Arial" pitchFamily="34" charset="0"/>
              </a:rPr>
              <a:t>Calculate the dot product                     and from it determine the change in the original right angle between            and            at C due to the deformation.</a:t>
            </a:r>
          </a:p>
        </p:txBody>
      </p:sp>
      <p:graphicFrame>
        <p:nvGraphicFramePr>
          <p:cNvPr id="392194" name="Object 2"/>
          <p:cNvGraphicFramePr>
            <a:graphicFrameLocks noChangeAspect="1"/>
          </p:cNvGraphicFramePr>
          <p:nvPr/>
        </p:nvGraphicFramePr>
        <p:xfrm>
          <a:off x="3136900" y="982663"/>
          <a:ext cx="1689100" cy="1384300"/>
        </p:xfrm>
        <a:graphic>
          <a:graphicData uri="http://schemas.openxmlformats.org/presentationml/2006/ole">
            <p:oleObj spid="_x0000_s409602" name="Equation" r:id="rId3" imgW="1688760" imgH="1384200" progId="Equation.3">
              <p:embed/>
            </p:oleObj>
          </a:graphicData>
        </a:graphic>
      </p:graphicFrame>
      <p:graphicFrame>
        <p:nvGraphicFramePr>
          <p:cNvPr id="409609" name="Object 9"/>
          <p:cNvGraphicFramePr>
            <a:graphicFrameLocks noChangeAspect="1"/>
          </p:cNvGraphicFramePr>
          <p:nvPr/>
        </p:nvGraphicFramePr>
        <p:xfrm>
          <a:off x="6825672" y="2366385"/>
          <a:ext cx="762000" cy="317500"/>
        </p:xfrm>
        <a:graphic>
          <a:graphicData uri="http://schemas.openxmlformats.org/presentationml/2006/ole">
            <p:oleObj spid="_x0000_s409609" name="Equation" r:id="rId4" imgW="761760" imgH="317160" progId="Equation.3">
              <p:embed/>
            </p:oleObj>
          </a:graphicData>
        </a:graphic>
      </p:graphicFrame>
      <p:graphicFrame>
        <p:nvGraphicFramePr>
          <p:cNvPr id="409610" name="Object 10"/>
          <p:cNvGraphicFramePr>
            <a:graphicFrameLocks noChangeAspect="1"/>
          </p:cNvGraphicFramePr>
          <p:nvPr/>
        </p:nvGraphicFramePr>
        <p:xfrm>
          <a:off x="4001656" y="2609272"/>
          <a:ext cx="584200" cy="317500"/>
        </p:xfrm>
        <a:graphic>
          <a:graphicData uri="http://schemas.openxmlformats.org/presentationml/2006/ole">
            <p:oleObj spid="_x0000_s409610" name="Equation" r:id="rId5" imgW="583920" imgH="317160" progId="Equation.3">
              <p:embed/>
            </p:oleObj>
          </a:graphicData>
        </a:graphic>
      </p:graphicFrame>
      <p:graphicFrame>
        <p:nvGraphicFramePr>
          <p:cNvPr id="409611" name="Object 11"/>
          <p:cNvGraphicFramePr>
            <a:graphicFrameLocks noChangeAspect="1"/>
          </p:cNvGraphicFramePr>
          <p:nvPr/>
        </p:nvGraphicFramePr>
        <p:xfrm>
          <a:off x="5054596" y="2611584"/>
          <a:ext cx="571500" cy="317500"/>
        </p:xfrm>
        <a:graphic>
          <a:graphicData uri="http://schemas.openxmlformats.org/presentationml/2006/ole">
            <p:oleObj spid="_x0000_s409611" name="Equation" r:id="rId6" imgW="571320" imgH="317160" progId="Equation.3">
              <p:embed/>
            </p:oleObj>
          </a:graphicData>
        </a:graphic>
      </p:graphicFrame>
      <p:graphicFrame>
        <p:nvGraphicFramePr>
          <p:cNvPr id="409612" name="Object 12"/>
          <p:cNvGraphicFramePr>
            <a:graphicFrameLocks noChangeAspect="1"/>
          </p:cNvGraphicFramePr>
          <p:nvPr/>
        </p:nvGraphicFramePr>
        <p:xfrm>
          <a:off x="2813624" y="2881748"/>
          <a:ext cx="1765300" cy="368300"/>
        </p:xfrm>
        <a:graphic>
          <a:graphicData uri="http://schemas.openxmlformats.org/presentationml/2006/ole">
            <p:oleObj spid="_x0000_s409612" name="Equation" r:id="rId7" imgW="1765080" imgH="368280" progId="Equation.3">
              <p:embed/>
            </p:oleObj>
          </a:graphicData>
        </a:graphic>
      </p:graphicFrame>
      <p:graphicFrame>
        <p:nvGraphicFramePr>
          <p:cNvPr id="409613" name="Object 13"/>
          <p:cNvGraphicFramePr>
            <a:graphicFrameLocks noChangeAspect="1"/>
          </p:cNvGraphicFramePr>
          <p:nvPr/>
        </p:nvGraphicFramePr>
        <p:xfrm>
          <a:off x="5075958" y="2884052"/>
          <a:ext cx="1727200" cy="381000"/>
        </p:xfrm>
        <a:graphic>
          <a:graphicData uri="http://schemas.openxmlformats.org/presentationml/2006/ole">
            <p:oleObj spid="_x0000_s409613" name="Equation" r:id="rId8" imgW="1726920" imgH="380880" progId="Equation.3">
              <p:embed/>
            </p:oleObj>
          </a:graphicData>
        </a:graphic>
      </p:graphicFrame>
      <p:graphicFrame>
        <p:nvGraphicFramePr>
          <p:cNvPr id="409616" name="Object 16"/>
          <p:cNvGraphicFramePr>
            <a:graphicFrameLocks noChangeAspect="1"/>
          </p:cNvGraphicFramePr>
          <p:nvPr/>
        </p:nvGraphicFramePr>
        <p:xfrm>
          <a:off x="3179616" y="3410528"/>
          <a:ext cx="1244600" cy="317500"/>
        </p:xfrm>
        <a:graphic>
          <a:graphicData uri="http://schemas.openxmlformats.org/presentationml/2006/ole">
            <p:oleObj spid="_x0000_s409616" name="Equation" r:id="rId9" imgW="1244520" imgH="317160" progId="Equation.3">
              <p:embed/>
            </p:oleObj>
          </a:graphicData>
        </a:graphic>
      </p:graphicFrame>
      <p:graphicFrame>
        <p:nvGraphicFramePr>
          <p:cNvPr id="409618" name="Object 18"/>
          <p:cNvGraphicFramePr>
            <a:graphicFrameLocks noChangeAspect="1"/>
          </p:cNvGraphicFramePr>
          <p:nvPr/>
        </p:nvGraphicFramePr>
        <p:xfrm>
          <a:off x="4591628" y="3713016"/>
          <a:ext cx="647700" cy="317500"/>
        </p:xfrm>
        <a:graphic>
          <a:graphicData uri="http://schemas.openxmlformats.org/presentationml/2006/ole">
            <p:oleObj spid="_x0000_s409618" name="Equation" r:id="rId10" imgW="647640" imgH="317160" progId="Equation.3">
              <p:embed/>
            </p:oleObj>
          </a:graphicData>
        </a:graphic>
      </p:graphicFrame>
      <p:graphicFrame>
        <p:nvGraphicFramePr>
          <p:cNvPr id="409619" name="Object 19"/>
          <p:cNvGraphicFramePr>
            <a:graphicFrameLocks noChangeAspect="1"/>
          </p:cNvGraphicFramePr>
          <p:nvPr/>
        </p:nvGraphicFramePr>
        <p:xfrm>
          <a:off x="3417456" y="3724564"/>
          <a:ext cx="660400" cy="317500"/>
        </p:xfrm>
        <a:graphic>
          <a:graphicData uri="http://schemas.openxmlformats.org/presentationml/2006/ole">
            <p:oleObj spid="_x0000_s409619" name="Equation" r:id="rId11" imgW="660240" imgH="317160" progId="Equation.3">
              <p:embed/>
            </p:oleObj>
          </a:graphicData>
        </a:graphic>
      </p:graphicFrame>
      <p:cxnSp>
        <p:nvCxnSpPr>
          <p:cNvPr id="24" name="Straight Arrow Connector 23"/>
          <p:cNvCxnSpPr/>
          <p:nvPr/>
        </p:nvCxnSpPr>
        <p:spPr>
          <a:xfrm rot="5400000" flipH="1" flipV="1">
            <a:off x="5355143" y="51411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5541816" y="4151313"/>
            <a:ext cx="3198670" cy="2581995"/>
            <a:chOff x="5541816" y="4151313"/>
            <a:chExt cx="3198670" cy="2581995"/>
          </a:xfrm>
        </p:grpSpPr>
        <p:cxnSp>
          <p:nvCxnSpPr>
            <p:cNvPr id="25" name="Straight Arrow Connector 24"/>
            <p:cNvCxnSpPr/>
            <p:nvPr/>
          </p:nvCxnSpPr>
          <p:spPr>
            <a:xfrm rot="10800000" flipV="1">
              <a:off x="5584537" y="59793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6194137" y="59793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8" name="Object 4"/>
            <p:cNvGraphicFramePr>
              <a:graphicFrameLocks noChangeAspect="1"/>
            </p:cNvGraphicFramePr>
            <p:nvPr/>
          </p:nvGraphicFramePr>
          <p:xfrm>
            <a:off x="5541816" y="6415808"/>
            <a:ext cx="304800" cy="317500"/>
          </p:xfrm>
          <a:graphic>
            <a:graphicData uri="http://schemas.openxmlformats.org/presentationml/2006/ole">
              <p:oleObj spid="_x0000_s409620" name="Equation" r:id="rId12" imgW="304560" imgH="317160" progId="Equation.3">
                <p:embed/>
              </p:oleObj>
            </a:graphicData>
          </a:graphic>
        </p:graphicFrame>
        <p:graphicFrame>
          <p:nvGraphicFramePr>
            <p:cNvPr id="29" name="Object 5"/>
            <p:cNvGraphicFramePr>
              <a:graphicFrameLocks noChangeAspect="1"/>
            </p:cNvGraphicFramePr>
            <p:nvPr/>
          </p:nvGraphicFramePr>
          <p:xfrm>
            <a:off x="8397586" y="5897563"/>
            <a:ext cx="342900" cy="317500"/>
          </p:xfrm>
          <a:graphic>
            <a:graphicData uri="http://schemas.openxmlformats.org/presentationml/2006/ole">
              <p:oleObj spid="_x0000_s409621" name="Equation" r:id="rId13" imgW="342720" imgH="317160" progId="Equation.3">
                <p:embed/>
              </p:oleObj>
            </a:graphicData>
          </a:graphic>
        </p:graphicFrame>
        <p:graphicFrame>
          <p:nvGraphicFramePr>
            <p:cNvPr id="30" name="Object 6"/>
            <p:cNvGraphicFramePr>
              <a:graphicFrameLocks noChangeAspect="1"/>
            </p:cNvGraphicFramePr>
            <p:nvPr/>
          </p:nvGraphicFramePr>
          <p:xfrm>
            <a:off x="5820931" y="4151313"/>
            <a:ext cx="330200" cy="330200"/>
          </p:xfrm>
          <a:graphic>
            <a:graphicData uri="http://schemas.openxmlformats.org/presentationml/2006/ole">
              <p:oleObj spid="_x0000_s409622" name="Equation" r:id="rId14" imgW="330120" imgH="330120" progId="Equation.3">
                <p:embed/>
              </p:oleObj>
            </a:graphicData>
          </a:graphic>
        </p:graphicFrame>
        <p:graphicFrame>
          <p:nvGraphicFramePr>
            <p:cNvPr id="38" name="Object 10"/>
            <p:cNvGraphicFramePr>
              <a:graphicFrameLocks noChangeAspect="1"/>
            </p:cNvGraphicFramePr>
            <p:nvPr/>
          </p:nvGraphicFramePr>
          <p:xfrm>
            <a:off x="7278256" y="5989780"/>
            <a:ext cx="228600" cy="228600"/>
          </p:xfrm>
          <a:graphic>
            <a:graphicData uri="http://schemas.openxmlformats.org/presentationml/2006/ole">
              <p:oleObj spid="_x0000_s409626" name="Equation" r:id="rId15" imgW="228600" imgH="228600" progId="Equation.3">
                <p:embed/>
              </p:oleObj>
            </a:graphicData>
          </a:graphic>
        </p:graphicFrame>
        <p:sp>
          <p:nvSpPr>
            <p:cNvPr id="20" name="Rectangle 19"/>
            <p:cNvSpPr/>
            <p:nvPr/>
          </p:nvSpPr>
          <p:spPr>
            <a:xfrm>
              <a:off x="6199908" y="4886036"/>
              <a:ext cx="1097280" cy="1097280"/>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409627" name="Object 27"/>
            <p:cNvGraphicFramePr>
              <a:graphicFrameLocks noChangeAspect="1"/>
            </p:cNvGraphicFramePr>
            <p:nvPr/>
          </p:nvGraphicFramePr>
          <p:xfrm>
            <a:off x="5922816" y="5791200"/>
            <a:ext cx="228600" cy="241300"/>
          </p:xfrm>
          <a:graphic>
            <a:graphicData uri="http://schemas.openxmlformats.org/presentationml/2006/ole">
              <p:oleObj spid="_x0000_s409627" name="Equation" r:id="rId16" imgW="228600" imgH="241200" progId="Equation.3">
                <p:embed/>
              </p:oleObj>
            </a:graphicData>
          </a:graphic>
        </p:graphicFrame>
        <p:graphicFrame>
          <p:nvGraphicFramePr>
            <p:cNvPr id="409628" name="Object 28"/>
            <p:cNvGraphicFramePr>
              <a:graphicFrameLocks noChangeAspect="1"/>
            </p:cNvGraphicFramePr>
            <p:nvPr/>
          </p:nvGraphicFramePr>
          <p:xfrm>
            <a:off x="7315200" y="4763656"/>
            <a:ext cx="203200" cy="228600"/>
          </p:xfrm>
          <a:graphic>
            <a:graphicData uri="http://schemas.openxmlformats.org/presentationml/2006/ole">
              <p:oleObj spid="_x0000_s409628" name="Equation" r:id="rId17" imgW="203040" imgH="228600" progId="Equation.3">
                <p:embed/>
              </p:oleObj>
            </a:graphicData>
          </a:graphic>
        </p:graphicFrame>
        <p:graphicFrame>
          <p:nvGraphicFramePr>
            <p:cNvPr id="409629" name="Object 29"/>
            <p:cNvGraphicFramePr>
              <a:graphicFrameLocks noChangeAspect="1"/>
            </p:cNvGraphicFramePr>
            <p:nvPr/>
          </p:nvGraphicFramePr>
          <p:xfrm>
            <a:off x="5943600" y="4724400"/>
            <a:ext cx="203200" cy="241300"/>
          </p:xfrm>
          <a:graphic>
            <a:graphicData uri="http://schemas.openxmlformats.org/presentationml/2006/ole">
              <p:oleObj spid="_x0000_s409629" name="Equation" r:id="rId18" imgW="203040" imgH="241200" progId="Equation.3">
                <p:embed/>
              </p:oleObj>
            </a:graphicData>
          </a:graphic>
        </p:graphicFrame>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381000" y="1524000"/>
            <a:ext cx="7848600" cy="1200329"/>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deformation</a:t>
            </a:r>
          </a:p>
          <a:p>
            <a:pPr>
              <a:buFont typeface="Wingdings" pitchFamily="2" charset="2"/>
              <a:buChar char="ü"/>
            </a:pPr>
            <a:r>
              <a:rPr lang="en-US" sz="2400" b="1" dirty="0" smtClean="0">
                <a:latin typeface="Arial" pitchFamily="34" charset="0"/>
                <a:cs typeface="Arial" pitchFamily="34" charset="0"/>
              </a:rPr>
              <a:t> measure of deformation</a:t>
            </a:r>
          </a:p>
          <a:p>
            <a:pPr>
              <a:buFont typeface="Wingdings" pitchFamily="2" charset="2"/>
              <a:buChar char="ü"/>
            </a:pPr>
            <a:r>
              <a:rPr lang="en-US" sz="2400" b="1" dirty="0" smtClean="0">
                <a:latin typeface="Arial" pitchFamily="34" charset="0"/>
                <a:cs typeface="Arial" pitchFamily="34" charset="0"/>
              </a:rPr>
              <a:t> deformation gradient tensor</a:t>
            </a:r>
          </a:p>
        </p:txBody>
      </p:sp>
      <p:grpSp>
        <p:nvGrpSpPr>
          <p:cNvPr id="4" name="Group 3"/>
          <p:cNvGrpSpPr/>
          <p:nvPr/>
        </p:nvGrpSpPr>
        <p:grpSpPr>
          <a:xfrm>
            <a:off x="4760213" y="702261"/>
            <a:ext cx="4307587" cy="2879139"/>
            <a:chOff x="4771761" y="3283536"/>
            <a:chExt cx="4307587" cy="2879139"/>
          </a:xfrm>
        </p:grpSpPr>
        <p:cxnSp>
          <p:nvCxnSpPr>
            <p:cNvPr id="5" name="Straight Arrow Connector 4"/>
            <p:cNvCxnSpPr/>
            <p:nvPr/>
          </p:nvCxnSpPr>
          <p:spPr>
            <a:xfrm rot="5400000" flipH="1" flipV="1">
              <a:off x="4769812" y="4607793"/>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10800000" flipV="1">
              <a:off x="4999206" y="5445990"/>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5608806" y="5445992"/>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rot="20054965">
              <a:off x="6053132" y="3630714"/>
              <a:ext cx="1248273" cy="597856"/>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9" name="Object 4"/>
            <p:cNvGraphicFramePr>
              <a:graphicFrameLocks noChangeAspect="1"/>
            </p:cNvGraphicFramePr>
            <p:nvPr/>
          </p:nvGraphicFramePr>
          <p:xfrm>
            <a:off x="4771761" y="5845175"/>
            <a:ext cx="609600" cy="317500"/>
          </p:xfrm>
          <a:graphic>
            <a:graphicData uri="http://schemas.openxmlformats.org/presentationml/2006/ole">
              <p:oleObj spid="_x0000_s416770" name="Equation" r:id="rId3" imgW="609480" imgH="317160" progId="Equation.3">
                <p:embed/>
              </p:oleObj>
            </a:graphicData>
          </a:graphic>
        </p:graphicFrame>
        <p:graphicFrame>
          <p:nvGraphicFramePr>
            <p:cNvPr id="10" name="Object 5"/>
            <p:cNvGraphicFramePr>
              <a:graphicFrameLocks noChangeAspect="1"/>
            </p:cNvGraphicFramePr>
            <p:nvPr/>
          </p:nvGraphicFramePr>
          <p:xfrm>
            <a:off x="7727397" y="5391871"/>
            <a:ext cx="673100" cy="317500"/>
          </p:xfrm>
          <a:graphic>
            <a:graphicData uri="http://schemas.openxmlformats.org/presentationml/2006/ole">
              <p:oleObj spid="_x0000_s416771" name="Equation" r:id="rId4" imgW="672840" imgH="317160" progId="Equation.3">
                <p:embed/>
              </p:oleObj>
            </a:graphicData>
          </a:graphic>
        </p:graphicFrame>
        <p:graphicFrame>
          <p:nvGraphicFramePr>
            <p:cNvPr id="11" name="Object 6"/>
            <p:cNvGraphicFramePr>
              <a:graphicFrameLocks noChangeAspect="1"/>
            </p:cNvGraphicFramePr>
            <p:nvPr/>
          </p:nvGraphicFramePr>
          <p:xfrm>
            <a:off x="5112785" y="3479800"/>
            <a:ext cx="647700" cy="330200"/>
          </p:xfrm>
          <a:graphic>
            <a:graphicData uri="http://schemas.openxmlformats.org/presentationml/2006/ole">
              <p:oleObj spid="_x0000_s416772" name="Equation" r:id="rId5" imgW="647640" imgH="330120" progId="Equation.3">
                <p:embed/>
              </p:oleObj>
            </a:graphicData>
          </a:graphic>
        </p:graphicFrame>
        <p:graphicFrame>
          <p:nvGraphicFramePr>
            <p:cNvPr id="12" name="Object 10"/>
            <p:cNvGraphicFramePr>
              <a:graphicFrameLocks noChangeAspect="1"/>
            </p:cNvGraphicFramePr>
            <p:nvPr/>
          </p:nvGraphicFramePr>
          <p:xfrm>
            <a:off x="5340949" y="5250872"/>
            <a:ext cx="228600" cy="241300"/>
          </p:xfrm>
          <a:graphic>
            <a:graphicData uri="http://schemas.openxmlformats.org/presentationml/2006/ole">
              <p:oleObj spid="_x0000_s416773" name="Equation" r:id="rId6" imgW="228600" imgH="241200" progId="Equation.3">
                <p:embed/>
              </p:oleObj>
            </a:graphicData>
          </a:graphic>
        </p:graphicFrame>
        <p:sp>
          <p:nvSpPr>
            <p:cNvPr id="13" name="TextBox 12"/>
            <p:cNvSpPr txBox="1"/>
            <p:nvPr/>
          </p:nvSpPr>
          <p:spPr>
            <a:xfrm>
              <a:off x="6172200" y="3800764"/>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14" name="Oval 13"/>
            <p:cNvSpPr/>
            <p:nvPr/>
          </p:nvSpPr>
          <p:spPr>
            <a:xfrm>
              <a:off x="6447005" y="40386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15" name="Object 21"/>
            <p:cNvGraphicFramePr>
              <a:graphicFrameLocks noChangeAspect="1"/>
            </p:cNvGraphicFramePr>
            <p:nvPr/>
          </p:nvGraphicFramePr>
          <p:xfrm>
            <a:off x="6587861" y="5143500"/>
            <a:ext cx="203200" cy="190500"/>
          </p:xfrm>
          <a:graphic>
            <a:graphicData uri="http://schemas.openxmlformats.org/presentationml/2006/ole">
              <p:oleObj spid="_x0000_s416774" name="Equation" r:id="rId7" imgW="203040" imgH="190440" progId="Equation.3">
                <p:embed/>
              </p:oleObj>
            </a:graphicData>
          </a:graphic>
        </p:graphicFrame>
        <p:cxnSp>
          <p:nvCxnSpPr>
            <p:cNvPr id="16" name="Straight Arrow Connector 15"/>
            <p:cNvCxnSpPr/>
            <p:nvPr/>
          </p:nvCxnSpPr>
          <p:spPr>
            <a:xfrm rot="5400000" flipH="1" flipV="1">
              <a:off x="5371849" y="4341968"/>
              <a:ext cx="1337507" cy="8543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rot="20115783">
              <a:off x="7015687" y="4418679"/>
              <a:ext cx="1303998" cy="627579"/>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TextBox 17"/>
            <p:cNvSpPr txBox="1"/>
            <p:nvPr/>
          </p:nvSpPr>
          <p:spPr>
            <a:xfrm>
              <a:off x="7564584" y="485769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p</a:t>
              </a:r>
              <a:endParaRPr lang="en-US" sz="2000" dirty="0">
                <a:latin typeface="Arial" pitchFamily="34" charset="0"/>
                <a:cs typeface="Arial" pitchFamily="34" charset="0"/>
              </a:endParaRPr>
            </a:p>
          </p:txBody>
        </p:sp>
        <p:sp>
          <p:nvSpPr>
            <p:cNvPr id="19" name="Oval 18"/>
            <p:cNvSpPr/>
            <p:nvPr/>
          </p:nvSpPr>
          <p:spPr>
            <a:xfrm>
              <a:off x="7772400" y="4495800"/>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0" name="Straight Arrow Connector 19"/>
            <p:cNvCxnSpPr/>
            <p:nvPr/>
          </p:nvCxnSpPr>
          <p:spPr>
            <a:xfrm flipV="1">
              <a:off x="5629589" y="4953000"/>
              <a:ext cx="1914211" cy="4572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1" name="Object 20"/>
            <p:cNvGraphicFramePr>
              <a:graphicFrameLocks noChangeAspect="1"/>
            </p:cNvGraphicFramePr>
            <p:nvPr/>
          </p:nvGraphicFramePr>
          <p:xfrm>
            <a:off x="6038297" y="4699000"/>
            <a:ext cx="292100" cy="241300"/>
          </p:xfrm>
          <a:graphic>
            <a:graphicData uri="http://schemas.openxmlformats.org/presentationml/2006/ole">
              <p:oleObj spid="_x0000_s416775" name="Equation" r:id="rId8" imgW="291960" imgH="241200" progId="Equation.3">
                <p:embed/>
              </p:oleObj>
            </a:graphicData>
          </a:graphic>
        </p:graphicFrame>
        <p:sp>
          <p:nvSpPr>
            <p:cNvPr id="22" name="Rectangle 21"/>
            <p:cNvSpPr/>
            <p:nvPr/>
          </p:nvSpPr>
          <p:spPr>
            <a:xfrm>
              <a:off x="7078081" y="3283536"/>
              <a:ext cx="1438214" cy="400110"/>
            </a:xfrm>
            <a:prstGeom prst="rect">
              <a:avLst/>
            </a:prstGeom>
          </p:spPr>
          <p:txBody>
            <a:bodyPr wrap="none">
              <a:spAutoFit/>
            </a:bodyPr>
            <a:lstStyle/>
            <a:p>
              <a:r>
                <a:rPr lang="en-US" sz="2000" dirty="0" smtClean="0">
                  <a:latin typeface="Arial" pitchFamily="34" charset="0"/>
                  <a:cs typeface="Arial" pitchFamily="34" charset="0"/>
                </a:rPr>
                <a:t>Reference </a:t>
              </a:r>
              <a:endParaRPr lang="en-US" sz="2000" dirty="0"/>
            </a:p>
          </p:txBody>
        </p:sp>
        <p:sp>
          <p:nvSpPr>
            <p:cNvPr id="23" name="Rectangle 22"/>
            <p:cNvSpPr/>
            <p:nvPr/>
          </p:nvSpPr>
          <p:spPr>
            <a:xfrm>
              <a:off x="8040281" y="4724400"/>
              <a:ext cx="1039067" cy="400110"/>
            </a:xfrm>
            <a:prstGeom prst="rect">
              <a:avLst/>
            </a:prstGeom>
          </p:spPr>
          <p:txBody>
            <a:bodyPr wrap="none">
              <a:spAutoFit/>
            </a:bodyPr>
            <a:lstStyle/>
            <a:p>
              <a:r>
                <a:rPr lang="en-US" sz="2000" dirty="0" smtClean="0">
                  <a:latin typeface="Arial" pitchFamily="34" charset="0"/>
                  <a:cs typeface="Arial" pitchFamily="34" charset="0"/>
                </a:rPr>
                <a:t>Current</a:t>
              </a:r>
              <a:endParaRPr lang="en-US" sz="2000" dirty="0"/>
            </a:p>
          </p:txBody>
        </p:sp>
        <p:cxnSp>
          <p:nvCxnSpPr>
            <p:cNvPr id="24" name="Straight Arrow Connector 23"/>
            <p:cNvCxnSpPr/>
            <p:nvPr/>
          </p:nvCxnSpPr>
          <p:spPr>
            <a:xfrm>
              <a:off x="6512046" y="4103640"/>
              <a:ext cx="1031756" cy="8493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5" name="Object 16"/>
            <p:cNvGraphicFramePr>
              <a:graphicFrameLocks noChangeAspect="1"/>
            </p:cNvGraphicFramePr>
            <p:nvPr/>
          </p:nvGraphicFramePr>
          <p:xfrm>
            <a:off x="6994236" y="4315692"/>
            <a:ext cx="177800" cy="190500"/>
          </p:xfrm>
          <a:graphic>
            <a:graphicData uri="http://schemas.openxmlformats.org/presentationml/2006/ole">
              <p:oleObj spid="_x0000_s416776" name="Equation" r:id="rId9" imgW="177480" imgH="190440" progId="Equation.3">
                <p:embed/>
              </p:oleObj>
            </a:graphicData>
          </a:graphic>
        </p:graphicFrame>
        <p:cxnSp>
          <p:nvCxnSpPr>
            <p:cNvPr id="26" name="Straight Arrow Connector 25"/>
            <p:cNvCxnSpPr/>
            <p:nvPr/>
          </p:nvCxnSpPr>
          <p:spPr>
            <a:xfrm>
              <a:off x="5638800" y="5430980"/>
              <a:ext cx="914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5170054" y="4983016"/>
              <a:ext cx="914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5227782" y="5427288"/>
              <a:ext cx="399472" cy="320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9" name="Object 17"/>
            <p:cNvGraphicFramePr>
              <a:graphicFrameLocks noChangeAspect="1"/>
            </p:cNvGraphicFramePr>
            <p:nvPr/>
          </p:nvGraphicFramePr>
          <p:xfrm>
            <a:off x="4867566" y="5269344"/>
            <a:ext cx="508000" cy="368300"/>
          </p:xfrm>
          <a:graphic>
            <a:graphicData uri="http://schemas.openxmlformats.org/presentationml/2006/ole">
              <p:oleObj spid="_x0000_s416777" name="Equation" r:id="rId10" imgW="507960" imgH="368280" progId="Equation.3">
                <p:embed/>
              </p:oleObj>
            </a:graphicData>
          </a:graphic>
        </p:graphicFrame>
        <p:graphicFrame>
          <p:nvGraphicFramePr>
            <p:cNvPr id="30" name="Object 18"/>
            <p:cNvGraphicFramePr>
              <a:graphicFrameLocks noChangeAspect="1"/>
            </p:cNvGraphicFramePr>
            <p:nvPr/>
          </p:nvGraphicFramePr>
          <p:xfrm>
            <a:off x="5720196" y="5491883"/>
            <a:ext cx="571500" cy="368300"/>
          </p:xfrm>
          <a:graphic>
            <a:graphicData uri="http://schemas.openxmlformats.org/presentationml/2006/ole">
              <p:oleObj spid="_x0000_s416778" name="Equation" r:id="rId11" imgW="571320" imgH="368280" progId="Equation.3">
                <p:embed/>
              </p:oleObj>
            </a:graphicData>
          </a:graphic>
        </p:graphicFrame>
        <p:graphicFrame>
          <p:nvGraphicFramePr>
            <p:cNvPr id="31" name="Object 19"/>
            <p:cNvGraphicFramePr>
              <a:graphicFrameLocks noChangeAspect="1"/>
            </p:cNvGraphicFramePr>
            <p:nvPr/>
          </p:nvGraphicFramePr>
          <p:xfrm>
            <a:off x="5031221" y="4796558"/>
            <a:ext cx="558800" cy="381000"/>
          </p:xfrm>
          <a:graphic>
            <a:graphicData uri="http://schemas.openxmlformats.org/presentationml/2006/ole">
              <p:oleObj spid="_x0000_s416779" name="Equation" r:id="rId12" imgW="558720" imgH="380880" progId="Equation.3">
                <p:embed/>
              </p:oleObj>
            </a:graphicData>
          </a:graphic>
        </p:graphicFrame>
        <p:sp>
          <p:nvSpPr>
            <p:cNvPr id="32" name="TextBox 31"/>
            <p:cNvSpPr txBox="1"/>
            <p:nvPr/>
          </p:nvSpPr>
          <p:spPr>
            <a:xfrm>
              <a:off x="6705600" y="3429000"/>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sp>
          <p:nvSpPr>
            <p:cNvPr id="33" name="Oval 32"/>
            <p:cNvSpPr/>
            <p:nvPr/>
          </p:nvSpPr>
          <p:spPr>
            <a:xfrm>
              <a:off x="6904180" y="3752272"/>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7543800" y="4934528"/>
              <a:ext cx="76200" cy="762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TextBox 34"/>
            <p:cNvSpPr txBox="1"/>
            <p:nvPr/>
          </p:nvSpPr>
          <p:spPr>
            <a:xfrm>
              <a:off x="7696200" y="4123398"/>
              <a:ext cx="381000" cy="400110"/>
            </a:xfrm>
            <a:prstGeom prst="rect">
              <a:avLst/>
            </a:prstGeom>
            <a:noFill/>
          </p:spPr>
          <p:txBody>
            <a:bodyPr wrap="square" rtlCol="0">
              <a:spAutoFit/>
            </a:bodyPr>
            <a:lstStyle/>
            <a:p>
              <a:r>
                <a:rPr lang="en-US" sz="2000" dirty="0" smtClean="0">
                  <a:latin typeface="Arial" pitchFamily="34" charset="0"/>
                  <a:cs typeface="Arial" pitchFamily="34" charset="0"/>
                </a:rPr>
                <a:t>q</a:t>
              </a:r>
              <a:endParaRPr lang="en-US" sz="2000" dirty="0">
                <a:latin typeface="Arial" pitchFamily="34" charset="0"/>
                <a:cs typeface="Arial" pitchFamily="34" charset="0"/>
              </a:endParaRPr>
            </a:p>
          </p:txBody>
        </p:sp>
        <p:cxnSp>
          <p:nvCxnSpPr>
            <p:cNvPr id="36" name="Straight Arrow Connector 35"/>
            <p:cNvCxnSpPr/>
            <p:nvPr/>
          </p:nvCxnSpPr>
          <p:spPr>
            <a:xfrm>
              <a:off x="6969244" y="3810000"/>
              <a:ext cx="803156"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flipH="1" flipV="1">
              <a:off x="6612221" y="3738172"/>
              <a:ext cx="220649" cy="38405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flipH="1" flipV="1">
              <a:off x="7528725" y="4663276"/>
              <a:ext cx="373050" cy="1904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9" name="Object 22"/>
            <p:cNvGraphicFramePr>
              <a:graphicFrameLocks noChangeAspect="1"/>
            </p:cNvGraphicFramePr>
            <p:nvPr/>
          </p:nvGraphicFramePr>
          <p:xfrm>
            <a:off x="6665192" y="3898896"/>
            <a:ext cx="469900" cy="317500"/>
          </p:xfrm>
          <a:graphic>
            <a:graphicData uri="http://schemas.openxmlformats.org/presentationml/2006/ole">
              <p:oleObj spid="_x0000_s416780" name="Equation" r:id="rId13" imgW="469800" imgH="317160" progId="Equation.3">
                <p:embed/>
              </p:oleObj>
            </a:graphicData>
          </a:graphic>
        </p:graphicFrame>
        <p:graphicFrame>
          <p:nvGraphicFramePr>
            <p:cNvPr id="40" name="Object 23"/>
            <p:cNvGraphicFramePr>
              <a:graphicFrameLocks noChangeAspect="1"/>
            </p:cNvGraphicFramePr>
            <p:nvPr/>
          </p:nvGraphicFramePr>
          <p:xfrm>
            <a:off x="7689272" y="4715164"/>
            <a:ext cx="330200" cy="330200"/>
          </p:xfrm>
          <a:graphic>
            <a:graphicData uri="http://schemas.openxmlformats.org/presentationml/2006/ole">
              <p:oleObj spid="_x0000_s416781" name="Equation" r:id="rId14" imgW="330120" imgH="330120" progId="Equation.3">
                <p:embed/>
              </p:oleObj>
            </a:graphicData>
          </a:graphic>
        </p:graphicFrame>
        <p:graphicFrame>
          <p:nvGraphicFramePr>
            <p:cNvPr id="41" name="Object 24"/>
            <p:cNvGraphicFramePr>
              <a:graphicFrameLocks noChangeAspect="1"/>
            </p:cNvGraphicFramePr>
            <p:nvPr/>
          </p:nvGraphicFramePr>
          <p:xfrm>
            <a:off x="7335984" y="3856176"/>
            <a:ext cx="685800" cy="254000"/>
          </p:xfrm>
          <a:graphic>
            <a:graphicData uri="http://schemas.openxmlformats.org/presentationml/2006/ole">
              <p:oleObj spid="_x0000_s416782" name="Equation" r:id="rId15" imgW="685800" imgH="253800" progId="Equation.3">
                <p:embed/>
              </p:oleObj>
            </a:graphicData>
          </a:graphic>
        </p:graphicFrame>
      </p:grpSp>
      <p:graphicFrame>
        <p:nvGraphicFramePr>
          <p:cNvPr id="416783" name="Object 15"/>
          <p:cNvGraphicFramePr>
            <a:graphicFrameLocks noChangeAspect="1"/>
          </p:cNvGraphicFramePr>
          <p:nvPr/>
        </p:nvGraphicFramePr>
        <p:xfrm>
          <a:off x="2971800" y="3733800"/>
          <a:ext cx="977900" cy="355600"/>
        </p:xfrm>
        <a:graphic>
          <a:graphicData uri="http://schemas.openxmlformats.org/presentationml/2006/ole">
            <p:oleObj spid="_x0000_s416783" name="Equation" r:id="rId16" imgW="977760" imgH="355320" progId="Equation.3">
              <p:embed/>
            </p:oleObj>
          </a:graphicData>
        </a:graphic>
      </p:graphicFrame>
      <p:graphicFrame>
        <p:nvGraphicFramePr>
          <p:cNvPr id="416784" name="Object 16"/>
          <p:cNvGraphicFramePr>
            <a:graphicFrameLocks noChangeAspect="1"/>
          </p:cNvGraphicFramePr>
          <p:nvPr/>
        </p:nvGraphicFramePr>
        <p:xfrm>
          <a:off x="1193800" y="3505200"/>
          <a:ext cx="1308100" cy="254000"/>
        </p:xfrm>
        <a:graphic>
          <a:graphicData uri="http://schemas.openxmlformats.org/presentationml/2006/ole">
            <p:oleObj spid="_x0000_s416784" name="Equation" r:id="rId17" imgW="1307880" imgH="253800" progId="Equation.3">
              <p:embed/>
            </p:oleObj>
          </a:graphicData>
        </a:graphic>
      </p:graphicFrame>
      <p:graphicFrame>
        <p:nvGraphicFramePr>
          <p:cNvPr id="416785" name="Object 17"/>
          <p:cNvGraphicFramePr>
            <a:graphicFrameLocks noChangeAspect="1"/>
          </p:cNvGraphicFramePr>
          <p:nvPr/>
        </p:nvGraphicFramePr>
        <p:xfrm>
          <a:off x="1263650" y="4692650"/>
          <a:ext cx="1511300" cy="317500"/>
        </p:xfrm>
        <a:graphic>
          <a:graphicData uri="http://schemas.openxmlformats.org/presentationml/2006/ole">
            <p:oleObj spid="_x0000_s416785" name="Equation" r:id="rId18" imgW="1511280" imgH="317160" progId="Equation.3">
              <p:embed/>
            </p:oleObj>
          </a:graphicData>
        </a:graphic>
      </p:graphicFrame>
      <p:sp>
        <p:nvSpPr>
          <p:cNvPr id="45" name="Rectangle 44"/>
          <p:cNvSpPr/>
          <p:nvPr/>
        </p:nvSpPr>
        <p:spPr>
          <a:xfrm>
            <a:off x="1935020" y="5989780"/>
            <a:ext cx="2954655" cy="369332"/>
          </a:xfrm>
          <a:prstGeom prst="rect">
            <a:avLst/>
          </a:prstGeom>
        </p:spPr>
        <p:txBody>
          <a:bodyPr wrap="none">
            <a:spAutoFit/>
          </a:bodyPr>
          <a:lstStyle/>
          <a:p>
            <a:r>
              <a:rPr lang="en-US" b="1" dirty="0" smtClean="0">
                <a:latin typeface="Arial" pitchFamily="34" charset="0"/>
                <a:cs typeface="Arial" pitchFamily="34" charset="0"/>
              </a:rPr>
              <a:t>: measure of deformation</a:t>
            </a:r>
            <a:endParaRPr lang="en-US" b="1" dirty="0"/>
          </a:p>
        </p:txBody>
      </p:sp>
      <p:graphicFrame>
        <p:nvGraphicFramePr>
          <p:cNvPr id="46" name="Object 31"/>
          <p:cNvGraphicFramePr>
            <a:graphicFrameLocks noChangeAspect="1"/>
          </p:cNvGraphicFramePr>
          <p:nvPr/>
        </p:nvGraphicFramePr>
        <p:xfrm>
          <a:off x="609600" y="5943600"/>
          <a:ext cx="1397000" cy="368300"/>
        </p:xfrm>
        <a:graphic>
          <a:graphicData uri="http://schemas.openxmlformats.org/presentationml/2006/ole">
            <p:oleObj spid="_x0000_s416786" name="Equation" r:id="rId19" imgW="1396800" imgH="36828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90448" y="2966730"/>
            <a:ext cx="3467552" cy="369332"/>
          </a:xfrm>
          <a:prstGeom prst="rect">
            <a:avLst/>
          </a:prstGeom>
        </p:spPr>
        <p:txBody>
          <a:bodyPr wrap="none">
            <a:spAutoFit/>
          </a:bodyPr>
          <a:lstStyle/>
          <a:p>
            <a:r>
              <a:rPr lang="en-US" b="1" dirty="0" smtClean="0">
                <a:latin typeface="Arial" pitchFamily="34" charset="0"/>
                <a:cs typeface="Arial" pitchFamily="34" charset="0"/>
              </a:rPr>
              <a:t>: Green’s deformation tensor</a:t>
            </a:r>
            <a:endParaRPr lang="en-US" b="1" dirty="0"/>
          </a:p>
        </p:txBody>
      </p:sp>
      <p:graphicFrame>
        <p:nvGraphicFramePr>
          <p:cNvPr id="4" name="Object 24"/>
          <p:cNvGraphicFramePr>
            <a:graphicFrameLocks noChangeAspect="1"/>
          </p:cNvGraphicFramePr>
          <p:nvPr/>
        </p:nvGraphicFramePr>
        <p:xfrm>
          <a:off x="228600" y="2931805"/>
          <a:ext cx="3149600" cy="406400"/>
        </p:xfrm>
        <a:graphic>
          <a:graphicData uri="http://schemas.openxmlformats.org/presentationml/2006/ole">
            <p:oleObj spid="_x0000_s417794" name="Equation" r:id="rId3" imgW="3149280" imgH="406080" progId="Equation.3">
              <p:embed/>
            </p:oleObj>
          </a:graphicData>
        </a:graphic>
      </p:graphicFrame>
      <p:graphicFrame>
        <p:nvGraphicFramePr>
          <p:cNvPr id="6" name="Object 26"/>
          <p:cNvGraphicFramePr>
            <a:graphicFrameLocks noChangeAspect="1"/>
          </p:cNvGraphicFramePr>
          <p:nvPr/>
        </p:nvGraphicFramePr>
        <p:xfrm>
          <a:off x="228600" y="3387725"/>
          <a:ext cx="3644900" cy="317500"/>
        </p:xfrm>
        <a:graphic>
          <a:graphicData uri="http://schemas.openxmlformats.org/presentationml/2006/ole">
            <p:oleObj spid="_x0000_s417796" name="Equation" r:id="rId4" imgW="3644640" imgH="317160" progId="Equation.3">
              <p:embed/>
            </p:oleObj>
          </a:graphicData>
        </a:graphic>
      </p:graphicFrame>
      <p:sp>
        <p:nvSpPr>
          <p:cNvPr id="7" name="Rectangle 6"/>
          <p:cNvSpPr/>
          <p:nvPr/>
        </p:nvSpPr>
        <p:spPr>
          <a:xfrm>
            <a:off x="3819704" y="3352800"/>
            <a:ext cx="3724096" cy="369332"/>
          </a:xfrm>
          <a:prstGeom prst="rect">
            <a:avLst/>
          </a:prstGeom>
        </p:spPr>
        <p:txBody>
          <a:bodyPr wrap="none">
            <a:spAutoFit/>
          </a:bodyPr>
          <a:lstStyle/>
          <a:p>
            <a:r>
              <a:rPr lang="en-US" b="1" dirty="0" smtClean="0">
                <a:latin typeface="Arial" pitchFamily="34" charset="0"/>
                <a:cs typeface="Arial" pitchFamily="34" charset="0"/>
              </a:rPr>
              <a:t>:</a:t>
            </a:r>
            <a:r>
              <a:rPr lang="en-US" b="1" dirty="0" err="1" smtClean="0">
                <a:latin typeface="Arial" pitchFamily="34" charset="0"/>
                <a:cs typeface="Arial" pitchFamily="34" charset="0"/>
              </a:rPr>
              <a:t>Langrangian</a:t>
            </a:r>
            <a:r>
              <a:rPr lang="en-US" b="1" dirty="0" smtClean="0">
                <a:latin typeface="Arial" pitchFamily="34" charset="0"/>
                <a:cs typeface="Arial" pitchFamily="34" charset="0"/>
              </a:rPr>
              <a:t> finite strain tensor</a:t>
            </a:r>
            <a:endParaRPr lang="en-US" b="1" dirty="0"/>
          </a:p>
        </p:txBody>
      </p:sp>
      <p:graphicFrame>
        <p:nvGraphicFramePr>
          <p:cNvPr id="9" name="Object 31"/>
          <p:cNvGraphicFramePr>
            <a:graphicFrameLocks noChangeAspect="1"/>
          </p:cNvGraphicFramePr>
          <p:nvPr/>
        </p:nvGraphicFramePr>
        <p:xfrm>
          <a:off x="228600" y="2514600"/>
          <a:ext cx="4699000" cy="381000"/>
        </p:xfrm>
        <a:graphic>
          <a:graphicData uri="http://schemas.openxmlformats.org/presentationml/2006/ole">
            <p:oleObj spid="_x0000_s417798" name="Equation" r:id="rId5" imgW="4698720" imgH="380880" progId="Equation.3">
              <p:embed/>
            </p:oleObj>
          </a:graphicData>
        </a:graphic>
      </p:graphicFrame>
      <p:sp>
        <p:nvSpPr>
          <p:cNvPr id="10" name="TextBox 9"/>
          <p:cNvSpPr txBox="1"/>
          <p:nvPr/>
        </p:nvSpPr>
        <p:spPr>
          <a:xfrm>
            <a:off x="533400" y="563940"/>
            <a:ext cx="5486400" cy="1569660"/>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Green’s deformation tensor</a:t>
            </a:r>
          </a:p>
          <a:p>
            <a:pPr>
              <a:buFont typeface="Wingdings" pitchFamily="2" charset="2"/>
              <a:buChar char="ü"/>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Langrangian</a:t>
            </a:r>
            <a:r>
              <a:rPr lang="en-US" sz="2400" b="1" dirty="0" smtClean="0">
                <a:latin typeface="Arial" pitchFamily="34" charset="0"/>
                <a:cs typeface="Arial" pitchFamily="34" charset="0"/>
              </a:rPr>
              <a:t> finite strain tensor</a:t>
            </a:r>
          </a:p>
          <a:p>
            <a:pPr>
              <a:buFont typeface="Wingdings" pitchFamily="2" charset="2"/>
              <a:buChar char="ü"/>
            </a:pPr>
            <a:r>
              <a:rPr lang="en-US" sz="2400" b="1" dirty="0" smtClean="0">
                <a:latin typeface="Arial" pitchFamily="34" charset="0"/>
                <a:cs typeface="Arial" pitchFamily="34" charset="0"/>
              </a:rPr>
              <a:t> Cauchy deformation tensor</a:t>
            </a:r>
          </a:p>
          <a:p>
            <a:pPr>
              <a:buFont typeface="Wingdings" pitchFamily="2" charset="2"/>
              <a:buChar char="ü"/>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Eulerian</a:t>
            </a:r>
            <a:r>
              <a:rPr lang="en-US" sz="2400" b="1" dirty="0" smtClean="0">
                <a:latin typeface="Arial" pitchFamily="34" charset="0"/>
                <a:cs typeface="Arial" pitchFamily="34" charset="0"/>
              </a:rPr>
              <a:t> finite strain tensor</a:t>
            </a:r>
          </a:p>
        </p:txBody>
      </p:sp>
      <p:grpSp>
        <p:nvGrpSpPr>
          <p:cNvPr id="20" name="Group 19"/>
          <p:cNvGrpSpPr/>
          <p:nvPr/>
        </p:nvGrpSpPr>
        <p:grpSpPr>
          <a:xfrm>
            <a:off x="152400" y="4431144"/>
            <a:ext cx="6927002" cy="942975"/>
            <a:chOff x="152400" y="4648200"/>
            <a:chExt cx="6927002" cy="942975"/>
          </a:xfrm>
        </p:grpSpPr>
        <p:sp>
          <p:nvSpPr>
            <p:cNvPr id="11" name="Rectangle 10"/>
            <p:cNvSpPr/>
            <p:nvPr/>
          </p:nvSpPr>
          <p:spPr>
            <a:xfrm>
              <a:off x="3752850" y="4764643"/>
              <a:ext cx="3326552" cy="369332"/>
            </a:xfrm>
            <a:prstGeom prst="rect">
              <a:avLst/>
            </a:prstGeom>
          </p:spPr>
          <p:txBody>
            <a:bodyPr wrap="none">
              <a:spAutoFit/>
            </a:bodyPr>
            <a:lstStyle/>
            <a:p>
              <a:r>
                <a:rPr lang="en-US" b="1" dirty="0" smtClean="0">
                  <a:latin typeface="Arial" pitchFamily="34" charset="0"/>
                  <a:cs typeface="Arial" pitchFamily="34" charset="0"/>
                </a:rPr>
                <a:t>: Cauchy deformation tensor</a:t>
              </a:r>
              <a:endParaRPr lang="en-US" b="1" dirty="0"/>
            </a:p>
          </p:txBody>
        </p:sp>
        <p:graphicFrame>
          <p:nvGraphicFramePr>
            <p:cNvPr id="12" name="Object 24"/>
            <p:cNvGraphicFramePr>
              <a:graphicFrameLocks noChangeAspect="1"/>
            </p:cNvGraphicFramePr>
            <p:nvPr/>
          </p:nvGraphicFramePr>
          <p:xfrm>
            <a:off x="152400" y="4648200"/>
            <a:ext cx="3657600" cy="495300"/>
          </p:xfrm>
          <a:graphic>
            <a:graphicData uri="http://schemas.openxmlformats.org/presentationml/2006/ole">
              <p:oleObj spid="_x0000_s417799" name="Equation" r:id="rId6" imgW="3657600" imgH="495000" progId="Equation.3">
                <p:embed/>
              </p:oleObj>
            </a:graphicData>
          </a:graphic>
        </p:graphicFrame>
        <p:graphicFrame>
          <p:nvGraphicFramePr>
            <p:cNvPr id="14" name="Object 26"/>
            <p:cNvGraphicFramePr>
              <a:graphicFrameLocks noChangeAspect="1"/>
            </p:cNvGraphicFramePr>
            <p:nvPr/>
          </p:nvGraphicFramePr>
          <p:xfrm>
            <a:off x="527050" y="5222875"/>
            <a:ext cx="2819400" cy="368300"/>
          </p:xfrm>
          <a:graphic>
            <a:graphicData uri="http://schemas.openxmlformats.org/presentationml/2006/ole">
              <p:oleObj spid="_x0000_s417801" name="Equation" r:id="rId7" imgW="2819160" imgH="368280" progId="Equation.3">
                <p:embed/>
              </p:oleObj>
            </a:graphicData>
          </a:graphic>
        </p:graphicFrame>
        <p:sp>
          <p:nvSpPr>
            <p:cNvPr id="15" name="Rectangle 14"/>
            <p:cNvSpPr/>
            <p:nvPr/>
          </p:nvSpPr>
          <p:spPr>
            <a:xfrm>
              <a:off x="3352800" y="5181600"/>
              <a:ext cx="3313728" cy="369332"/>
            </a:xfrm>
            <a:prstGeom prst="rect">
              <a:avLst/>
            </a:prstGeom>
          </p:spPr>
          <p:txBody>
            <a:bodyPr wrap="none">
              <a:spAutoFit/>
            </a:bodyPr>
            <a:lstStyle/>
            <a:p>
              <a:r>
                <a:rPr lang="en-US" b="1" dirty="0" smtClean="0">
                  <a:latin typeface="Arial" pitchFamily="34" charset="0"/>
                  <a:cs typeface="Arial" pitchFamily="34" charset="0"/>
                </a:rPr>
                <a:t>:</a:t>
              </a:r>
              <a:r>
                <a:rPr lang="en-US" b="1" dirty="0" err="1" smtClean="0">
                  <a:latin typeface="Arial" pitchFamily="34" charset="0"/>
                  <a:cs typeface="Arial" pitchFamily="34" charset="0"/>
                </a:rPr>
                <a:t>Eulerian</a:t>
              </a:r>
              <a:r>
                <a:rPr lang="en-US" b="1" dirty="0" smtClean="0">
                  <a:latin typeface="Arial" pitchFamily="34" charset="0"/>
                  <a:cs typeface="Arial" pitchFamily="34" charset="0"/>
                </a:rPr>
                <a:t> finite strain tensor</a:t>
              </a:r>
              <a:endParaRPr lang="en-US" b="1" dirty="0"/>
            </a:p>
          </p:txBody>
        </p:sp>
      </p:grpSp>
      <p:graphicFrame>
        <p:nvGraphicFramePr>
          <p:cNvPr id="17" name="Object 31"/>
          <p:cNvGraphicFramePr>
            <a:graphicFrameLocks noChangeAspect="1"/>
          </p:cNvGraphicFramePr>
          <p:nvPr/>
        </p:nvGraphicFramePr>
        <p:xfrm>
          <a:off x="228600" y="4038600"/>
          <a:ext cx="4051300" cy="431800"/>
        </p:xfrm>
        <a:graphic>
          <a:graphicData uri="http://schemas.openxmlformats.org/presentationml/2006/ole">
            <p:oleObj spid="_x0000_s417803" name="Equation" r:id="rId8" imgW="4051080" imgH="431640" progId="Equation.3">
              <p:embed/>
            </p:oleObj>
          </a:graphicData>
        </a:graphic>
      </p:graphicFrame>
      <p:sp>
        <p:nvSpPr>
          <p:cNvPr id="18" name="TextBox 17"/>
          <p:cNvSpPr txBox="1"/>
          <p:nvPr/>
        </p:nvSpPr>
        <p:spPr>
          <a:xfrm>
            <a:off x="381000" y="76200"/>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19" name="Rectangle 18"/>
          <p:cNvSpPr/>
          <p:nvPr/>
        </p:nvSpPr>
        <p:spPr>
          <a:xfrm>
            <a:off x="35178" y="2133600"/>
            <a:ext cx="2403222" cy="369332"/>
          </a:xfrm>
          <a:prstGeom prst="rect">
            <a:avLst/>
          </a:prstGeom>
        </p:spPr>
        <p:txBody>
          <a:bodyPr wrap="none">
            <a:spAutoFit/>
          </a:bodyPr>
          <a:lstStyle/>
          <a:p>
            <a:r>
              <a:rPr lang="en-US" b="1" dirty="0" smtClean="0">
                <a:latin typeface="Arial" pitchFamily="34" charset="0"/>
                <a:cs typeface="Arial" pitchFamily="34" charset="0"/>
              </a:rPr>
              <a:t>in material variables</a:t>
            </a:r>
            <a:endParaRPr lang="en-US" b="1" dirty="0"/>
          </a:p>
        </p:txBody>
      </p:sp>
      <p:sp>
        <p:nvSpPr>
          <p:cNvPr id="21" name="Rectangle 20"/>
          <p:cNvSpPr/>
          <p:nvPr/>
        </p:nvSpPr>
        <p:spPr>
          <a:xfrm>
            <a:off x="48746" y="3657600"/>
            <a:ext cx="2313454" cy="369332"/>
          </a:xfrm>
          <a:prstGeom prst="rect">
            <a:avLst/>
          </a:prstGeom>
        </p:spPr>
        <p:txBody>
          <a:bodyPr wrap="none">
            <a:spAutoFit/>
          </a:bodyPr>
          <a:lstStyle/>
          <a:p>
            <a:r>
              <a:rPr lang="en-US" b="1" dirty="0" smtClean="0">
                <a:latin typeface="Arial" pitchFamily="34" charset="0"/>
                <a:cs typeface="Arial" pitchFamily="34" charset="0"/>
              </a:rPr>
              <a:t>in spatial variables</a:t>
            </a:r>
            <a:endParaRPr lang="en-US" b="1" dirty="0"/>
          </a:p>
        </p:txBody>
      </p:sp>
      <p:sp>
        <p:nvSpPr>
          <p:cNvPr id="22" name="Rectangle 21"/>
          <p:cNvSpPr/>
          <p:nvPr/>
        </p:nvSpPr>
        <p:spPr>
          <a:xfrm>
            <a:off x="48746" y="5410200"/>
            <a:ext cx="3441968" cy="369332"/>
          </a:xfrm>
          <a:prstGeom prst="rect">
            <a:avLst/>
          </a:prstGeom>
        </p:spPr>
        <p:txBody>
          <a:bodyPr wrap="none">
            <a:spAutoFit/>
          </a:bodyPr>
          <a:lstStyle/>
          <a:p>
            <a:r>
              <a:rPr lang="en-US" b="1" dirty="0" smtClean="0">
                <a:latin typeface="Arial" pitchFamily="34" charset="0"/>
                <a:cs typeface="Arial" pitchFamily="34" charset="0"/>
              </a:rPr>
              <a:t>In terms of displacement field</a:t>
            </a:r>
            <a:endParaRPr lang="en-US" b="1" dirty="0"/>
          </a:p>
        </p:txBody>
      </p:sp>
      <p:graphicFrame>
        <p:nvGraphicFramePr>
          <p:cNvPr id="417804" name="Object 12"/>
          <p:cNvGraphicFramePr>
            <a:graphicFrameLocks noChangeAspect="1"/>
          </p:cNvGraphicFramePr>
          <p:nvPr/>
        </p:nvGraphicFramePr>
        <p:xfrm>
          <a:off x="3392056" y="5437908"/>
          <a:ext cx="1231900" cy="304800"/>
        </p:xfrm>
        <a:graphic>
          <a:graphicData uri="http://schemas.openxmlformats.org/presentationml/2006/ole">
            <p:oleObj spid="_x0000_s417804" name="Equation" r:id="rId9" imgW="1231560" imgH="304560" progId="Equation.3">
              <p:embed/>
            </p:oleObj>
          </a:graphicData>
        </a:graphic>
      </p:graphicFrame>
      <p:graphicFrame>
        <p:nvGraphicFramePr>
          <p:cNvPr id="417805" name="Object 13"/>
          <p:cNvGraphicFramePr>
            <a:graphicFrameLocks noChangeAspect="1"/>
          </p:cNvGraphicFramePr>
          <p:nvPr/>
        </p:nvGraphicFramePr>
        <p:xfrm>
          <a:off x="622300" y="5791200"/>
          <a:ext cx="2933700" cy="355600"/>
        </p:xfrm>
        <a:graphic>
          <a:graphicData uri="http://schemas.openxmlformats.org/presentationml/2006/ole">
            <p:oleObj spid="_x0000_s417805" name="Equation" r:id="rId10" imgW="2933640" imgH="355320" progId="Equation.3">
              <p:embed/>
            </p:oleObj>
          </a:graphicData>
        </a:graphic>
      </p:graphicFrame>
      <p:graphicFrame>
        <p:nvGraphicFramePr>
          <p:cNvPr id="417806" name="Object 14"/>
          <p:cNvGraphicFramePr>
            <a:graphicFrameLocks noChangeAspect="1"/>
          </p:cNvGraphicFramePr>
          <p:nvPr/>
        </p:nvGraphicFramePr>
        <p:xfrm>
          <a:off x="749300" y="6248400"/>
          <a:ext cx="2603500" cy="368300"/>
        </p:xfrm>
        <a:graphic>
          <a:graphicData uri="http://schemas.openxmlformats.org/presentationml/2006/ole">
            <p:oleObj spid="_x0000_s417806" name="Equation" r:id="rId11" imgW="2603160" imgH="368280" progId="Equation.3">
              <p:embed/>
            </p:oleObj>
          </a:graphicData>
        </a:graphic>
      </p:graphicFrame>
      <p:graphicFrame>
        <p:nvGraphicFramePr>
          <p:cNvPr id="417807" name="Object 15"/>
          <p:cNvGraphicFramePr>
            <a:graphicFrameLocks noChangeAspect="1"/>
          </p:cNvGraphicFramePr>
          <p:nvPr/>
        </p:nvGraphicFramePr>
        <p:xfrm>
          <a:off x="4953000" y="5651500"/>
          <a:ext cx="3543300" cy="749300"/>
        </p:xfrm>
        <a:graphic>
          <a:graphicData uri="http://schemas.openxmlformats.org/presentationml/2006/ole">
            <p:oleObj spid="_x0000_s417807" name="Equation" r:id="rId12" imgW="3543120" imgH="74916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2279</TotalTime>
  <Words>500</Words>
  <Application>Microsoft Office PowerPoint</Application>
  <PresentationFormat>On-screen Show (4:3)</PresentationFormat>
  <Paragraphs>106</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510</cp:revision>
  <dcterms:created xsi:type="dcterms:W3CDTF">2016-07-18T17:17:36Z</dcterms:created>
  <dcterms:modified xsi:type="dcterms:W3CDTF">2016-08-08T08:06:30Z</dcterms:modified>
</cp:coreProperties>
</file>