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403" r:id="rId4"/>
    <p:sldId id="423" r:id="rId5"/>
    <p:sldId id="426" r:id="rId6"/>
    <p:sldId id="424" r:id="rId7"/>
    <p:sldId id="427" r:id="rId8"/>
    <p:sldId id="435" r:id="rId9"/>
    <p:sldId id="428" r:id="rId10"/>
    <p:sldId id="429" r:id="rId11"/>
    <p:sldId id="430" r:id="rId12"/>
    <p:sldId id="431" r:id="rId13"/>
    <p:sldId id="432" r:id="rId14"/>
    <p:sldId id="433" r:id="rId15"/>
    <p:sldId id="434" r:id="rId16"/>
    <p:sldId id="436" r:id="rId17"/>
    <p:sldId id="437" r:id="rId18"/>
    <p:sldId id="438" r:id="rId19"/>
    <p:sldId id="439" r:id="rId20"/>
    <p:sldId id="440" r:id="rId21"/>
    <p:sldId id="441" r:id="rId22"/>
    <p:sldId id="44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7" autoAdjust="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11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14.wmf"/><Relationship Id="rId7" Type="http://schemas.openxmlformats.org/officeDocument/2006/relationships/image" Target="../media/image4.wmf"/><Relationship Id="rId12" Type="http://schemas.openxmlformats.org/officeDocument/2006/relationships/image" Target="../media/image9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11" Type="http://schemas.openxmlformats.org/officeDocument/2006/relationships/image" Target="../media/image8.wmf"/><Relationship Id="rId5" Type="http://schemas.openxmlformats.org/officeDocument/2006/relationships/image" Target="../media/image16.wmf"/><Relationship Id="rId10" Type="http://schemas.openxmlformats.org/officeDocument/2006/relationships/image" Target="../media/image7.wmf"/><Relationship Id="rId4" Type="http://schemas.openxmlformats.org/officeDocument/2006/relationships/image" Target="../media/image15.wmf"/><Relationship Id="rId9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20.wmf"/><Relationship Id="rId7" Type="http://schemas.openxmlformats.org/officeDocument/2006/relationships/image" Target="../media/image21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image" Target="../media/image30.wmf"/><Relationship Id="rId18" Type="http://schemas.openxmlformats.org/officeDocument/2006/relationships/image" Target="../media/image35.wmf"/><Relationship Id="rId3" Type="http://schemas.openxmlformats.org/officeDocument/2006/relationships/image" Target="../media/image18.wmf"/><Relationship Id="rId7" Type="http://schemas.openxmlformats.org/officeDocument/2006/relationships/image" Target="../media/image8.wmf"/><Relationship Id="rId12" Type="http://schemas.openxmlformats.org/officeDocument/2006/relationships/image" Target="../media/image29.wmf"/><Relationship Id="rId17" Type="http://schemas.openxmlformats.org/officeDocument/2006/relationships/image" Target="../media/image34.wmf"/><Relationship Id="rId2" Type="http://schemas.openxmlformats.org/officeDocument/2006/relationships/image" Target="../media/image24.wmf"/><Relationship Id="rId16" Type="http://schemas.openxmlformats.org/officeDocument/2006/relationships/image" Target="../media/image33.wmf"/><Relationship Id="rId1" Type="http://schemas.openxmlformats.org/officeDocument/2006/relationships/image" Target="../media/image23.wmf"/><Relationship Id="rId6" Type="http://schemas.openxmlformats.org/officeDocument/2006/relationships/image" Target="../media/image7.wmf"/><Relationship Id="rId11" Type="http://schemas.openxmlformats.org/officeDocument/2006/relationships/image" Target="../media/image28.wmf"/><Relationship Id="rId5" Type="http://schemas.openxmlformats.org/officeDocument/2006/relationships/image" Target="../media/image20.wmf"/><Relationship Id="rId15" Type="http://schemas.openxmlformats.org/officeDocument/2006/relationships/image" Target="../media/image32.wmf"/><Relationship Id="rId10" Type="http://schemas.openxmlformats.org/officeDocument/2006/relationships/image" Target="../media/image27.wmf"/><Relationship Id="rId19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image" Target="../media/image26.wmf"/><Relationship Id="rId1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36.wmf"/><Relationship Id="rId18" Type="http://schemas.openxmlformats.org/officeDocument/2006/relationships/image" Target="../media/image41.wmf"/><Relationship Id="rId3" Type="http://schemas.openxmlformats.org/officeDocument/2006/relationships/image" Target="../media/image20.wmf"/><Relationship Id="rId7" Type="http://schemas.openxmlformats.org/officeDocument/2006/relationships/image" Target="../media/image26.wmf"/><Relationship Id="rId12" Type="http://schemas.openxmlformats.org/officeDocument/2006/relationships/image" Target="../media/image22.wmf"/><Relationship Id="rId17" Type="http://schemas.openxmlformats.org/officeDocument/2006/relationships/image" Target="../media/image40.wmf"/><Relationship Id="rId2" Type="http://schemas.openxmlformats.org/officeDocument/2006/relationships/image" Target="../media/image19.wmf"/><Relationship Id="rId16" Type="http://schemas.openxmlformats.org/officeDocument/2006/relationships/image" Target="../media/image39.wmf"/><Relationship Id="rId1" Type="http://schemas.openxmlformats.org/officeDocument/2006/relationships/image" Target="../media/image18.wmf"/><Relationship Id="rId6" Type="http://schemas.openxmlformats.org/officeDocument/2006/relationships/image" Target="../media/image25.wmf"/><Relationship Id="rId11" Type="http://schemas.openxmlformats.org/officeDocument/2006/relationships/image" Target="../media/image35.wmf"/><Relationship Id="rId5" Type="http://schemas.openxmlformats.org/officeDocument/2006/relationships/image" Target="../media/image8.wmf"/><Relationship Id="rId15" Type="http://schemas.openxmlformats.org/officeDocument/2006/relationships/image" Target="../media/image38.wmf"/><Relationship Id="rId10" Type="http://schemas.openxmlformats.org/officeDocument/2006/relationships/image" Target="../media/image29.wmf"/><Relationship Id="rId19" Type="http://schemas.openxmlformats.org/officeDocument/2006/relationships/image" Target="../media/image42.wmf"/><Relationship Id="rId4" Type="http://schemas.openxmlformats.org/officeDocument/2006/relationships/image" Target="../media/image7.wmf"/><Relationship Id="rId9" Type="http://schemas.openxmlformats.org/officeDocument/2006/relationships/image" Target="../media/image28.wmf"/><Relationship Id="rId1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10" Type="http://schemas.openxmlformats.org/officeDocument/2006/relationships/image" Target="../media/image62.wmf"/><Relationship Id="rId4" Type="http://schemas.openxmlformats.org/officeDocument/2006/relationships/image" Target="../media/image57.wmf"/><Relationship Id="rId9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6.wmf"/><Relationship Id="rId18" Type="http://schemas.openxmlformats.org/officeDocument/2006/relationships/image" Target="../media/image41.wmf"/><Relationship Id="rId3" Type="http://schemas.openxmlformats.org/officeDocument/2006/relationships/image" Target="../media/image20.wmf"/><Relationship Id="rId7" Type="http://schemas.openxmlformats.org/officeDocument/2006/relationships/image" Target="../media/image21.wmf"/><Relationship Id="rId12" Type="http://schemas.openxmlformats.org/officeDocument/2006/relationships/image" Target="../media/image65.wmf"/><Relationship Id="rId17" Type="http://schemas.openxmlformats.org/officeDocument/2006/relationships/image" Target="../media/image35.wmf"/><Relationship Id="rId2" Type="http://schemas.openxmlformats.org/officeDocument/2006/relationships/image" Target="../media/image19.wmf"/><Relationship Id="rId16" Type="http://schemas.openxmlformats.org/officeDocument/2006/relationships/image" Target="../media/image66.wmf"/><Relationship Id="rId20" Type="http://schemas.openxmlformats.org/officeDocument/2006/relationships/image" Target="../media/image48.wmf"/><Relationship Id="rId1" Type="http://schemas.openxmlformats.org/officeDocument/2006/relationships/image" Target="../media/image18.wmf"/><Relationship Id="rId6" Type="http://schemas.openxmlformats.org/officeDocument/2006/relationships/image" Target="../media/image9.wmf"/><Relationship Id="rId11" Type="http://schemas.openxmlformats.org/officeDocument/2006/relationships/image" Target="../media/image64.wmf"/><Relationship Id="rId5" Type="http://schemas.openxmlformats.org/officeDocument/2006/relationships/image" Target="../media/image8.wmf"/><Relationship Id="rId15" Type="http://schemas.openxmlformats.org/officeDocument/2006/relationships/image" Target="../media/image28.wmf"/><Relationship Id="rId10" Type="http://schemas.openxmlformats.org/officeDocument/2006/relationships/image" Target="../media/image15.wmf"/><Relationship Id="rId19" Type="http://schemas.openxmlformats.org/officeDocument/2006/relationships/image" Target="../media/image42.wmf"/><Relationship Id="rId4" Type="http://schemas.openxmlformats.org/officeDocument/2006/relationships/image" Target="../media/image7.wmf"/><Relationship Id="rId9" Type="http://schemas.openxmlformats.org/officeDocument/2006/relationships/image" Target="../media/image14.wmf"/><Relationship Id="rId14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04/08/2016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12" Type="http://schemas.openxmlformats.org/officeDocument/2006/relationships/oleObject" Target="../embeddings/oleObject28.bin"/><Relationship Id="rId1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2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2.bin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31.bin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5.bin"/><Relationship Id="rId14" Type="http://schemas.openxmlformats.org/officeDocument/2006/relationships/oleObject" Target="../embeddings/oleObject3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4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oleObject" Target="../embeddings/oleObject52.bin"/><Relationship Id="rId18" Type="http://schemas.openxmlformats.org/officeDocument/2006/relationships/oleObject" Target="../embeddings/oleObject57.bin"/><Relationship Id="rId3" Type="http://schemas.openxmlformats.org/officeDocument/2006/relationships/oleObject" Target="../embeddings/oleObject42.bin"/><Relationship Id="rId21" Type="http://schemas.openxmlformats.org/officeDocument/2006/relationships/oleObject" Target="../embeddings/oleObject60.bin"/><Relationship Id="rId7" Type="http://schemas.openxmlformats.org/officeDocument/2006/relationships/oleObject" Target="../embeddings/oleObject46.bin"/><Relationship Id="rId12" Type="http://schemas.openxmlformats.org/officeDocument/2006/relationships/oleObject" Target="../embeddings/oleObject51.bin"/><Relationship Id="rId1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54.bin"/><Relationship Id="rId10" Type="http://schemas.openxmlformats.org/officeDocument/2006/relationships/oleObject" Target="../embeddings/oleObject49.bin"/><Relationship Id="rId19" Type="http://schemas.openxmlformats.org/officeDocument/2006/relationships/oleObject" Target="../embeddings/oleObject58.bin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8.bin"/><Relationship Id="rId14" Type="http://schemas.openxmlformats.org/officeDocument/2006/relationships/oleObject" Target="../embeddings/oleObject5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oleObject" Target="../embeddings/oleObject71.bin"/><Relationship Id="rId18" Type="http://schemas.openxmlformats.org/officeDocument/2006/relationships/oleObject" Target="../embeddings/oleObject76.bin"/><Relationship Id="rId3" Type="http://schemas.openxmlformats.org/officeDocument/2006/relationships/oleObject" Target="../embeddings/oleObject61.bin"/><Relationship Id="rId21" Type="http://schemas.openxmlformats.org/officeDocument/2006/relationships/oleObject" Target="../embeddings/oleObject79.bin"/><Relationship Id="rId7" Type="http://schemas.openxmlformats.org/officeDocument/2006/relationships/oleObject" Target="../embeddings/oleObject65.bin"/><Relationship Id="rId12" Type="http://schemas.openxmlformats.org/officeDocument/2006/relationships/oleObject" Target="../embeddings/oleObject70.bin"/><Relationship Id="rId17" Type="http://schemas.openxmlformats.org/officeDocument/2006/relationships/oleObject" Target="../embeddings/oleObject7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4.bin"/><Relationship Id="rId20" Type="http://schemas.openxmlformats.org/officeDocument/2006/relationships/oleObject" Target="../embeddings/oleObject78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4.bin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3.bin"/><Relationship Id="rId15" Type="http://schemas.openxmlformats.org/officeDocument/2006/relationships/oleObject" Target="../embeddings/oleObject73.bin"/><Relationship Id="rId10" Type="http://schemas.openxmlformats.org/officeDocument/2006/relationships/oleObject" Target="../embeddings/oleObject68.bin"/><Relationship Id="rId19" Type="http://schemas.openxmlformats.org/officeDocument/2006/relationships/oleObject" Target="../embeddings/oleObject77.bin"/><Relationship Id="rId4" Type="http://schemas.openxmlformats.org/officeDocument/2006/relationships/oleObject" Target="../embeddings/oleObject62.bin"/><Relationship Id="rId9" Type="http://schemas.openxmlformats.org/officeDocument/2006/relationships/oleObject" Target="../embeddings/oleObject67.bin"/><Relationship Id="rId14" Type="http://schemas.openxmlformats.org/officeDocument/2006/relationships/oleObject" Target="../embeddings/oleObject7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82.bin"/><Relationship Id="rId4" Type="http://schemas.openxmlformats.org/officeDocument/2006/relationships/oleObject" Target="../embeddings/oleObject8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85.bin"/><Relationship Id="rId4" Type="http://schemas.openxmlformats.org/officeDocument/2006/relationships/oleObject" Target="../embeddings/oleObject8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89.bin"/><Relationship Id="rId5" Type="http://schemas.openxmlformats.org/officeDocument/2006/relationships/oleObject" Target="../embeddings/oleObject88.bin"/><Relationship Id="rId4" Type="http://schemas.openxmlformats.org/officeDocument/2006/relationships/oleObject" Target="../embeddings/oleObject8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6.bin"/><Relationship Id="rId12" Type="http://schemas.openxmlformats.org/officeDocument/2006/relationships/oleObject" Target="../embeddings/oleObject10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95.bin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4.bin"/><Relationship Id="rId10" Type="http://schemas.openxmlformats.org/officeDocument/2006/relationships/oleObject" Target="../embeddings/oleObject99.bin"/><Relationship Id="rId4" Type="http://schemas.openxmlformats.org/officeDocument/2006/relationships/oleObject" Target="../embeddings/oleObject93.bin"/><Relationship Id="rId9" Type="http://schemas.openxmlformats.org/officeDocument/2006/relationships/oleObject" Target="../embeddings/oleObject9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9.bin"/><Relationship Id="rId13" Type="http://schemas.openxmlformats.org/officeDocument/2006/relationships/oleObject" Target="../embeddings/oleObject114.bin"/><Relationship Id="rId18" Type="http://schemas.openxmlformats.org/officeDocument/2006/relationships/oleObject" Target="../embeddings/oleObject119.bin"/><Relationship Id="rId3" Type="http://schemas.openxmlformats.org/officeDocument/2006/relationships/oleObject" Target="../embeddings/oleObject104.bin"/><Relationship Id="rId21" Type="http://schemas.openxmlformats.org/officeDocument/2006/relationships/oleObject" Target="../embeddings/oleObject122.bin"/><Relationship Id="rId7" Type="http://schemas.openxmlformats.org/officeDocument/2006/relationships/oleObject" Target="../embeddings/oleObject108.bin"/><Relationship Id="rId12" Type="http://schemas.openxmlformats.org/officeDocument/2006/relationships/oleObject" Target="../embeddings/oleObject113.bin"/><Relationship Id="rId17" Type="http://schemas.openxmlformats.org/officeDocument/2006/relationships/oleObject" Target="../embeddings/oleObject11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7.bin"/><Relationship Id="rId20" Type="http://schemas.openxmlformats.org/officeDocument/2006/relationships/oleObject" Target="../embeddings/oleObject121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07.bin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6.bin"/><Relationship Id="rId15" Type="http://schemas.openxmlformats.org/officeDocument/2006/relationships/oleObject" Target="../embeddings/oleObject116.bin"/><Relationship Id="rId10" Type="http://schemas.openxmlformats.org/officeDocument/2006/relationships/oleObject" Target="../embeddings/oleObject111.bin"/><Relationship Id="rId19" Type="http://schemas.openxmlformats.org/officeDocument/2006/relationships/oleObject" Target="../embeddings/oleObject120.bin"/><Relationship Id="rId4" Type="http://schemas.openxmlformats.org/officeDocument/2006/relationships/oleObject" Target="../embeddings/oleObject105.bin"/><Relationship Id="rId9" Type="http://schemas.openxmlformats.org/officeDocument/2006/relationships/oleObject" Target="../embeddings/oleObject110.bin"/><Relationship Id="rId14" Type="http://schemas.openxmlformats.org/officeDocument/2006/relationships/oleObject" Target="../embeddings/oleObject115.bin"/><Relationship Id="rId22" Type="http://schemas.openxmlformats.org/officeDocument/2006/relationships/oleObject" Target="../embeddings/oleObject12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27.bin"/><Relationship Id="rId5" Type="http://schemas.openxmlformats.org/officeDocument/2006/relationships/oleObject" Target="../embeddings/oleObject126.bin"/><Relationship Id="rId4" Type="http://schemas.openxmlformats.org/officeDocument/2006/relationships/oleObject" Target="../embeddings/oleObject12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13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kinematics of deformation and motion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material and spatial coordinates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description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990601"/>
            <a:ext cx="8763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material body B is defined as the set of elements     , called particles, or material points which can be put into a one-to-one correspondence with the points of a regular region of physical space. Note that whereas a particle of classical mechanics has an assigned mass, a continuum particle is essentially a material point for which density is defined.</a:t>
            </a: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6140450" y="1091625"/>
          <a:ext cx="215900" cy="241300"/>
        </p:xfrm>
        <a:graphic>
          <a:graphicData uri="http://schemas.openxmlformats.org/presentationml/2006/ole">
            <p:oleObj spid="_x0000_s260098" name="Equation" r:id="rId3" imgW="215640" imgH="2412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Kinematics of Deformation and Motion…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0104" name="Object 8"/>
          <p:cNvGraphicFramePr>
            <a:graphicFrameLocks noChangeAspect="1"/>
          </p:cNvGraphicFramePr>
          <p:nvPr/>
        </p:nvGraphicFramePr>
        <p:xfrm>
          <a:off x="1828800" y="4953000"/>
          <a:ext cx="977900" cy="317500"/>
        </p:xfrm>
        <a:graphic>
          <a:graphicData uri="http://schemas.openxmlformats.org/presentationml/2006/ole">
            <p:oleObj spid="_x0000_s260104" name="Equation" r:id="rId4" imgW="977760" imgH="317160" progId="Equation.3">
              <p:embed/>
            </p:oleObj>
          </a:graphicData>
        </a:graphic>
      </p:graphicFrame>
      <p:graphicFrame>
        <p:nvGraphicFramePr>
          <p:cNvPr id="260109" name="Object 13"/>
          <p:cNvGraphicFramePr>
            <a:graphicFrameLocks noChangeAspect="1"/>
          </p:cNvGraphicFramePr>
          <p:nvPr/>
        </p:nvGraphicFramePr>
        <p:xfrm>
          <a:off x="1752600" y="5486400"/>
          <a:ext cx="1168400" cy="368300"/>
        </p:xfrm>
        <a:graphic>
          <a:graphicData uri="http://schemas.openxmlformats.org/presentationml/2006/ole">
            <p:oleObj spid="_x0000_s260109" name="Equation" r:id="rId5" imgW="1168200" imgH="368280" progId="Equation.3">
              <p:embed/>
            </p:oleObj>
          </a:graphicData>
        </a:graphic>
      </p:graphicFrame>
      <p:sp>
        <p:nvSpPr>
          <p:cNvPr id="22" name="Rectangle 21"/>
          <p:cNvSpPr/>
          <p:nvPr/>
        </p:nvSpPr>
        <p:spPr>
          <a:xfrm>
            <a:off x="228600" y="278245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specification of the position of all of the particles of B with respect to a fixed origin at some instant of time is said to define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configuration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the body at that instant.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Mathematically, this is expressed by the mapping</a:t>
            </a:r>
          </a:p>
        </p:txBody>
      </p:sp>
      <p:graphicFrame>
        <p:nvGraphicFramePr>
          <p:cNvPr id="27" name="Object 4"/>
          <p:cNvGraphicFramePr>
            <a:graphicFrameLocks noChangeAspect="1"/>
          </p:cNvGraphicFramePr>
          <p:nvPr/>
        </p:nvGraphicFramePr>
        <p:xfrm>
          <a:off x="5763492" y="5235864"/>
          <a:ext cx="228600" cy="317500"/>
        </p:xfrm>
        <a:graphic>
          <a:graphicData uri="http://schemas.openxmlformats.org/presentationml/2006/ole">
            <p:oleObj spid="_x0000_s260112" name="Equation" r:id="rId6" imgW="228600" imgH="317160" progId="Equation.3">
              <p:embed/>
            </p:oleObj>
          </a:graphicData>
        </a:graphic>
      </p:graphicFrame>
      <p:graphicFrame>
        <p:nvGraphicFramePr>
          <p:cNvPr id="28" name="Object 5"/>
          <p:cNvGraphicFramePr>
            <a:graphicFrameLocks noChangeAspect="1"/>
          </p:cNvGraphicFramePr>
          <p:nvPr/>
        </p:nvGraphicFramePr>
        <p:xfrm>
          <a:off x="8639175" y="4754563"/>
          <a:ext cx="254000" cy="317500"/>
        </p:xfrm>
        <a:graphic>
          <a:graphicData uri="http://schemas.openxmlformats.org/presentationml/2006/ole">
            <p:oleObj spid="_x0000_s260113" name="Equation" r:id="rId7" imgW="253800" imgH="317160" progId="Equation.3">
              <p:embed/>
            </p:oleObj>
          </a:graphicData>
        </a:graphic>
      </p:graphicFrame>
      <p:sp>
        <p:nvSpPr>
          <p:cNvPr id="32" name="Oval 31"/>
          <p:cNvSpPr/>
          <p:nvPr/>
        </p:nvSpPr>
        <p:spPr>
          <a:xfrm>
            <a:off x="7239000" y="342900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5791201" y="2675379"/>
            <a:ext cx="2819399" cy="2618212"/>
            <a:chOff x="5791201" y="2675379"/>
            <a:chExt cx="2819399" cy="2618212"/>
          </a:xfrm>
        </p:grpSpPr>
        <p:cxnSp>
          <p:nvCxnSpPr>
            <p:cNvPr id="23" name="Straight Arrow Connector 22"/>
            <p:cNvCxnSpPr/>
            <p:nvPr/>
          </p:nvCxnSpPr>
          <p:spPr>
            <a:xfrm rot="5400000" flipH="1" flipV="1">
              <a:off x="5561807" y="3998193"/>
              <a:ext cx="1677193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0800000" flipV="1">
              <a:off x="5791201" y="4836390"/>
              <a:ext cx="609601" cy="45720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6400801" y="4836392"/>
              <a:ext cx="2209799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 rot="20054965">
              <a:off x="6894681" y="3237900"/>
              <a:ext cx="816504" cy="468435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9" name="Object 6"/>
            <p:cNvGraphicFramePr>
              <a:graphicFrameLocks noChangeAspect="1"/>
            </p:cNvGraphicFramePr>
            <p:nvPr/>
          </p:nvGraphicFramePr>
          <p:xfrm>
            <a:off x="6102350" y="3008313"/>
            <a:ext cx="254000" cy="330200"/>
          </p:xfrm>
          <a:graphic>
            <a:graphicData uri="http://schemas.openxmlformats.org/presentationml/2006/ole">
              <p:oleObj spid="_x0000_s260114" name="Equation" r:id="rId8" imgW="253800" imgH="330120" progId="Equation.3">
                <p:embed/>
              </p:oleObj>
            </a:graphicData>
          </a:graphic>
        </p:graphicFrame>
        <p:graphicFrame>
          <p:nvGraphicFramePr>
            <p:cNvPr id="30" name="Object 10"/>
            <p:cNvGraphicFramePr>
              <a:graphicFrameLocks noChangeAspect="1"/>
            </p:cNvGraphicFramePr>
            <p:nvPr/>
          </p:nvGraphicFramePr>
          <p:xfrm>
            <a:off x="6132944" y="4641272"/>
            <a:ext cx="228600" cy="241300"/>
          </p:xfrm>
          <a:graphic>
            <a:graphicData uri="http://schemas.openxmlformats.org/presentationml/2006/ole">
              <p:oleObj spid="_x0000_s260115" name="Equation" r:id="rId9" imgW="228600" imgH="241200" progId="Equation.3">
                <p:embed/>
              </p:oleObj>
            </a:graphicData>
          </a:graphic>
        </p:graphicFrame>
        <p:sp>
          <p:nvSpPr>
            <p:cNvPr id="31" name="TextBox 30"/>
            <p:cNvSpPr txBox="1"/>
            <p:nvPr/>
          </p:nvSpPr>
          <p:spPr>
            <a:xfrm>
              <a:off x="7259784" y="3191164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 rot="1678640">
              <a:off x="7155055" y="2675379"/>
              <a:ext cx="310188" cy="778944"/>
            </a:xfrm>
            <a:custGeom>
              <a:avLst/>
              <a:gdLst>
                <a:gd name="connsiteX0" fmla="*/ 160097 w 160097"/>
                <a:gd name="connsiteY0" fmla="*/ 323272 h 323272"/>
                <a:gd name="connsiteX1" fmla="*/ 12315 w 160097"/>
                <a:gd name="connsiteY1" fmla="*/ 184727 h 323272"/>
                <a:gd name="connsiteX2" fmla="*/ 86206 w 160097"/>
                <a:gd name="connsiteY2" fmla="*/ 0 h 32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97" h="323272">
                  <a:moveTo>
                    <a:pt x="160097" y="323272"/>
                  </a:moveTo>
                  <a:cubicBezTo>
                    <a:pt x="92363" y="280939"/>
                    <a:pt x="24630" y="238606"/>
                    <a:pt x="12315" y="184727"/>
                  </a:cubicBezTo>
                  <a:cubicBezTo>
                    <a:pt x="0" y="130848"/>
                    <a:pt x="43103" y="65424"/>
                    <a:pt x="86206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60116" name="Object 20"/>
          <p:cNvGraphicFramePr>
            <a:graphicFrameLocks noChangeAspect="1"/>
          </p:cNvGraphicFramePr>
          <p:nvPr/>
        </p:nvGraphicFramePr>
        <p:xfrm>
          <a:off x="7534564" y="2514600"/>
          <a:ext cx="1003300" cy="304800"/>
        </p:xfrm>
        <a:graphic>
          <a:graphicData uri="http://schemas.openxmlformats.org/presentationml/2006/ole">
            <p:oleObj spid="_x0000_s260116" name="Equation" r:id="rId10" imgW="1002960" imgH="304560" progId="Equation.3">
              <p:embed/>
            </p:oleObj>
          </a:graphicData>
        </a:graphic>
      </p:graphicFrame>
      <p:cxnSp>
        <p:nvCxnSpPr>
          <p:cNvPr id="35" name="Straight Arrow Connector 34"/>
          <p:cNvCxnSpPr>
            <a:endCxn id="33" idx="0"/>
          </p:cNvCxnSpPr>
          <p:nvPr/>
        </p:nvCxnSpPr>
        <p:spPr>
          <a:xfrm rot="5400000" flipH="1" flipV="1">
            <a:off x="6168469" y="3723133"/>
            <a:ext cx="1337507" cy="8543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0117" name="Object 21"/>
          <p:cNvGraphicFramePr>
            <a:graphicFrameLocks noChangeAspect="1"/>
          </p:cNvGraphicFramePr>
          <p:nvPr/>
        </p:nvGraphicFramePr>
        <p:xfrm>
          <a:off x="6883400" y="4114800"/>
          <a:ext cx="203200" cy="190500"/>
        </p:xfrm>
        <a:graphic>
          <a:graphicData uri="http://schemas.openxmlformats.org/presentationml/2006/ole">
            <p:oleObj spid="_x0000_s260117" name="Equation" r:id="rId11" imgW="203040" imgH="190440" progId="Equation.3">
              <p:embed/>
            </p:oleObj>
          </a:graphicData>
        </a:graphic>
      </p:graphicFrame>
      <p:graphicFrame>
        <p:nvGraphicFramePr>
          <p:cNvPr id="260118" name="Object 22"/>
          <p:cNvGraphicFramePr>
            <a:graphicFrameLocks noChangeAspect="1"/>
          </p:cNvGraphicFramePr>
          <p:nvPr/>
        </p:nvGraphicFramePr>
        <p:xfrm>
          <a:off x="6819900" y="4267200"/>
          <a:ext cx="2171700" cy="304800"/>
        </p:xfrm>
        <a:graphic>
          <a:graphicData uri="http://schemas.openxmlformats.org/presentationml/2006/ole">
            <p:oleObj spid="_x0000_s260118" name="Equation" r:id="rId12" imgW="2171520" imgH="304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990600"/>
            <a:ext cx="8763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change in configuration is the result of a displacement of the body. For example, a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rigid-body displacement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one consisting of a simultaneous translation and rotation which produces a new configuration but causes no change in the size or shape of the body (only changes its position and/or orientation). On the other hand an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arbitrary displacement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will usually include both a rigid-body displacement and a deformation which results in a change in size, or shape, or possibly both.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Kinematics of Deformation and Motion…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532607" y="4572001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762001" y="5410198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371601" y="5410200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 rot="20054965">
            <a:off x="1865481" y="3811708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Object 4"/>
          <p:cNvGraphicFramePr>
            <a:graphicFrameLocks noChangeAspect="1"/>
          </p:cNvGraphicFramePr>
          <p:nvPr/>
        </p:nvGraphicFramePr>
        <p:xfrm>
          <a:off x="685800" y="5818908"/>
          <a:ext cx="228600" cy="317500"/>
        </p:xfrm>
        <a:graphic>
          <a:graphicData uri="http://schemas.openxmlformats.org/presentationml/2006/ole">
            <p:oleObj spid="_x0000_s300052" name="Equation" r:id="rId3" imgW="228600" imgH="317160" progId="Equation.3">
              <p:embed/>
            </p:oleObj>
          </a:graphicData>
        </a:graphic>
      </p:graphicFrame>
      <p:graphicFrame>
        <p:nvGraphicFramePr>
          <p:cNvPr id="31" name="Object 5"/>
          <p:cNvGraphicFramePr>
            <a:graphicFrameLocks noChangeAspect="1"/>
          </p:cNvGraphicFramePr>
          <p:nvPr/>
        </p:nvGraphicFramePr>
        <p:xfrm>
          <a:off x="3610264" y="5327650"/>
          <a:ext cx="254000" cy="317500"/>
        </p:xfrm>
        <a:graphic>
          <a:graphicData uri="http://schemas.openxmlformats.org/presentationml/2006/ole">
            <p:oleObj spid="_x0000_s300053" name="Equation" r:id="rId4" imgW="253800" imgH="317160" progId="Equation.3">
              <p:embed/>
            </p:oleObj>
          </a:graphicData>
        </a:graphic>
      </p:graphicFrame>
      <p:graphicFrame>
        <p:nvGraphicFramePr>
          <p:cNvPr id="32" name="Object 6"/>
          <p:cNvGraphicFramePr>
            <a:graphicFrameLocks noChangeAspect="1"/>
          </p:cNvGraphicFramePr>
          <p:nvPr/>
        </p:nvGraphicFramePr>
        <p:xfrm>
          <a:off x="1073150" y="3581400"/>
          <a:ext cx="254000" cy="330200"/>
        </p:xfrm>
        <a:graphic>
          <a:graphicData uri="http://schemas.openxmlformats.org/presentationml/2006/ole">
            <p:oleObj spid="_x0000_s300054" name="Equation" r:id="rId5" imgW="253800" imgH="330120" progId="Equation.3">
              <p:embed/>
            </p:oleObj>
          </a:graphicData>
        </a:graphic>
      </p:graphicFrame>
      <p:graphicFrame>
        <p:nvGraphicFramePr>
          <p:cNvPr id="33" name="Object 10"/>
          <p:cNvGraphicFramePr>
            <a:graphicFrameLocks noChangeAspect="1"/>
          </p:cNvGraphicFramePr>
          <p:nvPr/>
        </p:nvGraphicFramePr>
        <p:xfrm>
          <a:off x="1103744" y="5215080"/>
          <a:ext cx="228600" cy="241300"/>
        </p:xfrm>
        <a:graphic>
          <a:graphicData uri="http://schemas.openxmlformats.org/presentationml/2006/ole">
            <p:oleObj spid="_x0000_s300055" name="Equation" r:id="rId6" imgW="228600" imgH="241200" progId="Equation.3">
              <p:embed/>
            </p:oleObj>
          </a:graphicData>
        </a:graphic>
      </p:graphicFrame>
      <p:sp>
        <p:nvSpPr>
          <p:cNvPr id="34" name="Oval 33"/>
          <p:cNvSpPr/>
          <p:nvPr/>
        </p:nvSpPr>
        <p:spPr>
          <a:xfrm rot="21341190">
            <a:off x="2519836" y="4297243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>
          <a:xfrm rot="5400000" flipH="1" flipV="1">
            <a:off x="4952207" y="45315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0800000" flipV="1">
            <a:off x="5181601" y="53697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791201" y="53697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 rot="20054965">
            <a:off x="6285081" y="3771300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Object 4"/>
          <p:cNvGraphicFramePr>
            <a:graphicFrameLocks noChangeAspect="1"/>
          </p:cNvGraphicFramePr>
          <p:nvPr/>
        </p:nvGraphicFramePr>
        <p:xfrm>
          <a:off x="5105400" y="5778500"/>
          <a:ext cx="228600" cy="317500"/>
        </p:xfrm>
        <a:graphic>
          <a:graphicData uri="http://schemas.openxmlformats.org/presentationml/2006/ole">
            <p:oleObj spid="_x0000_s300056" name="Equation" r:id="rId7" imgW="228600" imgH="317160" progId="Equation.3">
              <p:embed/>
            </p:oleObj>
          </a:graphicData>
        </a:graphic>
      </p:graphicFrame>
      <p:graphicFrame>
        <p:nvGraphicFramePr>
          <p:cNvPr id="40" name="Object 5"/>
          <p:cNvGraphicFramePr>
            <a:graphicFrameLocks noChangeAspect="1"/>
          </p:cNvGraphicFramePr>
          <p:nvPr/>
        </p:nvGraphicFramePr>
        <p:xfrm>
          <a:off x="8029864" y="5287242"/>
          <a:ext cx="254000" cy="317500"/>
        </p:xfrm>
        <a:graphic>
          <a:graphicData uri="http://schemas.openxmlformats.org/presentationml/2006/ole">
            <p:oleObj spid="_x0000_s300057" name="Equation" r:id="rId8" imgW="253800" imgH="317160" progId="Equation.3">
              <p:embed/>
            </p:oleObj>
          </a:graphicData>
        </a:graphic>
      </p:graphicFrame>
      <p:graphicFrame>
        <p:nvGraphicFramePr>
          <p:cNvPr id="41" name="Object 6"/>
          <p:cNvGraphicFramePr>
            <a:graphicFrameLocks noChangeAspect="1"/>
          </p:cNvGraphicFramePr>
          <p:nvPr/>
        </p:nvGraphicFramePr>
        <p:xfrm>
          <a:off x="5492750" y="3540992"/>
          <a:ext cx="254000" cy="330200"/>
        </p:xfrm>
        <a:graphic>
          <a:graphicData uri="http://schemas.openxmlformats.org/presentationml/2006/ole">
            <p:oleObj spid="_x0000_s300058" name="Equation" r:id="rId9" imgW="253800" imgH="330120" progId="Equation.3">
              <p:embed/>
            </p:oleObj>
          </a:graphicData>
        </a:graphic>
      </p:graphicFrame>
      <p:graphicFrame>
        <p:nvGraphicFramePr>
          <p:cNvPr id="42" name="Object 10"/>
          <p:cNvGraphicFramePr>
            <a:graphicFrameLocks noChangeAspect="1"/>
          </p:cNvGraphicFramePr>
          <p:nvPr/>
        </p:nvGraphicFramePr>
        <p:xfrm>
          <a:off x="5523344" y="5174672"/>
          <a:ext cx="228600" cy="241300"/>
        </p:xfrm>
        <a:graphic>
          <a:graphicData uri="http://schemas.openxmlformats.org/presentationml/2006/ole">
            <p:oleObj spid="_x0000_s300059" name="Equation" r:id="rId10" imgW="228600" imgH="241200" progId="Equation.3">
              <p:embed/>
            </p:oleObj>
          </a:graphicData>
        </a:graphic>
      </p:graphicFrame>
      <p:sp>
        <p:nvSpPr>
          <p:cNvPr id="43" name="Oval 42"/>
          <p:cNvSpPr/>
          <p:nvPr/>
        </p:nvSpPr>
        <p:spPr>
          <a:xfrm rot="21341190">
            <a:off x="7008089" y="4254250"/>
            <a:ext cx="756404" cy="698144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752600" y="3440668"/>
            <a:ext cx="2095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initial configuration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2514600" y="4736068"/>
            <a:ext cx="15183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at some later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time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6025436" y="3447472"/>
            <a:ext cx="2095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initial configuration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7473236" y="4742872"/>
            <a:ext cx="15183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at some later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990600"/>
            <a:ext cx="8763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motion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a body B is a continuous time sequence of displacements that carries the set of particles      into various configurations in a stationary space. Such a motion may be expressed by the equation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gives the position       for each particle      for all times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where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ranges from        to    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As with configuration mappings,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we assume the motion function is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uniquely invertible and differentiable,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so that we may write the inverse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identifies the particle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located at position     at time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Kinematics of Deformation and Motion…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0107" name="Object 11"/>
          <p:cNvGraphicFramePr>
            <a:graphicFrameLocks noChangeAspect="1"/>
          </p:cNvGraphicFramePr>
          <p:nvPr/>
        </p:nvGraphicFramePr>
        <p:xfrm>
          <a:off x="2438400" y="6010564"/>
          <a:ext cx="203200" cy="190500"/>
        </p:xfrm>
        <a:graphic>
          <a:graphicData uri="http://schemas.openxmlformats.org/presentationml/2006/ole">
            <p:oleObj spid="_x0000_s303106" name="Equation" r:id="rId3" imgW="203040" imgH="190440" progId="Equation.3">
              <p:embed/>
            </p:oleObj>
          </a:graphicData>
        </a:graphic>
      </p:graphicFrame>
      <p:graphicFrame>
        <p:nvGraphicFramePr>
          <p:cNvPr id="260108" name="Object 12"/>
          <p:cNvGraphicFramePr>
            <a:graphicFrameLocks noChangeAspect="1"/>
          </p:cNvGraphicFramePr>
          <p:nvPr/>
        </p:nvGraphicFramePr>
        <p:xfrm>
          <a:off x="3365500" y="5638800"/>
          <a:ext cx="215900" cy="241300"/>
        </p:xfrm>
        <a:graphic>
          <a:graphicData uri="http://schemas.openxmlformats.org/presentationml/2006/ole">
            <p:oleObj spid="_x0000_s303107" name="Equation" r:id="rId4" imgW="215640" imgH="241200" progId="Equation.3">
              <p:embed/>
            </p:oleObj>
          </a:graphicData>
        </a:graphic>
      </p:graphicFrame>
      <p:graphicFrame>
        <p:nvGraphicFramePr>
          <p:cNvPr id="260109" name="Object 13"/>
          <p:cNvGraphicFramePr>
            <a:graphicFrameLocks noChangeAspect="1"/>
          </p:cNvGraphicFramePr>
          <p:nvPr/>
        </p:nvGraphicFramePr>
        <p:xfrm>
          <a:off x="1514764" y="5285508"/>
          <a:ext cx="1346200" cy="368300"/>
        </p:xfrm>
        <a:graphic>
          <a:graphicData uri="http://schemas.openxmlformats.org/presentationml/2006/ole">
            <p:oleObj spid="_x0000_s303108" name="Equation" r:id="rId5" imgW="1346040" imgH="368280" progId="Equation.3">
              <p:embed/>
            </p:oleObj>
          </a:graphicData>
        </a:graphic>
      </p:graphicFrame>
      <p:graphicFrame>
        <p:nvGraphicFramePr>
          <p:cNvPr id="300042" name="Object 8"/>
          <p:cNvGraphicFramePr>
            <a:graphicFrameLocks noChangeAspect="1"/>
          </p:cNvGraphicFramePr>
          <p:nvPr/>
        </p:nvGraphicFramePr>
        <p:xfrm>
          <a:off x="3124200" y="2120900"/>
          <a:ext cx="1155700" cy="317500"/>
        </p:xfrm>
        <a:graphic>
          <a:graphicData uri="http://schemas.openxmlformats.org/presentationml/2006/ole">
            <p:oleObj spid="_x0000_s303109" name="Equation" r:id="rId6" imgW="1155600" imgH="317160" progId="Equation.3">
              <p:embed/>
            </p:oleObj>
          </a:graphicData>
        </a:graphic>
      </p:graphicFrame>
      <p:graphicFrame>
        <p:nvGraphicFramePr>
          <p:cNvPr id="300043" name="Object 12"/>
          <p:cNvGraphicFramePr>
            <a:graphicFrameLocks noChangeAspect="1"/>
          </p:cNvGraphicFramePr>
          <p:nvPr/>
        </p:nvGraphicFramePr>
        <p:xfrm>
          <a:off x="3295072" y="1371600"/>
          <a:ext cx="215900" cy="241300"/>
        </p:xfrm>
        <a:graphic>
          <a:graphicData uri="http://schemas.openxmlformats.org/presentationml/2006/ole">
            <p:oleObj spid="_x0000_s303110" name="Equation" r:id="rId7" imgW="215640" imgH="241200" progId="Equation.3">
              <p:embed/>
            </p:oleObj>
          </a:graphicData>
        </a:graphic>
      </p:graphicFrame>
      <p:graphicFrame>
        <p:nvGraphicFramePr>
          <p:cNvPr id="300044" name="Object 11"/>
          <p:cNvGraphicFramePr>
            <a:graphicFrameLocks noChangeAspect="1"/>
          </p:cNvGraphicFramePr>
          <p:nvPr/>
        </p:nvGraphicFramePr>
        <p:xfrm>
          <a:off x="3144984" y="2626592"/>
          <a:ext cx="203200" cy="190500"/>
        </p:xfrm>
        <a:graphic>
          <a:graphicData uri="http://schemas.openxmlformats.org/presentationml/2006/ole">
            <p:oleObj spid="_x0000_s303111" name="Equation" r:id="rId8" imgW="203040" imgH="190440" progId="Equation.3">
              <p:embed/>
            </p:oleObj>
          </a:graphicData>
        </a:graphic>
      </p:graphicFrame>
      <p:graphicFrame>
        <p:nvGraphicFramePr>
          <p:cNvPr id="300045" name="Object 12"/>
          <p:cNvGraphicFramePr>
            <a:graphicFrameLocks noChangeAspect="1"/>
          </p:cNvGraphicFramePr>
          <p:nvPr/>
        </p:nvGraphicFramePr>
        <p:xfrm>
          <a:off x="5391728" y="2587336"/>
          <a:ext cx="215900" cy="241300"/>
        </p:xfrm>
        <a:graphic>
          <a:graphicData uri="http://schemas.openxmlformats.org/presentationml/2006/ole">
            <p:oleObj spid="_x0000_s303112" name="Equation" r:id="rId9" imgW="215640" imgH="241200" progId="Equation.3">
              <p:embed/>
            </p:oleObj>
          </a:graphicData>
        </a:graphic>
      </p:graphicFrame>
      <p:graphicFrame>
        <p:nvGraphicFramePr>
          <p:cNvPr id="300046" name="Object 12"/>
          <p:cNvGraphicFramePr>
            <a:graphicFrameLocks noChangeAspect="1"/>
          </p:cNvGraphicFramePr>
          <p:nvPr/>
        </p:nvGraphicFramePr>
        <p:xfrm>
          <a:off x="1781464" y="2962564"/>
          <a:ext cx="419100" cy="177800"/>
        </p:xfrm>
        <a:graphic>
          <a:graphicData uri="http://schemas.openxmlformats.org/presentationml/2006/ole">
            <p:oleObj spid="_x0000_s303113" name="Equation" r:id="rId10" imgW="419040" imgH="177480" progId="Equation.3">
              <p:embed/>
            </p:oleObj>
          </a:graphicData>
        </a:graphic>
      </p:graphicFrame>
      <p:graphicFrame>
        <p:nvGraphicFramePr>
          <p:cNvPr id="300047" name="Object 12"/>
          <p:cNvGraphicFramePr>
            <a:graphicFrameLocks noChangeAspect="1"/>
          </p:cNvGraphicFramePr>
          <p:nvPr/>
        </p:nvGraphicFramePr>
        <p:xfrm>
          <a:off x="2533072" y="2971800"/>
          <a:ext cx="228600" cy="177800"/>
        </p:xfrm>
        <a:graphic>
          <a:graphicData uri="http://schemas.openxmlformats.org/presentationml/2006/ole">
            <p:oleObj spid="_x0000_s303114" name="Equation" r:id="rId11" imgW="228600" imgH="177480" progId="Equation.3">
              <p:embed/>
            </p:oleObj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rot="5400000" flipH="1" flipV="1">
            <a:off x="4593432" y="4464629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822826" y="5302826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32426" y="5302828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 rot="20054965">
            <a:off x="5926306" y="3704336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/>
        </p:nvGraphicFramePr>
        <p:xfrm>
          <a:off x="4795117" y="5702300"/>
          <a:ext cx="228600" cy="317500"/>
        </p:xfrm>
        <a:graphic>
          <a:graphicData uri="http://schemas.openxmlformats.org/presentationml/2006/ole">
            <p:oleObj spid="_x0000_s303115" name="Equation" r:id="rId12" imgW="228600" imgH="317160" progId="Equation.3">
              <p:embed/>
            </p:oleObj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7670800" y="5220999"/>
          <a:ext cx="254000" cy="317500"/>
        </p:xfrm>
        <a:graphic>
          <a:graphicData uri="http://schemas.openxmlformats.org/presentationml/2006/ole">
            <p:oleObj spid="_x0000_s303116" name="Equation" r:id="rId13" imgW="253800" imgH="317160" progId="Equation.3">
              <p:embed/>
            </p:oleObj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/>
        </p:nvGraphicFramePr>
        <p:xfrm>
          <a:off x="5133975" y="3474749"/>
          <a:ext cx="254000" cy="330200"/>
        </p:xfrm>
        <a:graphic>
          <a:graphicData uri="http://schemas.openxmlformats.org/presentationml/2006/ole">
            <p:oleObj spid="_x0000_s303117" name="Equation" r:id="rId14" imgW="253800" imgH="330120" progId="Equation.3">
              <p:embed/>
            </p:oleObj>
          </a:graphicData>
        </a:graphic>
      </p:graphicFrame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5164569" y="5107708"/>
          <a:ext cx="228600" cy="241300"/>
        </p:xfrm>
        <a:graphic>
          <a:graphicData uri="http://schemas.openxmlformats.org/presentationml/2006/ole">
            <p:oleObj spid="_x0000_s303118" name="Equation" r:id="rId15" imgW="228600" imgH="24120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291409" y="36576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270625" y="3895436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1678640">
            <a:off x="6186680" y="3141815"/>
            <a:ext cx="310188" cy="778944"/>
          </a:xfrm>
          <a:custGeom>
            <a:avLst/>
            <a:gdLst>
              <a:gd name="connsiteX0" fmla="*/ 160097 w 160097"/>
              <a:gd name="connsiteY0" fmla="*/ 323272 h 323272"/>
              <a:gd name="connsiteX1" fmla="*/ 12315 w 160097"/>
              <a:gd name="connsiteY1" fmla="*/ 184727 h 323272"/>
              <a:gd name="connsiteX2" fmla="*/ 86206 w 160097"/>
              <a:gd name="connsiteY2" fmla="*/ 0 h 32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97" h="323272">
                <a:moveTo>
                  <a:pt x="160097" y="323272"/>
                </a:moveTo>
                <a:cubicBezTo>
                  <a:pt x="92363" y="280939"/>
                  <a:pt x="24630" y="238606"/>
                  <a:pt x="12315" y="184727"/>
                </a:cubicBezTo>
                <a:cubicBezTo>
                  <a:pt x="0" y="130848"/>
                  <a:pt x="43103" y="65424"/>
                  <a:pt x="86206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Object 20"/>
          <p:cNvGraphicFramePr>
            <a:graphicFrameLocks noChangeAspect="1"/>
          </p:cNvGraphicFramePr>
          <p:nvPr/>
        </p:nvGraphicFramePr>
        <p:xfrm>
          <a:off x="6566189" y="2981036"/>
          <a:ext cx="1003300" cy="304800"/>
        </p:xfrm>
        <a:graphic>
          <a:graphicData uri="http://schemas.openxmlformats.org/presentationml/2006/ole">
            <p:oleObj spid="_x0000_s303119" name="Equation" r:id="rId16" imgW="1002960" imgH="304560" progId="Equation.3">
              <p:embed/>
            </p:oleObj>
          </a:graphicData>
        </a:graphic>
      </p:graphicFrame>
      <p:cxnSp>
        <p:nvCxnSpPr>
          <p:cNvPr id="25" name="Straight Arrow Connector 24"/>
          <p:cNvCxnSpPr>
            <a:endCxn id="23" idx="0"/>
          </p:cNvCxnSpPr>
          <p:nvPr/>
        </p:nvCxnSpPr>
        <p:spPr>
          <a:xfrm rot="5400000" flipH="1" flipV="1">
            <a:off x="5200094" y="4189569"/>
            <a:ext cx="1337507" cy="8543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ct 21"/>
          <p:cNvGraphicFramePr>
            <a:graphicFrameLocks noChangeAspect="1"/>
          </p:cNvGraphicFramePr>
          <p:nvPr/>
        </p:nvGraphicFramePr>
        <p:xfrm>
          <a:off x="5915025" y="4581236"/>
          <a:ext cx="203200" cy="190500"/>
        </p:xfrm>
        <a:graphic>
          <a:graphicData uri="http://schemas.openxmlformats.org/presentationml/2006/ole">
            <p:oleObj spid="_x0000_s303120" name="Equation" r:id="rId17" imgW="203040" imgH="190440" progId="Equation.3">
              <p:embed/>
            </p:oleObj>
          </a:graphicData>
        </a:graphic>
      </p:graphicFrame>
      <p:sp>
        <p:nvSpPr>
          <p:cNvPr id="27" name="Oval 26"/>
          <p:cNvSpPr/>
          <p:nvPr/>
        </p:nvSpPr>
        <p:spPr>
          <a:xfrm rot="20054965">
            <a:off x="6919215" y="4268908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183584" y="4324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162800" y="4562126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>
            <a:endCxn id="29" idx="3"/>
          </p:cNvCxnSpPr>
          <p:nvPr/>
        </p:nvCxnSpPr>
        <p:spPr>
          <a:xfrm flipV="1">
            <a:off x="5467928" y="4627167"/>
            <a:ext cx="1706031" cy="658341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 rot="20054965">
            <a:off x="6309615" y="4116508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6705600" y="41148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6684816" y="4352636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>
            <a:endCxn id="49" idx="3"/>
          </p:cNvCxnSpPr>
          <p:nvPr/>
        </p:nvCxnSpPr>
        <p:spPr>
          <a:xfrm flipV="1">
            <a:off x="5419438" y="4417677"/>
            <a:ext cx="1276537" cy="89553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 rot="20054965">
            <a:off x="7300214" y="4649908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7564584" y="47814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7543800" y="5019326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5458694" y="5068456"/>
            <a:ext cx="2073571" cy="2286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990600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We give special meaning to certain configurations of the body. In particular, we single out a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reference configuration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from which all displacements are identified. For the purpose it serves, the reference configuration needs not be one that the body ever actually occupies. Often, however,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initial configuration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=0) is chosen as the reference configuration.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current configuration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the one which body occupies at the current time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Kinematics of Deformation and Motion…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4675115" y="47601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904509" y="55983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514109" y="55983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 rot="20054965">
            <a:off x="6007989" y="3999900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/>
        </p:nvGraphicFramePr>
        <p:xfrm>
          <a:off x="4677064" y="5997575"/>
          <a:ext cx="609600" cy="317500"/>
        </p:xfrm>
        <a:graphic>
          <a:graphicData uri="http://schemas.openxmlformats.org/presentationml/2006/ole">
            <p:oleObj spid="_x0000_s301067" name="Equation" r:id="rId3" imgW="609480" imgH="317160" progId="Equation.3">
              <p:embed/>
            </p:oleObj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7632700" y="5544271"/>
          <a:ext cx="673100" cy="317500"/>
        </p:xfrm>
        <a:graphic>
          <a:graphicData uri="http://schemas.openxmlformats.org/presentationml/2006/ole">
            <p:oleObj spid="_x0000_s301068" name="Equation" r:id="rId4" imgW="672840" imgH="317160" progId="Equation.3">
              <p:embed/>
            </p:oleObj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/>
        </p:nvGraphicFramePr>
        <p:xfrm>
          <a:off x="5018088" y="3632200"/>
          <a:ext cx="647700" cy="330200"/>
        </p:xfrm>
        <a:graphic>
          <a:graphicData uri="http://schemas.openxmlformats.org/presentationml/2006/ole">
            <p:oleObj spid="_x0000_s301069" name="Equation" r:id="rId5" imgW="647640" imgH="330120" progId="Equation.3">
              <p:embed/>
            </p:oleObj>
          </a:graphicData>
        </a:graphic>
      </p:graphicFrame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5246252" y="5403272"/>
          <a:ext cx="228600" cy="241300"/>
        </p:xfrm>
        <a:graphic>
          <a:graphicData uri="http://schemas.openxmlformats.org/presentationml/2006/ole">
            <p:oleObj spid="_x0000_s301070" name="Equation" r:id="rId6" imgW="228600" imgH="24120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373092" y="395316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352308" y="419100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1678640">
            <a:off x="6268363" y="3437379"/>
            <a:ext cx="310188" cy="778944"/>
          </a:xfrm>
          <a:custGeom>
            <a:avLst/>
            <a:gdLst>
              <a:gd name="connsiteX0" fmla="*/ 160097 w 160097"/>
              <a:gd name="connsiteY0" fmla="*/ 323272 h 323272"/>
              <a:gd name="connsiteX1" fmla="*/ 12315 w 160097"/>
              <a:gd name="connsiteY1" fmla="*/ 184727 h 323272"/>
              <a:gd name="connsiteX2" fmla="*/ 86206 w 160097"/>
              <a:gd name="connsiteY2" fmla="*/ 0 h 32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97" h="323272">
                <a:moveTo>
                  <a:pt x="160097" y="323272"/>
                </a:moveTo>
                <a:cubicBezTo>
                  <a:pt x="92363" y="280939"/>
                  <a:pt x="24630" y="238606"/>
                  <a:pt x="12315" y="184727"/>
                </a:cubicBezTo>
                <a:cubicBezTo>
                  <a:pt x="0" y="130848"/>
                  <a:pt x="43103" y="65424"/>
                  <a:pt x="86206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Object 20"/>
          <p:cNvGraphicFramePr>
            <a:graphicFrameLocks noChangeAspect="1"/>
          </p:cNvGraphicFramePr>
          <p:nvPr/>
        </p:nvGraphicFramePr>
        <p:xfrm>
          <a:off x="6647872" y="3276600"/>
          <a:ext cx="1003300" cy="304800"/>
        </p:xfrm>
        <a:graphic>
          <a:graphicData uri="http://schemas.openxmlformats.org/presentationml/2006/ole">
            <p:oleObj spid="_x0000_s301071" name="Equation" r:id="rId7" imgW="1002960" imgH="304560" progId="Equation.3">
              <p:embed/>
            </p:oleObj>
          </a:graphicData>
        </a:graphic>
      </p:graphicFrame>
      <p:graphicFrame>
        <p:nvGraphicFramePr>
          <p:cNvPr id="25" name="Object 21"/>
          <p:cNvGraphicFramePr>
            <a:graphicFrameLocks noChangeAspect="1"/>
          </p:cNvGraphicFramePr>
          <p:nvPr/>
        </p:nvGraphicFramePr>
        <p:xfrm>
          <a:off x="6493164" y="5295900"/>
          <a:ext cx="203200" cy="190500"/>
        </p:xfrm>
        <a:graphic>
          <a:graphicData uri="http://schemas.openxmlformats.org/presentationml/2006/ole">
            <p:oleObj spid="_x0000_s301072" name="Equation" r:id="rId8" imgW="203040" imgH="190440" progId="Equation.3">
              <p:embed/>
            </p:oleObj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rot="5400000" flipH="1" flipV="1">
            <a:off x="5277152" y="4494368"/>
            <a:ext cx="1337507" cy="8543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 rot="480555">
            <a:off x="7191452" y="4734766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565791" y="47342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535771" y="4925866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5534892" y="4990907"/>
            <a:ext cx="1984330" cy="5716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1076" name="Object 20"/>
          <p:cNvGraphicFramePr>
            <a:graphicFrameLocks noChangeAspect="1"/>
          </p:cNvGraphicFramePr>
          <p:nvPr/>
        </p:nvGraphicFramePr>
        <p:xfrm>
          <a:off x="5943600" y="4851400"/>
          <a:ext cx="292100" cy="241300"/>
        </p:xfrm>
        <a:graphic>
          <a:graphicData uri="http://schemas.openxmlformats.org/presentationml/2006/ole">
            <p:oleObj spid="_x0000_s301076" name="Equation" r:id="rId9" imgW="291960" imgH="241200" progId="Equation.3">
              <p:embed/>
            </p:oleObj>
          </a:graphicData>
        </a:graphic>
      </p:graphicFrame>
      <p:sp>
        <p:nvSpPr>
          <p:cNvPr id="51" name="Rectangle 50"/>
          <p:cNvSpPr/>
          <p:nvPr/>
        </p:nvSpPr>
        <p:spPr>
          <a:xfrm>
            <a:off x="6754784" y="3821668"/>
            <a:ext cx="1438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Reference </a:t>
            </a:r>
            <a:endParaRPr lang="en-US" sz="2000" dirty="0"/>
          </a:p>
        </p:txBody>
      </p:sp>
      <p:sp>
        <p:nvSpPr>
          <p:cNvPr id="52" name="Rectangle 51"/>
          <p:cNvSpPr/>
          <p:nvPr/>
        </p:nvSpPr>
        <p:spPr>
          <a:xfrm>
            <a:off x="7781636" y="4583668"/>
            <a:ext cx="10390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Current</a:t>
            </a:r>
            <a:endParaRPr lang="en-US" sz="2000" dirty="0"/>
          </a:p>
        </p:txBody>
      </p:sp>
      <p:cxnSp>
        <p:nvCxnSpPr>
          <p:cNvPr id="53" name="Straight Arrow Connector 52"/>
          <p:cNvCxnSpPr/>
          <p:nvPr/>
        </p:nvCxnSpPr>
        <p:spPr>
          <a:xfrm rot="16200000" flipH="1">
            <a:off x="6640182" y="4033208"/>
            <a:ext cx="696959" cy="11426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Object 16"/>
          <p:cNvGraphicFramePr>
            <a:graphicFrameLocks noChangeAspect="1"/>
          </p:cNvGraphicFramePr>
          <p:nvPr/>
        </p:nvGraphicFramePr>
        <p:xfrm>
          <a:off x="6897256" y="4341088"/>
          <a:ext cx="177800" cy="190500"/>
        </p:xfrm>
        <a:graphic>
          <a:graphicData uri="http://schemas.openxmlformats.org/presentationml/2006/ole">
            <p:oleObj spid="_x0000_s301077" name="Equation" r:id="rId10" imgW="1774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103192" y="3212068"/>
            <a:ext cx="3630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which defines the motion of the body in physical space relative to the reference configuration prescribed by    .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and Spatial coordinates: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0042" name="Object 8"/>
          <p:cNvGraphicFramePr>
            <a:graphicFrameLocks noChangeAspect="1"/>
          </p:cNvGraphicFramePr>
          <p:nvPr/>
        </p:nvGraphicFramePr>
        <p:xfrm>
          <a:off x="876300" y="1092200"/>
          <a:ext cx="1117600" cy="736600"/>
        </p:xfrm>
        <a:graphic>
          <a:graphicData uri="http://schemas.openxmlformats.org/presentationml/2006/ole">
            <p:oleObj spid="_x0000_s320515" name="Equation" r:id="rId3" imgW="1117440" imgH="736560" progId="Equation.3">
              <p:embed/>
            </p:oleObj>
          </a:graphicData>
        </a:graphic>
      </p:graphicFrame>
      <p:graphicFrame>
        <p:nvGraphicFramePr>
          <p:cNvPr id="300044" name="Object 11"/>
          <p:cNvGraphicFramePr>
            <a:graphicFrameLocks noChangeAspect="1"/>
          </p:cNvGraphicFramePr>
          <p:nvPr/>
        </p:nvGraphicFramePr>
        <p:xfrm>
          <a:off x="1066800" y="4876800"/>
          <a:ext cx="812800" cy="330200"/>
        </p:xfrm>
        <a:graphic>
          <a:graphicData uri="http://schemas.openxmlformats.org/presentationml/2006/ole">
            <p:oleObj spid="_x0000_s320517" name="Equation" r:id="rId4" imgW="812520" imgH="330120" progId="Equation.3">
              <p:embed/>
            </p:oleObj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rot="5400000" flipH="1" flipV="1">
            <a:off x="4675115" y="47601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904509" y="55983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514109" y="55983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 rot="20054965">
            <a:off x="6007989" y="3999900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/>
        </p:nvGraphicFramePr>
        <p:xfrm>
          <a:off x="4677064" y="5997575"/>
          <a:ext cx="609600" cy="317500"/>
        </p:xfrm>
        <a:graphic>
          <a:graphicData uri="http://schemas.openxmlformats.org/presentationml/2006/ole">
            <p:oleObj spid="_x0000_s320518" name="Equation" r:id="rId5" imgW="609480" imgH="317160" progId="Equation.3">
              <p:embed/>
            </p:oleObj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7632700" y="5544271"/>
          <a:ext cx="673100" cy="317500"/>
        </p:xfrm>
        <a:graphic>
          <a:graphicData uri="http://schemas.openxmlformats.org/presentationml/2006/ole">
            <p:oleObj spid="_x0000_s320519" name="Equation" r:id="rId6" imgW="672840" imgH="317160" progId="Equation.3">
              <p:embed/>
            </p:oleObj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/>
        </p:nvGraphicFramePr>
        <p:xfrm>
          <a:off x="5018088" y="3632200"/>
          <a:ext cx="647700" cy="330200"/>
        </p:xfrm>
        <a:graphic>
          <a:graphicData uri="http://schemas.openxmlformats.org/presentationml/2006/ole">
            <p:oleObj spid="_x0000_s320520" name="Equation" r:id="rId7" imgW="647640" imgH="330120" progId="Equation.3">
              <p:embed/>
            </p:oleObj>
          </a:graphicData>
        </a:graphic>
      </p:graphicFrame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5246252" y="5403272"/>
          <a:ext cx="228600" cy="241300"/>
        </p:xfrm>
        <a:graphic>
          <a:graphicData uri="http://schemas.openxmlformats.org/presentationml/2006/ole">
            <p:oleObj spid="_x0000_s320521" name="Equation" r:id="rId8" imgW="228600" imgH="24120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373092" y="395316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352308" y="419100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1678640">
            <a:off x="6268363" y="3437379"/>
            <a:ext cx="310188" cy="778944"/>
          </a:xfrm>
          <a:custGeom>
            <a:avLst/>
            <a:gdLst>
              <a:gd name="connsiteX0" fmla="*/ 160097 w 160097"/>
              <a:gd name="connsiteY0" fmla="*/ 323272 h 323272"/>
              <a:gd name="connsiteX1" fmla="*/ 12315 w 160097"/>
              <a:gd name="connsiteY1" fmla="*/ 184727 h 323272"/>
              <a:gd name="connsiteX2" fmla="*/ 86206 w 160097"/>
              <a:gd name="connsiteY2" fmla="*/ 0 h 32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97" h="323272">
                <a:moveTo>
                  <a:pt x="160097" y="323272"/>
                </a:moveTo>
                <a:cubicBezTo>
                  <a:pt x="92363" y="280939"/>
                  <a:pt x="24630" y="238606"/>
                  <a:pt x="12315" y="184727"/>
                </a:cubicBezTo>
                <a:cubicBezTo>
                  <a:pt x="0" y="130848"/>
                  <a:pt x="43103" y="65424"/>
                  <a:pt x="86206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Object 20"/>
          <p:cNvGraphicFramePr>
            <a:graphicFrameLocks noChangeAspect="1"/>
          </p:cNvGraphicFramePr>
          <p:nvPr/>
        </p:nvGraphicFramePr>
        <p:xfrm>
          <a:off x="6647872" y="3276600"/>
          <a:ext cx="1003300" cy="304800"/>
        </p:xfrm>
        <a:graphic>
          <a:graphicData uri="http://schemas.openxmlformats.org/presentationml/2006/ole">
            <p:oleObj spid="_x0000_s320522" name="Equation" r:id="rId9" imgW="1002960" imgH="304560" progId="Equation.3">
              <p:embed/>
            </p:oleObj>
          </a:graphicData>
        </a:graphic>
      </p:graphicFrame>
      <p:graphicFrame>
        <p:nvGraphicFramePr>
          <p:cNvPr id="25" name="Object 21"/>
          <p:cNvGraphicFramePr>
            <a:graphicFrameLocks noChangeAspect="1"/>
          </p:cNvGraphicFramePr>
          <p:nvPr/>
        </p:nvGraphicFramePr>
        <p:xfrm>
          <a:off x="6493164" y="5295900"/>
          <a:ext cx="203200" cy="190500"/>
        </p:xfrm>
        <a:graphic>
          <a:graphicData uri="http://schemas.openxmlformats.org/presentationml/2006/ole">
            <p:oleObj spid="_x0000_s320523" name="Equation" r:id="rId10" imgW="203040" imgH="190440" progId="Equation.3">
              <p:embed/>
            </p:oleObj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rot="5400000" flipH="1" flipV="1">
            <a:off x="5277152" y="4494368"/>
            <a:ext cx="1337507" cy="8543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525654" y="5581072"/>
            <a:ext cx="914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056908" y="5133108"/>
            <a:ext cx="9144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5114636" y="5577380"/>
            <a:ext cx="399472" cy="32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1073" name="Object 17"/>
          <p:cNvGraphicFramePr>
            <a:graphicFrameLocks noChangeAspect="1"/>
          </p:cNvGraphicFramePr>
          <p:nvPr/>
        </p:nvGraphicFramePr>
        <p:xfrm>
          <a:off x="4754420" y="5419436"/>
          <a:ext cx="508000" cy="368300"/>
        </p:xfrm>
        <a:graphic>
          <a:graphicData uri="http://schemas.openxmlformats.org/presentationml/2006/ole">
            <p:oleObj spid="_x0000_s320524" name="Equation" r:id="rId11" imgW="507960" imgH="368280" progId="Equation.3">
              <p:embed/>
            </p:oleObj>
          </a:graphicData>
        </a:graphic>
      </p:graphicFrame>
      <p:graphicFrame>
        <p:nvGraphicFramePr>
          <p:cNvPr id="301074" name="Object 18"/>
          <p:cNvGraphicFramePr>
            <a:graphicFrameLocks noChangeAspect="1"/>
          </p:cNvGraphicFramePr>
          <p:nvPr/>
        </p:nvGraphicFramePr>
        <p:xfrm>
          <a:off x="5607050" y="5641975"/>
          <a:ext cx="571500" cy="368300"/>
        </p:xfrm>
        <a:graphic>
          <a:graphicData uri="http://schemas.openxmlformats.org/presentationml/2006/ole">
            <p:oleObj spid="_x0000_s320525" name="Equation" r:id="rId12" imgW="571320" imgH="368280" progId="Equation.3">
              <p:embed/>
            </p:oleObj>
          </a:graphicData>
        </a:graphic>
      </p:graphicFrame>
      <p:graphicFrame>
        <p:nvGraphicFramePr>
          <p:cNvPr id="301075" name="Object 19"/>
          <p:cNvGraphicFramePr>
            <a:graphicFrameLocks noChangeAspect="1"/>
          </p:cNvGraphicFramePr>
          <p:nvPr/>
        </p:nvGraphicFramePr>
        <p:xfrm>
          <a:off x="4918075" y="4946650"/>
          <a:ext cx="558800" cy="381000"/>
        </p:xfrm>
        <a:graphic>
          <a:graphicData uri="http://schemas.openxmlformats.org/presentationml/2006/ole">
            <p:oleObj spid="_x0000_s320526" name="Equation" r:id="rId13" imgW="558720" imgH="380880" progId="Equation.3">
              <p:embed/>
            </p:oleObj>
          </a:graphicData>
        </a:graphic>
      </p:graphicFrame>
      <p:sp>
        <p:nvSpPr>
          <p:cNvPr id="39" name="Oval 38"/>
          <p:cNvSpPr/>
          <p:nvPr/>
        </p:nvSpPr>
        <p:spPr>
          <a:xfrm rot="480555">
            <a:off x="7191452" y="4734766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565791" y="47342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535771" y="4925866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5534892" y="5000143"/>
            <a:ext cx="1984330" cy="5716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1076" name="Object 20"/>
          <p:cNvGraphicFramePr>
            <a:graphicFrameLocks noChangeAspect="1"/>
          </p:cNvGraphicFramePr>
          <p:nvPr/>
        </p:nvGraphicFramePr>
        <p:xfrm>
          <a:off x="5943600" y="4851400"/>
          <a:ext cx="292100" cy="241300"/>
        </p:xfrm>
        <a:graphic>
          <a:graphicData uri="http://schemas.openxmlformats.org/presentationml/2006/ole">
            <p:oleObj spid="_x0000_s320527" name="Equation" r:id="rId14" imgW="291960" imgH="241200" progId="Equation.3">
              <p:embed/>
            </p:oleObj>
          </a:graphicData>
        </a:graphic>
      </p:graphicFrame>
      <p:sp>
        <p:nvSpPr>
          <p:cNvPr id="33" name="Rectangle 32"/>
          <p:cNvSpPr/>
          <p:nvPr/>
        </p:nvSpPr>
        <p:spPr>
          <a:xfrm>
            <a:off x="6754784" y="3821668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Reference 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7781636" y="4583668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Current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2066636" y="1487056"/>
            <a:ext cx="5929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where       are the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material (or referential) coordinates</a:t>
            </a:r>
            <a:endParaRPr lang="en-US" b="1" i="1" dirty="0"/>
          </a:p>
        </p:txBody>
      </p:sp>
      <p:graphicFrame>
        <p:nvGraphicFramePr>
          <p:cNvPr id="320528" name="Object 10"/>
          <p:cNvGraphicFramePr>
            <a:graphicFrameLocks noChangeAspect="1"/>
          </p:cNvGraphicFramePr>
          <p:nvPr/>
        </p:nvGraphicFramePr>
        <p:xfrm>
          <a:off x="2832100" y="1509566"/>
          <a:ext cx="368300" cy="317500"/>
        </p:xfrm>
        <a:graphic>
          <a:graphicData uri="http://schemas.openxmlformats.org/presentationml/2006/ole">
            <p:oleObj spid="_x0000_s320528" name="Equation" r:id="rId15" imgW="368280" imgH="317160" progId="Equation.3">
              <p:embed/>
            </p:oleObj>
          </a:graphicData>
        </a:graphic>
      </p:graphicFrame>
      <p:sp>
        <p:nvSpPr>
          <p:cNvPr id="38" name="Rectangle 37"/>
          <p:cNvSpPr/>
          <p:nvPr/>
        </p:nvSpPr>
        <p:spPr>
          <a:xfrm>
            <a:off x="152400" y="1992868"/>
            <a:ext cx="3249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assuming an inverse mapping</a:t>
            </a:r>
            <a:endParaRPr lang="en-US" dirty="0"/>
          </a:p>
        </p:txBody>
      </p:sp>
      <p:graphicFrame>
        <p:nvGraphicFramePr>
          <p:cNvPr id="320529" name="Object 10"/>
          <p:cNvGraphicFramePr>
            <a:graphicFrameLocks noChangeAspect="1"/>
          </p:cNvGraphicFramePr>
          <p:nvPr/>
        </p:nvGraphicFramePr>
        <p:xfrm>
          <a:off x="762000" y="2374900"/>
          <a:ext cx="1295400" cy="368300"/>
        </p:xfrm>
        <a:graphic>
          <a:graphicData uri="http://schemas.openxmlformats.org/presentationml/2006/ole">
            <p:oleObj spid="_x0000_s320529" name="Equation" r:id="rId16" imgW="1295280" imgH="368280" progId="Equation.3">
              <p:embed/>
            </p:oleObj>
          </a:graphicData>
        </a:graphic>
      </p:graphicFrame>
      <p:graphicFrame>
        <p:nvGraphicFramePr>
          <p:cNvPr id="320530" name="Object 10"/>
          <p:cNvGraphicFramePr>
            <a:graphicFrameLocks noChangeAspect="1"/>
          </p:cNvGraphicFramePr>
          <p:nvPr/>
        </p:nvGraphicFramePr>
        <p:xfrm>
          <a:off x="304800" y="2814638"/>
          <a:ext cx="2781300" cy="355600"/>
        </p:xfrm>
        <a:graphic>
          <a:graphicData uri="http://schemas.openxmlformats.org/presentationml/2006/ole">
            <p:oleObj spid="_x0000_s320530" name="Equation" r:id="rId17" imgW="2781000" imgH="355320" progId="Equation.3">
              <p:embed/>
            </p:oleObj>
          </a:graphicData>
        </a:graphic>
      </p:graphicFrame>
      <p:graphicFrame>
        <p:nvGraphicFramePr>
          <p:cNvPr id="320531" name="Object 19"/>
          <p:cNvGraphicFramePr>
            <a:graphicFrameLocks noChangeAspect="1"/>
          </p:cNvGraphicFramePr>
          <p:nvPr/>
        </p:nvGraphicFramePr>
        <p:xfrm>
          <a:off x="1606550" y="4114800"/>
          <a:ext cx="241300" cy="228600"/>
        </p:xfrm>
        <a:graphic>
          <a:graphicData uri="http://schemas.openxmlformats.org/presentationml/2006/ole">
            <p:oleObj spid="_x0000_s320531" name="Equation" r:id="rId18" imgW="241200" imgH="228600" progId="Equation.3">
              <p:embed/>
            </p:oleObj>
          </a:graphicData>
        </a:graphic>
      </p:graphicFrame>
      <p:sp>
        <p:nvSpPr>
          <p:cNvPr id="44" name="Rectangle 43"/>
          <p:cNvSpPr/>
          <p:nvPr/>
        </p:nvSpPr>
        <p:spPr>
          <a:xfrm>
            <a:off x="152400" y="4495800"/>
            <a:ext cx="3630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terms of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spatial coordinates</a:t>
            </a:r>
            <a:endParaRPr lang="en-US" b="1" i="1" dirty="0"/>
          </a:p>
        </p:txBody>
      </p:sp>
      <p:graphicFrame>
        <p:nvGraphicFramePr>
          <p:cNvPr id="320532" name="Object 20"/>
          <p:cNvGraphicFramePr>
            <a:graphicFrameLocks noChangeAspect="1"/>
          </p:cNvGraphicFramePr>
          <p:nvPr/>
        </p:nvGraphicFramePr>
        <p:xfrm>
          <a:off x="311150" y="5308600"/>
          <a:ext cx="3225800" cy="330200"/>
        </p:xfrm>
        <a:graphic>
          <a:graphicData uri="http://schemas.openxmlformats.org/presentationml/2006/ole">
            <p:oleObj spid="_x0000_s320532" name="Equation" r:id="rId19" imgW="3225600" imgH="330120" progId="Equation.3">
              <p:embed/>
            </p:oleObj>
          </a:graphicData>
        </a:graphic>
      </p:graphicFrame>
      <p:graphicFrame>
        <p:nvGraphicFramePr>
          <p:cNvPr id="320533" name="Object 21"/>
          <p:cNvGraphicFramePr>
            <a:graphicFrameLocks noChangeAspect="1"/>
          </p:cNvGraphicFramePr>
          <p:nvPr/>
        </p:nvGraphicFramePr>
        <p:xfrm>
          <a:off x="323850" y="5665788"/>
          <a:ext cx="3200400" cy="330200"/>
        </p:xfrm>
        <a:graphic>
          <a:graphicData uri="http://schemas.openxmlformats.org/presentationml/2006/ole">
            <p:oleObj spid="_x0000_s320533" name="Equation" r:id="rId20" imgW="3200400" imgH="330120" progId="Equation.3">
              <p:embed/>
            </p:oleObj>
          </a:graphicData>
        </a:graphic>
      </p:graphicFrame>
      <p:cxnSp>
        <p:nvCxnSpPr>
          <p:cNvPr id="46" name="Straight Arrow Connector 45"/>
          <p:cNvCxnSpPr>
            <a:stCxn id="22" idx="5"/>
          </p:cNvCxnSpPr>
          <p:nvPr/>
        </p:nvCxnSpPr>
        <p:spPr>
          <a:xfrm rot="16200000" flipH="1">
            <a:off x="6640182" y="4033208"/>
            <a:ext cx="696959" cy="11426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0534" name="Object 16"/>
          <p:cNvGraphicFramePr>
            <a:graphicFrameLocks noChangeAspect="1"/>
          </p:cNvGraphicFramePr>
          <p:nvPr/>
        </p:nvGraphicFramePr>
        <p:xfrm>
          <a:off x="6897256" y="4341088"/>
          <a:ext cx="177800" cy="190500"/>
        </p:xfrm>
        <a:graphic>
          <a:graphicData uri="http://schemas.openxmlformats.org/presentationml/2006/ole">
            <p:oleObj spid="_x0000_s320534" name="Equation" r:id="rId21" imgW="1774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304800" y="1619071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 a particular particle     having the material position vector      ,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and Spatial coordinates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4675115" y="47601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904509" y="55983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514109" y="55983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 rot="20054965">
            <a:off x="6007989" y="3999900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/>
        </p:nvGraphicFramePr>
        <p:xfrm>
          <a:off x="4677064" y="5997575"/>
          <a:ext cx="609600" cy="317500"/>
        </p:xfrm>
        <a:graphic>
          <a:graphicData uri="http://schemas.openxmlformats.org/presentationml/2006/ole">
            <p:oleObj spid="_x0000_s342020" name="Equation" r:id="rId3" imgW="609480" imgH="317160" progId="Equation.3">
              <p:embed/>
            </p:oleObj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7632700" y="5544271"/>
          <a:ext cx="673100" cy="317500"/>
        </p:xfrm>
        <a:graphic>
          <a:graphicData uri="http://schemas.openxmlformats.org/presentationml/2006/ole">
            <p:oleObj spid="_x0000_s342021" name="Equation" r:id="rId4" imgW="672840" imgH="317160" progId="Equation.3">
              <p:embed/>
            </p:oleObj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/>
        </p:nvGraphicFramePr>
        <p:xfrm>
          <a:off x="5018088" y="3632200"/>
          <a:ext cx="647700" cy="330200"/>
        </p:xfrm>
        <a:graphic>
          <a:graphicData uri="http://schemas.openxmlformats.org/presentationml/2006/ole">
            <p:oleObj spid="_x0000_s342022" name="Equation" r:id="rId5" imgW="647640" imgH="330120" progId="Equation.3">
              <p:embed/>
            </p:oleObj>
          </a:graphicData>
        </a:graphic>
      </p:graphicFrame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5246252" y="5403272"/>
          <a:ext cx="228600" cy="241300"/>
        </p:xfrm>
        <a:graphic>
          <a:graphicData uri="http://schemas.openxmlformats.org/presentationml/2006/ole">
            <p:oleObj spid="_x0000_s342023" name="Equation" r:id="rId6" imgW="228600" imgH="24120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373092" y="395316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352308" y="419100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1678640">
            <a:off x="6268363" y="3437379"/>
            <a:ext cx="310188" cy="778944"/>
          </a:xfrm>
          <a:custGeom>
            <a:avLst/>
            <a:gdLst>
              <a:gd name="connsiteX0" fmla="*/ 160097 w 160097"/>
              <a:gd name="connsiteY0" fmla="*/ 323272 h 323272"/>
              <a:gd name="connsiteX1" fmla="*/ 12315 w 160097"/>
              <a:gd name="connsiteY1" fmla="*/ 184727 h 323272"/>
              <a:gd name="connsiteX2" fmla="*/ 86206 w 160097"/>
              <a:gd name="connsiteY2" fmla="*/ 0 h 32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97" h="323272">
                <a:moveTo>
                  <a:pt x="160097" y="323272"/>
                </a:moveTo>
                <a:cubicBezTo>
                  <a:pt x="92363" y="280939"/>
                  <a:pt x="24630" y="238606"/>
                  <a:pt x="12315" y="184727"/>
                </a:cubicBezTo>
                <a:cubicBezTo>
                  <a:pt x="0" y="130848"/>
                  <a:pt x="43103" y="65424"/>
                  <a:pt x="86206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Object 20"/>
          <p:cNvGraphicFramePr>
            <a:graphicFrameLocks noChangeAspect="1"/>
          </p:cNvGraphicFramePr>
          <p:nvPr/>
        </p:nvGraphicFramePr>
        <p:xfrm>
          <a:off x="6647872" y="3276600"/>
          <a:ext cx="1003300" cy="304800"/>
        </p:xfrm>
        <a:graphic>
          <a:graphicData uri="http://schemas.openxmlformats.org/presentationml/2006/ole">
            <p:oleObj spid="_x0000_s342024" name="Equation" r:id="rId7" imgW="1002960" imgH="304560" progId="Equation.3">
              <p:embed/>
            </p:oleObj>
          </a:graphicData>
        </a:graphic>
      </p:graphicFrame>
      <p:graphicFrame>
        <p:nvGraphicFramePr>
          <p:cNvPr id="25" name="Object 21"/>
          <p:cNvGraphicFramePr>
            <a:graphicFrameLocks noChangeAspect="1"/>
          </p:cNvGraphicFramePr>
          <p:nvPr/>
        </p:nvGraphicFramePr>
        <p:xfrm>
          <a:off x="6493164" y="5295900"/>
          <a:ext cx="203200" cy="190500"/>
        </p:xfrm>
        <a:graphic>
          <a:graphicData uri="http://schemas.openxmlformats.org/presentationml/2006/ole">
            <p:oleObj spid="_x0000_s342025" name="Equation" r:id="rId8" imgW="203040" imgH="190440" progId="Equation.3">
              <p:embed/>
            </p:oleObj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rot="5400000" flipH="1" flipV="1">
            <a:off x="5277152" y="4494368"/>
            <a:ext cx="1337507" cy="8543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525654" y="5581072"/>
            <a:ext cx="914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056908" y="5133108"/>
            <a:ext cx="9144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5114636" y="5577380"/>
            <a:ext cx="399472" cy="32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1073" name="Object 17"/>
          <p:cNvGraphicFramePr>
            <a:graphicFrameLocks noChangeAspect="1"/>
          </p:cNvGraphicFramePr>
          <p:nvPr/>
        </p:nvGraphicFramePr>
        <p:xfrm>
          <a:off x="4754420" y="5419436"/>
          <a:ext cx="508000" cy="368300"/>
        </p:xfrm>
        <a:graphic>
          <a:graphicData uri="http://schemas.openxmlformats.org/presentationml/2006/ole">
            <p:oleObj spid="_x0000_s342026" name="Equation" r:id="rId9" imgW="507960" imgH="368280" progId="Equation.3">
              <p:embed/>
            </p:oleObj>
          </a:graphicData>
        </a:graphic>
      </p:graphicFrame>
      <p:graphicFrame>
        <p:nvGraphicFramePr>
          <p:cNvPr id="301074" name="Object 18"/>
          <p:cNvGraphicFramePr>
            <a:graphicFrameLocks noChangeAspect="1"/>
          </p:cNvGraphicFramePr>
          <p:nvPr/>
        </p:nvGraphicFramePr>
        <p:xfrm>
          <a:off x="5607050" y="5641975"/>
          <a:ext cx="571500" cy="368300"/>
        </p:xfrm>
        <a:graphic>
          <a:graphicData uri="http://schemas.openxmlformats.org/presentationml/2006/ole">
            <p:oleObj spid="_x0000_s342027" name="Equation" r:id="rId10" imgW="571320" imgH="368280" progId="Equation.3">
              <p:embed/>
            </p:oleObj>
          </a:graphicData>
        </a:graphic>
      </p:graphicFrame>
      <p:graphicFrame>
        <p:nvGraphicFramePr>
          <p:cNvPr id="301075" name="Object 19"/>
          <p:cNvGraphicFramePr>
            <a:graphicFrameLocks noChangeAspect="1"/>
          </p:cNvGraphicFramePr>
          <p:nvPr/>
        </p:nvGraphicFramePr>
        <p:xfrm>
          <a:off x="4918075" y="4946650"/>
          <a:ext cx="558800" cy="381000"/>
        </p:xfrm>
        <a:graphic>
          <a:graphicData uri="http://schemas.openxmlformats.org/presentationml/2006/ole">
            <p:oleObj spid="_x0000_s342028" name="Equation" r:id="rId11" imgW="558720" imgH="380880" progId="Equation.3">
              <p:embed/>
            </p:oleObj>
          </a:graphicData>
        </a:graphic>
      </p:graphicFrame>
      <p:sp>
        <p:nvSpPr>
          <p:cNvPr id="39" name="Oval 38"/>
          <p:cNvSpPr/>
          <p:nvPr/>
        </p:nvSpPr>
        <p:spPr>
          <a:xfrm rot="480555">
            <a:off x="7191452" y="4734766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565791" y="47342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535771" y="4925866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5534892" y="5000143"/>
            <a:ext cx="1984330" cy="5716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1076" name="Object 20"/>
          <p:cNvGraphicFramePr>
            <a:graphicFrameLocks noChangeAspect="1"/>
          </p:cNvGraphicFramePr>
          <p:nvPr/>
        </p:nvGraphicFramePr>
        <p:xfrm>
          <a:off x="5943600" y="4851400"/>
          <a:ext cx="292100" cy="241300"/>
        </p:xfrm>
        <a:graphic>
          <a:graphicData uri="http://schemas.openxmlformats.org/presentationml/2006/ole">
            <p:oleObj spid="_x0000_s342029" name="Equation" r:id="rId12" imgW="291960" imgH="241200" progId="Equation.3">
              <p:embed/>
            </p:oleObj>
          </a:graphicData>
        </a:graphic>
      </p:graphicFrame>
      <p:sp>
        <p:nvSpPr>
          <p:cNvPr id="33" name="Rectangle 32"/>
          <p:cNvSpPr/>
          <p:nvPr/>
        </p:nvSpPr>
        <p:spPr>
          <a:xfrm>
            <a:off x="6754784" y="3821668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Reference 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7781636" y="4583668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Current</a:t>
            </a:r>
            <a:endParaRPr lang="en-US" dirty="0"/>
          </a:p>
        </p:txBody>
      </p:sp>
      <p:graphicFrame>
        <p:nvGraphicFramePr>
          <p:cNvPr id="320533" name="Object 21"/>
          <p:cNvGraphicFramePr>
            <a:graphicFrameLocks noChangeAspect="1"/>
          </p:cNvGraphicFramePr>
          <p:nvPr/>
        </p:nvGraphicFramePr>
        <p:xfrm>
          <a:off x="1676400" y="1117600"/>
          <a:ext cx="3200400" cy="330200"/>
        </p:xfrm>
        <a:graphic>
          <a:graphicData uri="http://schemas.openxmlformats.org/presentationml/2006/ole">
            <p:oleObj spid="_x0000_s342035" name="Equation" r:id="rId13" imgW="3200400" imgH="330120" progId="Equation.3">
              <p:embed/>
            </p:oleObj>
          </a:graphicData>
        </a:graphic>
      </p:graphicFrame>
      <p:cxnSp>
        <p:nvCxnSpPr>
          <p:cNvPr id="46" name="Straight Arrow Connector 45"/>
          <p:cNvCxnSpPr>
            <a:stCxn id="22" idx="5"/>
          </p:cNvCxnSpPr>
          <p:nvPr/>
        </p:nvCxnSpPr>
        <p:spPr>
          <a:xfrm rot="16200000" flipH="1">
            <a:off x="6640182" y="4033208"/>
            <a:ext cx="696959" cy="11426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0534" name="Object 16"/>
          <p:cNvGraphicFramePr>
            <a:graphicFrameLocks noChangeAspect="1"/>
          </p:cNvGraphicFramePr>
          <p:nvPr/>
        </p:nvGraphicFramePr>
        <p:xfrm>
          <a:off x="6897256" y="4341088"/>
          <a:ext cx="177800" cy="190500"/>
        </p:xfrm>
        <a:graphic>
          <a:graphicData uri="http://schemas.openxmlformats.org/presentationml/2006/ole">
            <p:oleObj spid="_x0000_s342036" name="Equation" r:id="rId14" imgW="177480" imgH="190440" progId="Equation.3">
              <p:embed/>
            </p:oleObj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219364" y="6666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Velocity and Acceleration: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42037" name="Object 15"/>
          <p:cNvGraphicFramePr>
            <a:graphicFrameLocks noChangeAspect="1"/>
          </p:cNvGraphicFramePr>
          <p:nvPr/>
        </p:nvGraphicFramePr>
        <p:xfrm>
          <a:off x="2736276" y="1554020"/>
          <a:ext cx="342900" cy="368300"/>
        </p:xfrm>
        <a:graphic>
          <a:graphicData uri="http://schemas.openxmlformats.org/presentationml/2006/ole">
            <p:oleObj spid="_x0000_s342037" name="Equation" r:id="rId15" imgW="342720" imgH="368280" progId="Equation.3">
              <p:embed/>
            </p:oleObj>
          </a:graphicData>
        </a:graphic>
      </p:graphicFrame>
      <p:graphicFrame>
        <p:nvGraphicFramePr>
          <p:cNvPr id="342038" name="Object 15"/>
          <p:cNvGraphicFramePr>
            <a:graphicFrameLocks noChangeAspect="1"/>
          </p:cNvGraphicFramePr>
          <p:nvPr/>
        </p:nvGraphicFramePr>
        <p:xfrm>
          <a:off x="6570520" y="1602512"/>
          <a:ext cx="393700" cy="304800"/>
        </p:xfrm>
        <a:graphic>
          <a:graphicData uri="http://schemas.openxmlformats.org/presentationml/2006/ole">
            <p:oleObj spid="_x0000_s342038" name="Equation" r:id="rId16" imgW="393480" imgH="304560" progId="Equation.3">
              <p:embed/>
            </p:oleObj>
          </a:graphicData>
        </a:graphic>
      </p:graphicFrame>
      <p:graphicFrame>
        <p:nvGraphicFramePr>
          <p:cNvPr id="342039" name="Object 21"/>
          <p:cNvGraphicFramePr>
            <a:graphicFrameLocks noChangeAspect="1"/>
          </p:cNvGraphicFramePr>
          <p:nvPr/>
        </p:nvGraphicFramePr>
        <p:xfrm>
          <a:off x="838200" y="2133600"/>
          <a:ext cx="1778000" cy="368300"/>
        </p:xfrm>
        <a:graphic>
          <a:graphicData uri="http://schemas.openxmlformats.org/presentationml/2006/ole">
            <p:oleObj spid="_x0000_s342039" name="Equation" r:id="rId17" imgW="1777680" imgH="368280" progId="Equation.3">
              <p:embed/>
            </p:oleObj>
          </a:graphicData>
        </a:graphic>
      </p:graphicFrame>
      <p:graphicFrame>
        <p:nvGraphicFramePr>
          <p:cNvPr id="342040" name="Object 21"/>
          <p:cNvGraphicFramePr>
            <a:graphicFrameLocks noChangeAspect="1"/>
          </p:cNvGraphicFramePr>
          <p:nvPr/>
        </p:nvGraphicFramePr>
        <p:xfrm>
          <a:off x="819150" y="2679700"/>
          <a:ext cx="1816100" cy="673100"/>
        </p:xfrm>
        <a:graphic>
          <a:graphicData uri="http://schemas.openxmlformats.org/presentationml/2006/ole">
            <p:oleObj spid="_x0000_s342040" name="Equation" r:id="rId18" imgW="1815840" imgH="672840" progId="Equation.3">
              <p:embed/>
            </p:oleObj>
          </a:graphicData>
        </a:graphic>
      </p:graphicFrame>
      <p:graphicFrame>
        <p:nvGraphicFramePr>
          <p:cNvPr id="342041" name="Object 21"/>
          <p:cNvGraphicFramePr>
            <a:graphicFrameLocks noChangeAspect="1"/>
          </p:cNvGraphicFramePr>
          <p:nvPr/>
        </p:nvGraphicFramePr>
        <p:xfrm>
          <a:off x="825500" y="3441700"/>
          <a:ext cx="1765300" cy="1435100"/>
        </p:xfrm>
        <a:graphic>
          <a:graphicData uri="http://schemas.openxmlformats.org/presentationml/2006/ole">
            <p:oleObj spid="_x0000_s342041" name="Equation" r:id="rId19" imgW="1765080" imgH="1434960" progId="Equation.3">
              <p:embed/>
            </p:oleObj>
          </a:graphicData>
        </a:graphic>
      </p:graphicFrame>
      <p:graphicFrame>
        <p:nvGraphicFramePr>
          <p:cNvPr id="342042" name="Object 26"/>
          <p:cNvGraphicFramePr>
            <a:graphicFrameLocks noChangeAspect="1"/>
          </p:cNvGraphicFramePr>
          <p:nvPr/>
        </p:nvGraphicFramePr>
        <p:xfrm>
          <a:off x="762000" y="5740400"/>
          <a:ext cx="1358900" cy="622300"/>
        </p:xfrm>
        <a:graphic>
          <a:graphicData uri="http://schemas.openxmlformats.org/presentationml/2006/ole">
            <p:oleObj spid="_x0000_s342042" name="Equation" r:id="rId20" imgW="1358640" imgH="622080" progId="Equation.3">
              <p:embed/>
            </p:oleObj>
          </a:graphicData>
        </a:graphic>
      </p:graphicFrame>
      <p:graphicFrame>
        <p:nvGraphicFramePr>
          <p:cNvPr id="342043" name="Object 27"/>
          <p:cNvGraphicFramePr>
            <a:graphicFrameLocks noChangeAspect="1"/>
          </p:cNvGraphicFramePr>
          <p:nvPr/>
        </p:nvGraphicFramePr>
        <p:xfrm>
          <a:off x="2336800" y="5359400"/>
          <a:ext cx="1320800" cy="1384300"/>
        </p:xfrm>
        <a:graphic>
          <a:graphicData uri="http://schemas.openxmlformats.org/presentationml/2006/ole">
            <p:oleObj spid="_x0000_s342043" name="Equation" r:id="rId21" imgW="1320480" imgH="1384200" progId="Equation.3">
              <p:embed/>
            </p:oleObj>
          </a:graphicData>
        </a:graphic>
      </p:graphicFrame>
      <p:sp>
        <p:nvSpPr>
          <p:cNvPr id="52" name="Rectangle 51"/>
          <p:cNvSpPr/>
          <p:nvPr/>
        </p:nvSpPr>
        <p:spPr>
          <a:xfrm>
            <a:off x="76200" y="4888468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or for the whole body,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and Spatial coordinates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892" y="735238"/>
            <a:ext cx="87145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Let the motion of a body be given by                       in component form as 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Determine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path of the particle originally at 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velocity and acceleration components of the same particle when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=2s.</a:t>
            </a:r>
          </a:p>
        </p:txBody>
      </p:sp>
      <p:graphicFrame>
        <p:nvGraphicFramePr>
          <p:cNvPr id="337922" name="Object 2"/>
          <p:cNvGraphicFramePr>
            <a:graphicFrameLocks noChangeAspect="1"/>
          </p:cNvGraphicFramePr>
          <p:nvPr/>
        </p:nvGraphicFramePr>
        <p:xfrm>
          <a:off x="5877792" y="801258"/>
          <a:ext cx="1409700" cy="330200"/>
        </p:xfrm>
        <a:graphic>
          <a:graphicData uri="http://schemas.openxmlformats.org/presentationml/2006/ole">
            <p:oleObj spid="_x0000_s337922" name="Equation" r:id="rId3" imgW="1409400" imgH="330120" progId="Equation.3">
              <p:embed/>
            </p:oleObj>
          </a:graphicData>
        </a:graphic>
      </p:graphicFrame>
      <p:graphicFrame>
        <p:nvGraphicFramePr>
          <p:cNvPr id="337923" name="Object 3"/>
          <p:cNvGraphicFramePr>
            <a:graphicFrameLocks noChangeAspect="1"/>
          </p:cNvGraphicFramePr>
          <p:nvPr/>
        </p:nvGraphicFramePr>
        <p:xfrm>
          <a:off x="2438400" y="1252686"/>
          <a:ext cx="1651000" cy="1206500"/>
        </p:xfrm>
        <a:graphic>
          <a:graphicData uri="http://schemas.openxmlformats.org/presentationml/2006/ole">
            <p:oleObj spid="_x0000_s337923" name="Equation" r:id="rId4" imgW="1650960" imgH="1206360" progId="Equation.3">
              <p:embed/>
            </p:oleObj>
          </a:graphicData>
        </a:graphic>
      </p:graphicFrame>
      <p:graphicFrame>
        <p:nvGraphicFramePr>
          <p:cNvPr id="337924" name="Object 4"/>
          <p:cNvGraphicFramePr>
            <a:graphicFrameLocks noChangeAspect="1"/>
          </p:cNvGraphicFramePr>
          <p:nvPr/>
        </p:nvGraphicFramePr>
        <p:xfrm>
          <a:off x="4784436" y="2624286"/>
          <a:ext cx="1168400" cy="317500"/>
        </p:xfrm>
        <a:graphic>
          <a:graphicData uri="http://schemas.openxmlformats.org/presentationml/2006/ole">
            <p:oleObj spid="_x0000_s337924" name="Equation" r:id="rId5" imgW="116820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and Spatial coordinates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892" y="719078"/>
            <a:ext cx="8714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2: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Invert the motion equations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to obtain                    and determine the velocity and acceleration components of the particle at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when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=2s.</a:t>
            </a:r>
          </a:p>
        </p:txBody>
      </p:sp>
      <p:graphicFrame>
        <p:nvGraphicFramePr>
          <p:cNvPr id="337922" name="Object 2"/>
          <p:cNvGraphicFramePr>
            <a:graphicFrameLocks noChangeAspect="1"/>
          </p:cNvGraphicFramePr>
          <p:nvPr/>
        </p:nvGraphicFramePr>
        <p:xfrm>
          <a:off x="7378700" y="722748"/>
          <a:ext cx="1384300" cy="355600"/>
        </p:xfrm>
        <a:graphic>
          <a:graphicData uri="http://schemas.openxmlformats.org/presentationml/2006/ole">
            <p:oleObj spid="_x0000_s338946" name="Equation" r:id="rId3" imgW="1384200" imgH="355320" progId="Equation.3">
              <p:embed/>
            </p:oleObj>
          </a:graphicData>
        </a:graphic>
      </p:graphicFrame>
      <p:graphicFrame>
        <p:nvGraphicFramePr>
          <p:cNvPr id="338949" name="Object 5"/>
          <p:cNvGraphicFramePr>
            <a:graphicFrameLocks noChangeAspect="1"/>
          </p:cNvGraphicFramePr>
          <p:nvPr/>
        </p:nvGraphicFramePr>
        <p:xfrm>
          <a:off x="314325" y="1371600"/>
          <a:ext cx="1143000" cy="317500"/>
        </p:xfrm>
        <a:graphic>
          <a:graphicData uri="http://schemas.openxmlformats.org/presentationml/2006/ole">
            <p:oleObj spid="_x0000_s338949" name="Equation" r:id="rId4" imgW="1143000" imgH="317160" progId="Equation.3">
              <p:embed/>
            </p:oleObj>
          </a:graphicData>
        </a:graphic>
      </p:graphicFrame>
      <p:graphicFrame>
        <p:nvGraphicFramePr>
          <p:cNvPr id="338950" name="Object 6"/>
          <p:cNvGraphicFramePr>
            <a:graphicFrameLocks noChangeAspect="1"/>
          </p:cNvGraphicFramePr>
          <p:nvPr/>
        </p:nvGraphicFramePr>
        <p:xfrm>
          <a:off x="6959600" y="1447800"/>
          <a:ext cx="1651000" cy="1206500"/>
        </p:xfrm>
        <a:graphic>
          <a:graphicData uri="http://schemas.openxmlformats.org/presentationml/2006/ole">
            <p:oleObj spid="_x0000_s338950" name="Equation" r:id="rId5" imgW="1650960" imgH="1206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6280" y="1524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and Spatial coordinates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9364" y="1143000"/>
            <a:ext cx="8533105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individual particles do not execute arbitrary motion independent of one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another.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no two particle occupy the same space.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particles close (to each other) in reference configuration remain close in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other configurations.</a:t>
            </a:r>
            <a:endParaRPr lang="en-US" sz="2000" dirty="0"/>
          </a:p>
        </p:txBody>
      </p:sp>
      <p:graphicFrame>
        <p:nvGraphicFramePr>
          <p:cNvPr id="320533" name="Object 21"/>
          <p:cNvGraphicFramePr>
            <a:graphicFrameLocks noChangeAspect="1"/>
          </p:cNvGraphicFramePr>
          <p:nvPr/>
        </p:nvGraphicFramePr>
        <p:xfrm>
          <a:off x="3581400" y="5435600"/>
          <a:ext cx="1384300" cy="736600"/>
        </p:xfrm>
        <a:graphic>
          <a:graphicData uri="http://schemas.openxmlformats.org/presentationml/2006/ole">
            <p:oleObj spid="_x0000_s339987" name="Equation" r:id="rId3" imgW="1384200" imgH="736560" progId="Equation.3">
              <p:embed/>
            </p:oleObj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200892" y="61978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Existence of the inverse mapping: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10845" y="2743200"/>
            <a:ext cx="817723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the function                    must be single-valued and continuous.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Moreover, we require the inverse function        in the equation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to have the same properties as    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mathematical condition that guarantees the existence of such an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Inverse function is the non-vanishing of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Jacobian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determinant.</a:t>
            </a:r>
          </a:p>
        </p:txBody>
      </p:sp>
      <p:graphicFrame>
        <p:nvGraphicFramePr>
          <p:cNvPr id="339989" name="Object 21"/>
          <p:cNvGraphicFramePr>
            <a:graphicFrameLocks noChangeAspect="1"/>
          </p:cNvGraphicFramePr>
          <p:nvPr/>
        </p:nvGraphicFramePr>
        <p:xfrm>
          <a:off x="3441700" y="3521360"/>
          <a:ext cx="1511300" cy="368300"/>
        </p:xfrm>
        <a:graphic>
          <a:graphicData uri="http://schemas.openxmlformats.org/presentationml/2006/ole">
            <p:oleObj spid="_x0000_s339989" name="Equation" r:id="rId4" imgW="1511280" imgH="368280" progId="Equation.3">
              <p:embed/>
            </p:oleObj>
          </a:graphicData>
        </a:graphic>
      </p:graphicFrame>
      <p:graphicFrame>
        <p:nvGraphicFramePr>
          <p:cNvPr id="339991" name="Object 23"/>
          <p:cNvGraphicFramePr>
            <a:graphicFrameLocks noChangeAspect="1"/>
          </p:cNvGraphicFramePr>
          <p:nvPr/>
        </p:nvGraphicFramePr>
        <p:xfrm>
          <a:off x="5019675" y="3048000"/>
          <a:ext cx="419100" cy="368300"/>
        </p:xfrm>
        <a:graphic>
          <a:graphicData uri="http://schemas.openxmlformats.org/presentationml/2006/ole">
            <p:oleObj spid="_x0000_s339991" name="Equation" r:id="rId5" imgW="419040" imgH="368280" progId="Equation.3">
              <p:embed/>
            </p:oleObj>
          </a:graphicData>
        </a:graphic>
      </p:graphicFrame>
      <p:graphicFrame>
        <p:nvGraphicFramePr>
          <p:cNvPr id="339992" name="Object 24"/>
          <p:cNvGraphicFramePr>
            <a:graphicFrameLocks noChangeAspect="1"/>
          </p:cNvGraphicFramePr>
          <p:nvPr/>
        </p:nvGraphicFramePr>
        <p:xfrm>
          <a:off x="3865412" y="4102100"/>
          <a:ext cx="330200" cy="241300"/>
        </p:xfrm>
        <a:graphic>
          <a:graphicData uri="http://schemas.openxmlformats.org/presentationml/2006/ole">
            <p:oleObj spid="_x0000_s339992" name="Equation" r:id="rId6" imgW="330120" imgH="241200" progId="Equation.3">
              <p:embed/>
            </p:oleObj>
          </a:graphicData>
        </a:graphic>
      </p:graphicFrame>
      <p:graphicFrame>
        <p:nvGraphicFramePr>
          <p:cNvPr id="339993" name="Object 25"/>
          <p:cNvGraphicFramePr>
            <a:graphicFrameLocks noChangeAspect="1"/>
          </p:cNvGraphicFramePr>
          <p:nvPr/>
        </p:nvGraphicFramePr>
        <p:xfrm>
          <a:off x="2475344" y="2797464"/>
          <a:ext cx="1358900" cy="317500"/>
        </p:xfrm>
        <a:graphic>
          <a:graphicData uri="http://schemas.openxmlformats.org/presentationml/2006/ole">
            <p:oleObj spid="_x0000_s339993" name="Equation" r:id="rId7" imgW="135864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and Spatial coordinates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892" y="719078"/>
            <a:ext cx="8714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3: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Determine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Jacobian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 for the motion of a continuum given by</a:t>
            </a:r>
          </a:p>
        </p:txBody>
      </p:sp>
      <p:graphicFrame>
        <p:nvGraphicFramePr>
          <p:cNvPr id="340996" name="Object 4"/>
          <p:cNvGraphicFramePr>
            <a:graphicFrameLocks noChangeAspect="1"/>
          </p:cNvGraphicFramePr>
          <p:nvPr/>
        </p:nvGraphicFramePr>
        <p:xfrm>
          <a:off x="2324100" y="1397000"/>
          <a:ext cx="2501900" cy="1117600"/>
        </p:xfrm>
        <a:graphic>
          <a:graphicData uri="http://schemas.openxmlformats.org/presentationml/2006/ole">
            <p:oleObj spid="_x0000_s340996" name="Equation" r:id="rId3" imgW="250164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6280" y="1524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description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9364" y="1143000"/>
            <a:ext cx="840005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a physical property of the body B such as its density     or kinematic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property of its motion such as the velocity    is expressed in terms of the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material coordinates       and time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we say that property is given by the 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referential or material description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the referential configuration is taken as the actual configuration at 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=0, the description is usually called the 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 description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/>
          </a:p>
        </p:txBody>
      </p:sp>
      <p:graphicFrame>
        <p:nvGraphicFramePr>
          <p:cNvPr id="343047" name="Object 7"/>
          <p:cNvGraphicFramePr>
            <a:graphicFrameLocks noChangeAspect="1"/>
          </p:cNvGraphicFramePr>
          <p:nvPr/>
        </p:nvGraphicFramePr>
        <p:xfrm>
          <a:off x="6400800" y="1258456"/>
          <a:ext cx="215900" cy="241300"/>
        </p:xfrm>
        <a:graphic>
          <a:graphicData uri="http://schemas.openxmlformats.org/presentationml/2006/ole">
            <p:oleObj spid="_x0000_s343047" name="Equation" r:id="rId3" imgW="215640" imgH="241200" progId="Equation.3">
              <p:embed/>
            </p:oleObj>
          </a:graphicData>
        </a:graphic>
      </p:graphicFrame>
      <p:graphicFrame>
        <p:nvGraphicFramePr>
          <p:cNvPr id="343048" name="Object 8"/>
          <p:cNvGraphicFramePr>
            <a:graphicFrameLocks noChangeAspect="1"/>
          </p:cNvGraphicFramePr>
          <p:nvPr/>
        </p:nvGraphicFramePr>
        <p:xfrm>
          <a:off x="5029200" y="1581150"/>
          <a:ext cx="165100" cy="190500"/>
        </p:xfrm>
        <a:graphic>
          <a:graphicData uri="http://schemas.openxmlformats.org/presentationml/2006/ole">
            <p:oleObj spid="_x0000_s343048" name="Equation" r:id="rId4" imgW="164880" imgH="190440" progId="Equation.3">
              <p:embed/>
            </p:oleObj>
          </a:graphicData>
        </a:graphic>
      </p:graphicFrame>
      <p:graphicFrame>
        <p:nvGraphicFramePr>
          <p:cNvPr id="343049" name="Object 9"/>
          <p:cNvGraphicFramePr>
            <a:graphicFrameLocks noChangeAspect="1"/>
          </p:cNvGraphicFramePr>
          <p:nvPr/>
        </p:nvGraphicFramePr>
        <p:xfrm>
          <a:off x="2685472" y="1847272"/>
          <a:ext cx="266700" cy="228600"/>
        </p:xfrm>
        <a:graphic>
          <a:graphicData uri="http://schemas.openxmlformats.org/presentationml/2006/ole">
            <p:oleObj spid="_x0000_s343049" name="Equation" r:id="rId5" imgW="266400" imgH="228600" progId="Equation.3">
              <p:embed/>
            </p:oleObj>
          </a:graphicData>
        </a:graphic>
      </p:graphicFrame>
      <p:graphicFrame>
        <p:nvGraphicFramePr>
          <p:cNvPr id="343050" name="Object 10"/>
          <p:cNvGraphicFramePr>
            <a:graphicFrameLocks noChangeAspect="1"/>
          </p:cNvGraphicFramePr>
          <p:nvPr/>
        </p:nvGraphicFramePr>
        <p:xfrm>
          <a:off x="889000" y="3211948"/>
          <a:ext cx="3073400" cy="317500"/>
        </p:xfrm>
        <a:graphic>
          <a:graphicData uri="http://schemas.openxmlformats.org/presentationml/2006/ole">
            <p:oleObj spid="_x0000_s343050" name="Equation" r:id="rId6" imgW="3073320" imgH="317160" progId="Equation.3">
              <p:embed/>
            </p:oleObj>
          </a:graphicData>
        </a:graphic>
      </p:graphicFrame>
      <p:graphicFrame>
        <p:nvGraphicFramePr>
          <p:cNvPr id="343051" name="Object 11"/>
          <p:cNvGraphicFramePr>
            <a:graphicFrameLocks noChangeAspect="1"/>
          </p:cNvGraphicFramePr>
          <p:nvPr/>
        </p:nvGraphicFramePr>
        <p:xfrm>
          <a:off x="872694" y="3593522"/>
          <a:ext cx="3009900" cy="330200"/>
        </p:xfrm>
        <a:graphic>
          <a:graphicData uri="http://schemas.openxmlformats.org/presentationml/2006/ole">
            <p:oleObj spid="_x0000_s343051" name="Equation" r:id="rId7" imgW="3009600" imgH="330120" progId="Equation.3">
              <p:embed/>
            </p:oleObj>
          </a:graphicData>
        </a:graphic>
      </p:graphicFrame>
      <p:sp>
        <p:nvSpPr>
          <p:cNvPr id="16" name="Rectangle 15"/>
          <p:cNvSpPr/>
          <p:nvPr/>
        </p:nvSpPr>
        <p:spPr>
          <a:xfrm>
            <a:off x="219780" y="4233208"/>
            <a:ext cx="86789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contrast, if a physical property of the body B is expressed in terms of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spatial coordinates       and time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we say that property is given by the 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spatial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or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 description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343052" name="Object 12"/>
          <p:cNvGraphicFramePr>
            <a:graphicFrameLocks noChangeAspect="1"/>
          </p:cNvGraphicFramePr>
          <p:nvPr/>
        </p:nvGraphicFramePr>
        <p:xfrm>
          <a:off x="2971800" y="4667250"/>
          <a:ext cx="203200" cy="190500"/>
        </p:xfrm>
        <a:graphic>
          <a:graphicData uri="http://schemas.openxmlformats.org/presentationml/2006/ole">
            <p:oleObj spid="_x0000_s343052" name="Equation" r:id="rId8" imgW="203040" imgH="190440" progId="Equation.3">
              <p:embed/>
            </p:oleObj>
          </a:graphicData>
        </a:graphic>
      </p:graphicFrame>
      <p:graphicFrame>
        <p:nvGraphicFramePr>
          <p:cNvPr id="343053" name="Object 13"/>
          <p:cNvGraphicFramePr>
            <a:graphicFrameLocks noChangeAspect="1"/>
          </p:cNvGraphicFramePr>
          <p:nvPr/>
        </p:nvGraphicFramePr>
        <p:xfrm>
          <a:off x="558800" y="5308600"/>
          <a:ext cx="3784600" cy="368300"/>
        </p:xfrm>
        <a:graphic>
          <a:graphicData uri="http://schemas.openxmlformats.org/presentationml/2006/ole">
            <p:oleObj spid="_x0000_s343053" name="Equation" r:id="rId9" imgW="3784320" imgH="368280" progId="Equation.3">
              <p:embed/>
            </p:oleObj>
          </a:graphicData>
        </a:graphic>
      </p:graphicFrame>
      <p:graphicFrame>
        <p:nvGraphicFramePr>
          <p:cNvPr id="343055" name="Object 15"/>
          <p:cNvGraphicFramePr>
            <a:graphicFrameLocks noChangeAspect="1"/>
          </p:cNvGraphicFramePr>
          <p:nvPr/>
        </p:nvGraphicFramePr>
        <p:xfrm>
          <a:off x="659244" y="5736936"/>
          <a:ext cx="3606800" cy="368300"/>
        </p:xfrm>
        <a:graphic>
          <a:graphicData uri="http://schemas.openxmlformats.org/presentationml/2006/ole">
            <p:oleObj spid="_x0000_s343055" name="Equation" r:id="rId10" imgW="3606480" imgH="368280" progId="Equation.3">
              <p:embed/>
            </p:oleObj>
          </a:graphicData>
        </a:graphic>
      </p:graphicFrame>
      <p:graphicFrame>
        <p:nvGraphicFramePr>
          <p:cNvPr id="343056" name="Object 16"/>
          <p:cNvGraphicFramePr>
            <a:graphicFrameLocks noChangeAspect="1"/>
          </p:cNvGraphicFramePr>
          <p:nvPr/>
        </p:nvGraphicFramePr>
        <p:xfrm>
          <a:off x="6400800" y="5562600"/>
          <a:ext cx="1511300" cy="368300"/>
        </p:xfrm>
        <a:graphic>
          <a:graphicData uri="http://schemas.openxmlformats.org/presentationml/2006/ole">
            <p:oleObj spid="_x0000_s343056" name="Equation" r:id="rId11" imgW="1511280" imgH="368280" progId="Equation.3">
              <p:embed/>
            </p:oleObj>
          </a:graphicData>
        </a:graphic>
      </p:graphicFrame>
      <p:graphicFrame>
        <p:nvGraphicFramePr>
          <p:cNvPr id="343057" name="Object 17"/>
          <p:cNvGraphicFramePr>
            <a:graphicFrameLocks noChangeAspect="1"/>
          </p:cNvGraphicFramePr>
          <p:nvPr/>
        </p:nvGraphicFramePr>
        <p:xfrm>
          <a:off x="6474688" y="5181600"/>
          <a:ext cx="1358900" cy="317500"/>
        </p:xfrm>
        <a:graphic>
          <a:graphicData uri="http://schemas.openxmlformats.org/presentationml/2006/ole">
            <p:oleObj spid="_x0000_s343057" name="Equation" r:id="rId12" imgW="135864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coordinates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892" y="719078"/>
            <a:ext cx="87145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4: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Let the motion equations be given in components form by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Determine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description of this motion.</a:t>
            </a:r>
          </a:p>
        </p:txBody>
      </p:sp>
      <p:graphicFrame>
        <p:nvGraphicFramePr>
          <p:cNvPr id="340996" name="Object 4"/>
          <p:cNvGraphicFramePr>
            <a:graphicFrameLocks noChangeAspect="1"/>
          </p:cNvGraphicFramePr>
          <p:nvPr/>
        </p:nvGraphicFramePr>
        <p:xfrm>
          <a:off x="2387600" y="1228436"/>
          <a:ext cx="2374900" cy="1231900"/>
        </p:xfrm>
        <a:graphic>
          <a:graphicData uri="http://schemas.openxmlformats.org/presentationml/2006/ole">
            <p:oleObj spid="_x0000_s344066" name="Equation" r:id="rId3" imgW="2374560" imgH="1231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280" y="228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coordinates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892" y="719078"/>
            <a:ext cx="8714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5: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For the motion of Problem 4, determine the velocity and acceleration fields, and express these in both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forms.</a:t>
            </a:r>
          </a:p>
        </p:txBody>
      </p:sp>
      <p:graphicFrame>
        <p:nvGraphicFramePr>
          <p:cNvPr id="349185" name="Object 1"/>
          <p:cNvGraphicFramePr>
            <a:graphicFrameLocks noChangeAspect="1"/>
          </p:cNvGraphicFramePr>
          <p:nvPr/>
        </p:nvGraphicFramePr>
        <p:xfrm>
          <a:off x="6235700" y="1587500"/>
          <a:ext cx="2374900" cy="1231900"/>
        </p:xfrm>
        <a:graphic>
          <a:graphicData uri="http://schemas.openxmlformats.org/presentationml/2006/ole">
            <p:oleObj spid="_x0000_s349185" name="Equation" r:id="rId3" imgW="2374560" imgH="1231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85671"/>
            <a:ext cx="784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kinematics of deformation and motion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material and spatial coordinates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4769812" y="46077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4999206" y="54459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608806" y="54459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 rot="20054965">
            <a:off x="6102686" y="3847500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Object 4"/>
          <p:cNvGraphicFramePr>
            <a:graphicFrameLocks noChangeAspect="1"/>
          </p:cNvGraphicFramePr>
          <p:nvPr/>
        </p:nvGraphicFramePr>
        <p:xfrm>
          <a:off x="4771761" y="5845175"/>
          <a:ext cx="609600" cy="317500"/>
        </p:xfrm>
        <a:graphic>
          <a:graphicData uri="http://schemas.openxmlformats.org/presentationml/2006/ole">
            <p:oleObj spid="_x0000_s346122" name="Equation" r:id="rId3" imgW="609480" imgH="317160" progId="Equation.3">
              <p:embed/>
            </p:oleObj>
          </a:graphicData>
        </a:graphic>
      </p:graphicFrame>
      <p:graphicFrame>
        <p:nvGraphicFramePr>
          <p:cNvPr id="25" name="Object 5"/>
          <p:cNvGraphicFramePr>
            <a:graphicFrameLocks noChangeAspect="1"/>
          </p:cNvGraphicFramePr>
          <p:nvPr/>
        </p:nvGraphicFramePr>
        <p:xfrm>
          <a:off x="7727397" y="5391871"/>
          <a:ext cx="673100" cy="317500"/>
        </p:xfrm>
        <a:graphic>
          <a:graphicData uri="http://schemas.openxmlformats.org/presentationml/2006/ole">
            <p:oleObj spid="_x0000_s346123" name="Equation" r:id="rId4" imgW="672840" imgH="317160" progId="Equation.3">
              <p:embed/>
            </p:oleObj>
          </a:graphicData>
        </a:graphic>
      </p:graphicFrame>
      <p:graphicFrame>
        <p:nvGraphicFramePr>
          <p:cNvPr id="26" name="Object 6"/>
          <p:cNvGraphicFramePr>
            <a:graphicFrameLocks noChangeAspect="1"/>
          </p:cNvGraphicFramePr>
          <p:nvPr/>
        </p:nvGraphicFramePr>
        <p:xfrm>
          <a:off x="5112785" y="3479800"/>
          <a:ext cx="647700" cy="330200"/>
        </p:xfrm>
        <a:graphic>
          <a:graphicData uri="http://schemas.openxmlformats.org/presentationml/2006/ole">
            <p:oleObj spid="_x0000_s346124" name="Equation" r:id="rId5" imgW="647640" imgH="330120" progId="Equation.3">
              <p:embed/>
            </p:oleObj>
          </a:graphicData>
        </a:graphic>
      </p:graphicFrame>
      <p:graphicFrame>
        <p:nvGraphicFramePr>
          <p:cNvPr id="27" name="Object 10"/>
          <p:cNvGraphicFramePr>
            <a:graphicFrameLocks noChangeAspect="1"/>
          </p:cNvGraphicFramePr>
          <p:nvPr/>
        </p:nvGraphicFramePr>
        <p:xfrm>
          <a:off x="5340949" y="5250872"/>
          <a:ext cx="228600" cy="241300"/>
        </p:xfrm>
        <a:graphic>
          <a:graphicData uri="http://schemas.openxmlformats.org/presentationml/2006/ole">
            <p:oleObj spid="_x0000_s346125" name="Equation" r:id="rId6" imgW="228600" imgH="24120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6467789" y="380076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447005" y="403860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 rot="1678640">
            <a:off x="6363060" y="3284979"/>
            <a:ext cx="310188" cy="778944"/>
          </a:xfrm>
          <a:custGeom>
            <a:avLst/>
            <a:gdLst>
              <a:gd name="connsiteX0" fmla="*/ 160097 w 160097"/>
              <a:gd name="connsiteY0" fmla="*/ 323272 h 323272"/>
              <a:gd name="connsiteX1" fmla="*/ 12315 w 160097"/>
              <a:gd name="connsiteY1" fmla="*/ 184727 h 323272"/>
              <a:gd name="connsiteX2" fmla="*/ 86206 w 160097"/>
              <a:gd name="connsiteY2" fmla="*/ 0 h 32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97" h="323272">
                <a:moveTo>
                  <a:pt x="160097" y="323272"/>
                </a:moveTo>
                <a:cubicBezTo>
                  <a:pt x="92363" y="280939"/>
                  <a:pt x="24630" y="238606"/>
                  <a:pt x="12315" y="184727"/>
                </a:cubicBezTo>
                <a:cubicBezTo>
                  <a:pt x="0" y="130848"/>
                  <a:pt x="43103" y="65424"/>
                  <a:pt x="86206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Object 20"/>
          <p:cNvGraphicFramePr>
            <a:graphicFrameLocks noChangeAspect="1"/>
          </p:cNvGraphicFramePr>
          <p:nvPr/>
        </p:nvGraphicFramePr>
        <p:xfrm>
          <a:off x="6742569" y="3124200"/>
          <a:ext cx="1003300" cy="304800"/>
        </p:xfrm>
        <a:graphic>
          <a:graphicData uri="http://schemas.openxmlformats.org/presentationml/2006/ole">
            <p:oleObj spid="_x0000_s346126" name="Equation" r:id="rId7" imgW="1002960" imgH="304560" progId="Equation.3">
              <p:embed/>
            </p:oleObj>
          </a:graphicData>
        </a:graphic>
      </p:graphicFrame>
      <p:graphicFrame>
        <p:nvGraphicFramePr>
          <p:cNvPr id="32" name="Object 21"/>
          <p:cNvGraphicFramePr>
            <a:graphicFrameLocks noChangeAspect="1"/>
          </p:cNvGraphicFramePr>
          <p:nvPr/>
        </p:nvGraphicFramePr>
        <p:xfrm>
          <a:off x="6587861" y="5143500"/>
          <a:ext cx="203200" cy="190500"/>
        </p:xfrm>
        <a:graphic>
          <a:graphicData uri="http://schemas.openxmlformats.org/presentationml/2006/ole">
            <p:oleObj spid="_x0000_s346127" name="Equation" r:id="rId8" imgW="203040" imgH="190440" progId="Equation.3">
              <p:embed/>
            </p:oleObj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rot="5400000" flipH="1" flipV="1">
            <a:off x="5371849" y="4341968"/>
            <a:ext cx="1337507" cy="8543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 rot="480555">
            <a:off x="7286149" y="4582366"/>
            <a:ext cx="816504" cy="468435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660488" y="45818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630468" y="4773466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5629589" y="4838507"/>
            <a:ext cx="1984330" cy="5716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20"/>
          <p:cNvGraphicFramePr>
            <a:graphicFrameLocks noChangeAspect="1"/>
          </p:cNvGraphicFramePr>
          <p:nvPr/>
        </p:nvGraphicFramePr>
        <p:xfrm>
          <a:off x="6038297" y="4699000"/>
          <a:ext cx="292100" cy="241300"/>
        </p:xfrm>
        <a:graphic>
          <a:graphicData uri="http://schemas.openxmlformats.org/presentationml/2006/ole">
            <p:oleObj spid="_x0000_s346128" name="Equation" r:id="rId9" imgW="291960" imgH="241200" progId="Equation.3">
              <p:embed/>
            </p:oleObj>
          </a:graphicData>
        </a:graphic>
      </p:graphicFrame>
      <p:sp>
        <p:nvSpPr>
          <p:cNvPr id="39" name="Rectangle 38"/>
          <p:cNvSpPr/>
          <p:nvPr/>
        </p:nvSpPr>
        <p:spPr>
          <a:xfrm>
            <a:off x="6849481" y="3669268"/>
            <a:ext cx="1438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Reference </a:t>
            </a:r>
            <a:endParaRPr lang="en-US" sz="2000" dirty="0"/>
          </a:p>
        </p:txBody>
      </p:sp>
      <p:sp>
        <p:nvSpPr>
          <p:cNvPr id="40" name="Rectangle 39"/>
          <p:cNvSpPr/>
          <p:nvPr/>
        </p:nvSpPr>
        <p:spPr>
          <a:xfrm>
            <a:off x="7876333" y="4431268"/>
            <a:ext cx="10390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Current</a:t>
            </a:r>
            <a:endParaRPr lang="en-US" sz="2000" dirty="0"/>
          </a:p>
        </p:txBody>
      </p:sp>
      <p:cxnSp>
        <p:nvCxnSpPr>
          <p:cNvPr id="41" name="Straight Arrow Connector 40"/>
          <p:cNvCxnSpPr/>
          <p:nvPr/>
        </p:nvCxnSpPr>
        <p:spPr>
          <a:xfrm rot="16200000" flipH="1">
            <a:off x="6734879" y="3880808"/>
            <a:ext cx="696959" cy="11426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16"/>
          <p:cNvGraphicFramePr>
            <a:graphicFrameLocks noChangeAspect="1"/>
          </p:cNvGraphicFramePr>
          <p:nvPr/>
        </p:nvGraphicFramePr>
        <p:xfrm>
          <a:off x="6991953" y="4188688"/>
          <a:ext cx="177800" cy="190500"/>
        </p:xfrm>
        <a:graphic>
          <a:graphicData uri="http://schemas.openxmlformats.org/presentationml/2006/ole">
            <p:oleObj spid="_x0000_s346129" name="Equation" r:id="rId10" imgW="177480" imgH="190440" progId="Equation.3">
              <p:embed/>
            </p:oleObj>
          </a:graphicData>
        </a:graphic>
      </p:graphicFrame>
      <p:graphicFrame>
        <p:nvGraphicFramePr>
          <p:cNvPr id="346130" name="Object 13"/>
          <p:cNvGraphicFramePr>
            <a:graphicFrameLocks noChangeAspect="1"/>
          </p:cNvGraphicFramePr>
          <p:nvPr/>
        </p:nvGraphicFramePr>
        <p:xfrm>
          <a:off x="2921000" y="1608284"/>
          <a:ext cx="1346200" cy="368300"/>
        </p:xfrm>
        <a:graphic>
          <a:graphicData uri="http://schemas.openxmlformats.org/presentationml/2006/ole">
            <p:oleObj spid="_x0000_s346130" name="Equation" r:id="rId11" imgW="1346040" imgH="368280" progId="Equation.3">
              <p:embed/>
            </p:oleObj>
          </a:graphicData>
        </a:graphic>
      </p:graphicFrame>
      <p:graphicFrame>
        <p:nvGraphicFramePr>
          <p:cNvPr id="346131" name="Object 10"/>
          <p:cNvGraphicFramePr>
            <a:graphicFrameLocks noChangeAspect="1"/>
          </p:cNvGraphicFramePr>
          <p:nvPr/>
        </p:nvGraphicFramePr>
        <p:xfrm>
          <a:off x="1549400" y="1663700"/>
          <a:ext cx="1155700" cy="317500"/>
        </p:xfrm>
        <a:graphic>
          <a:graphicData uri="http://schemas.openxmlformats.org/presentationml/2006/ole">
            <p:oleObj spid="_x0000_s346131" name="Equation" r:id="rId12" imgW="1155600" imgH="317160" progId="Equation.3">
              <p:embed/>
            </p:oleObj>
          </a:graphicData>
        </a:graphic>
      </p:graphicFrame>
      <p:graphicFrame>
        <p:nvGraphicFramePr>
          <p:cNvPr id="45" name="Object 8"/>
          <p:cNvGraphicFramePr>
            <a:graphicFrameLocks noChangeAspect="1"/>
          </p:cNvGraphicFramePr>
          <p:nvPr/>
        </p:nvGraphicFramePr>
        <p:xfrm>
          <a:off x="1898650" y="2406650"/>
          <a:ext cx="152400" cy="317500"/>
        </p:xfrm>
        <a:graphic>
          <a:graphicData uri="http://schemas.openxmlformats.org/presentationml/2006/ole">
            <p:oleObj spid="_x0000_s346132" name="Equation" r:id="rId13" imgW="152280" imgH="317160" progId="Equation.3">
              <p:embed/>
            </p:oleObj>
          </a:graphicData>
        </a:graphic>
      </p:graphicFrame>
      <p:graphicFrame>
        <p:nvGraphicFramePr>
          <p:cNvPr id="46" name="Object 11"/>
          <p:cNvGraphicFramePr>
            <a:graphicFrameLocks noChangeAspect="1"/>
          </p:cNvGraphicFramePr>
          <p:nvPr/>
        </p:nvGraphicFramePr>
        <p:xfrm>
          <a:off x="763156" y="2679700"/>
          <a:ext cx="2095500" cy="368300"/>
        </p:xfrm>
        <a:graphic>
          <a:graphicData uri="http://schemas.openxmlformats.org/presentationml/2006/ole">
            <p:oleObj spid="_x0000_s346133" name="Equation" r:id="rId14" imgW="2095200" imgH="368280" progId="Equation.3">
              <p:embed/>
            </p:oleObj>
          </a:graphicData>
        </a:graphic>
      </p:graphicFrame>
      <p:cxnSp>
        <p:nvCxnSpPr>
          <p:cNvPr id="47" name="Straight Arrow Connector 46"/>
          <p:cNvCxnSpPr/>
          <p:nvPr/>
        </p:nvCxnSpPr>
        <p:spPr>
          <a:xfrm>
            <a:off x="5638800" y="5430980"/>
            <a:ext cx="914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 flipH="1" flipV="1">
            <a:off x="5170054" y="4983016"/>
            <a:ext cx="9144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0800000" flipV="1">
            <a:off x="5227782" y="5427288"/>
            <a:ext cx="399472" cy="32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Object 17"/>
          <p:cNvGraphicFramePr>
            <a:graphicFrameLocks noChangeAspect="1"/>
          </p:cNvGraphicFramePr>
          <p:nvPr/>
        </p:nvGraphicFramePr>
        <p:xfrm>
          <a:off x="4867566" y="5269344"/>
          <a:ext cx="508000" cy="368300"/>
        </p:xfrm>
        <a:graphic>
          <a:graphicData uri="http://schemas.openxmlformats.org/presentationml/2006/ole">
            <p:oleObj spid="_x0000_s346134" name="Equation" r:id="rId15" imgW="507960" imgH="368280" progId="Equation.3">
              <p:embed/>
            </p:oleObj>
          </a:graphicData>
        </a:graphic>
      </p:graphicFrame>
      <p:graphicFrame>
        <p:nvGraphicFramePr>
          <p:cNvPr id="51" name="Object 18"/>
          <p:cNvGraphicFramePr>
            <a:graphicFrameLocks noChangeAspect="1"/>
          </p:cNvGraphicFramePr>
          <p:nvPr/>
        </p:nvGraphicFramePr>
        <p:xfrm>
          <a:off x="5720196" y="5491883"/>
          <a:ext cx="571500" cy="368300"/>
        </p:xfrm>
        <a:graphic>
          <a:graphicData uri="http://schemas.openxmlformats.org/presentationml/2006/ole">
            <p:oleObj spid="_x0000_s346135" name="Equation" r:id="rId16" imgW="571320" imgH="368280" progId="Equation.3">
              <p:embed/>
            </p:oleObj>
          </a:graphicData>
        </a:graphic>
      </p:graphicFrame>
      <p:graphicFrame>
        <p:nvGraphicFramePr>
          <p:cNvPr id="52" name="Object 19"/>
          <p:cNvGraphicFramePr>
            <a:graphicFrameLocks noChangeAspect="1"/>
          </p:cNvGraphicFramePr>
          <p:nvPr/>
        </p:nvGraphicFramePr>
        <p:xfrm>
          <a:off x="5031221" y="4796558"/>
          <a:ext cx="558800" cy="381000"/>
        </p:xfrm>
        <a:graphic>
          <a:graphicData uri="http://schemas.openxmlformats.org/presentationml/2006/ole">
            <p:oleObj spid="_x0000_s346136" name="Equation" r:id="rId17" imgW="558720" imgH="380880" progId="Equation.3">
              <p:embed/>
            </p:oleObj>
          </a:graphicData>
        </a:graphic>
      </p:graphicFrame>
      <p:graphicFrame>
        <p:nvGraphicFramePr>
          <p:cNvPr id="346137" name="Object 25"/>
          <p:cNvGraphicFramePr>
            <a:graphicFrameLocks noChangeAspect="1"/>
          </p:cNvGraphicFramePr>
          <p:nvPr/>
        </p:nvGraphicFramePr>
        <p:xfrm>
          <a:off x="762000" y="3200400"/>
          <a:ext cx="2781300" cy="749300"/>
        </p:xfrm>
        <a:graphic>
          <a:graphicData uri="http://schemas.openxmlformats.org/presentationml/2006/ole">
            <p:oleObj spid="_x0000_s346137" name="Equation" r:id="rId18" imgW="2781000" imgH="749160" progId="Equation.3">
              <p:embed/>
            </p:oleObj>
          </a:graphicData>
        </a:graphic>
      </p:graphicFrame>
      <p:graphicFrame>
        <p:nvGraphicFramePr>
          <p:cNvPr id="346138" name="Object 26"/>
          <p:cNvGraphicFramePr>
            <a:graphicFrameLocks noChangeAspect="1"/>
          </p:cNvGraphicFramePr>
          <p:nvPr/>
        </p:nvGraphicFramePr>
        <p:xfrm>
          <a:off x="685800" y="4114800"/>
          <a:ext cx="3200400" cy="330200"/>
        </p:xfrm>
        <a:graphic>
          <a:graphicData uri="http://schemas.openxmlformats.org/presentationml/2006/ole">
            <p:oleObj spid="_x0000_s346138" name="Equation" r:id="rId19" imgW="3200400" imgH="330120" progId="Equation.3">
              <p:embed/>
            </p:oleObj>
          </a:graphicData>
        </a:graphic>
      </p:graphicFrame>
      <p:graphicFrame>
        <p:nvGraphicFramePr>
          <p:cNvPr id="346139" name="Object 27"/>
          <p:cNvGraphicFramePr>
            <a:graphicFrameLocks noChangeAspect="1"/>
          </p:cNvGraphicFramePr>
          <p:nvPr/>
        </p:nvGraphicFramePr>
        <p:xfrm>
          <a:off x="762000" y="5626100"/>
          <a:ext cx="1358900" cy="622300"/>
        </p:xfrm>
        <a:graphic>
          <a:graphicData uri="http://schemas.openxmlformats.org/presentationml/2006/ole">
            <p:oleObj spid="_x0000_s346139" name="Equation" r:id="rId20" imgW="1358640" imgH="622080" progId="Equation.3">
              <p:embed/>
            </p:oleObj>
          </a:graphicData>
        </a:graphic>
      </p:graphicFrame>
      <p:graphicFrame>
        <p:nvGraphicFramePr>
          <p:cNvPr id="346140" name="Object 28"/>
          <p:cNvGraphicFramePr>
            <a:graphicFrameLocks noChangeAspect="1"/>
          </p:cNvGraphicFramePr>
          <p:nvPr/>
        </p:nvGraphicFramePr>
        <p:xfrm>
          <a:off x="2336800" y="5245100"/>
          <a:ext cx="1320800" cy="1384300"/>
        </p:xfrm>
        <a:graphic>
          <a:graphicData uri="http://schemas.openxmlformats.org/presentationml/2006/ole">
            <p:oleObj spid="_x0000_s346140" name="Equation" r:id="rId21" imgW="1320480" imgH="1384200" progId="Equation.3">
              <p:embed/>
            </p:oleObj>
          </a:graphicData>
        </a:graphic>
      </p:graphicFrame>
      <p:graphicFrame>
        <p:nvGraphicFramePr>
          <p:cNvPr id="346141" name="Object 29"/>
          <p:cNvGraphicFramePr>
            <a:graphicFrameLocks noChangeAspect="1"/>
          </p:cNvGraphicFramePr>
          <p:nvPr/>
        </p:nvGraphicFramePr>
        <p:xfrm>
          <a:off x="1066800" y="4597400"/>
          <a:ext cx="1384300" cy="736600"/>
        </p:xfrm>
        <a:graphic>
          <a:graphicData uri="http://schemas.openxmlformats.org/presentationml/2006/ole">
            <p:oleObj spid="_x0000_s346141" name="Equation" r:id="rId22" imgW="1384200" imgH="736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085671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description</a:t>
            </a:r>
          </a:p>
        </p:txBody>
      </p:sp>
      <p:graphicFrame>
        <p:nvGraphicFramePr>
          <p:cNvPr id="347154" name="Object 18"/>
          <p:cNvGraphicFramePr>
            <a:graphicFrameLocks noChangeAspect="1"/>
          </p:cNvGraphicFramePr>
          <p:nvPr/>
        </p:nvGraphicFramePr>
        <p:xfrm>
          <a:off x="965200" y="2362200"/>
          <a:ext cx="3073400" cy="317500"/>
        </p:xfrm>
        <a:graphic>
          <a:graphicData uri="http://schemas.openxmlformats.org/presentationml/2006/ole">
            <p:oleObj spid="_x0000_s347154" name="Equation" r:id="rId3" imgW="3073320" imgH="317160" progId="Equation.3">
              <p:embed/>
            </p:oleObj>
          </a:graphicData>
        </a:graphic>
      </p:graphicFrame>
      <p:graphicFrame>
        <p:nvGraphicFramePr>
          <p:cNvPr id="347155" name="Object 19"/>
          <p:cNvGraphicFramePr>
            <a:graphicFrameLocks noChangeAspect="1"/>
          </p:cNvGraphicFramePr>
          <p:nvPr/>
        </p:nvGraphicFramePr>
        <p:xfrm>
          <a:off x="965200" y="2819400"/>
          <a:ext cx="3009900" cy="330200"/>
        </p:xfrm>
        <a:graphic>
          <a:graphicData uri="http://schemas.openxmlformats.org/presentationml/2006/ole">
            <p:oleObj spid="_x0000_s347155" name="Equation" r:id="rId4" imgW="3009600" imgH="330120" progId="Equation.3">
              <p:embed/>
            </p:oleObj>
          </a:graphicData>
        </a:graphic>
      </p:graphicFrame>
      <p:graphicFrame>
        <p:nvGraphicFramePr>
          <p:cNvPr id="347156" name="Object 20"/>
          <p:cNvGraphicFramePr>
            <a:graphicFrameLocks noChangeAspect="1"/>
          </p:cNvGraphicFramePr>
          <p:nvPr/>
        </p:nvGraphicFramePr>
        <p:xfrm>
          <a:off x="990600" y="3886200"/>
          <a:ext cx="3784600" cy="368300"/>
        </p:xfrm>
        <a:graphic>
          <a:graphicData uri="http://schemas.openxmlformats.org/presentationml/2006/ole">
            <p:oleObj spid="_x0000_s347156" name="Equation" r:id="rId5" imgW="3784320" imgH="368280" progId="Equation.3">
              <p:embed/>
            </p:oleObj>
          </a:graphicData>
        </a:graphic>
      </p:graphicFrame>
      <p:graphicFrame>
        <p:nvGraphicFramePr>
          <p:cNvPr id="347157" name="Object 21"/>
          <p:cNvGraphicFramePr>
            <a:graphicFrameLocks noChangeAspect="1"/>
          </p:cNvGraphicFramePr>
          <p:nvPr/>
        </p:nvGraphicFramePr>
        <p:xfrm>
          <a:off x="990600" y="4495800"/>
          <a:ext cx="3606800" cy="368300"/>
        </p:xfrm>
        <a:graphic>
          <a:graphicData uri="http://schemas.openxmlformats.org/presentationml/2006/ole">
            <p:oleObj spid="_x0000_s347157" name="Equation" r:id="rId6" imgW="36064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1961</TotalTime>
  <Words>894</Words>
  <Application>Microsoft Office PowerPoint</Application>
  <PresentationFormat>On-screen Show (4:3)</PresentationFormat>
  <Paragraphs>123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434</cp:revision>
  <dcterms:created xsi:type="dcterms:W3CDTF">2016-07-18T17:17:36Z</dcterms:created>
  <dcterms:modified xsi:type="dcterms:W3CDTF">2016-08-04T07:50:04Z</dcterms:modified>
</cp:coreProperties>
</file>