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91" r:id="rId4"/>
    <p:sldId id="283" r:id="rId5"/>
    <p:sldId id="294" r:id="rId6"/>
    <p:sldId id="262" r:id="rId7"/>
    <p:sldId id="259" r:id="rId8"/>
    <p:sldId id="260" r:id="rId9"/>
    <p:sldId id="263" r:id="rId10"/>
    <p:sldId id="264" r:id="rId11"/>
    <p:sldId id="265" r:id="rId12"/>
    <p:sldId id="266" r:id="rId13"/>
    <p:sldId id="267" r:id="rId14"/>
    <p:sldId id="268" r:id="rId15"/>
    <p:sldId id="269" r:id="rId16"/>
    <p:sldId id="270" r:id="rId17"/>
    <p:sldId id="271" r:id="rId18"/>
    <p:sldId id="272" r:id="rId19"/>
    <p:sldId id="273" r:id="rId20"/>
    <p:sldId id="261" r:id="rId21"/>
    <p:sldId id="284" r:id="rId22"/>
    <p:sldId id="274" r:id="rId23"/>
    <p:sldId id="285" r:id="rId24"/>
    <p:sldId id="275" r:id="rId25"/>
    <p:sldId id="277" r:id="rId26"/>
    <p:sldId id="278" r:id="rId27"/>
    <p:sldId id="286" r:id="rId28"/>
    <p:sldId id="292" r:id="rId29"/>
    <p:sldId id="279" r:id="rId30"/>
    <p:sldId id="293" r:id="rId31"/>
    <p:sldId id="280" r:id="rId32"/>
    <p:sldId id="281" r:id="rId33"/>
    <p:sldId id="282" r:id="rId34"/>
    <p:sldId id="288" r:id="rId35"/>
    <p:sldId id="289" r:id="rId36"/>
    <p:sldId id="29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77" autoAdjust="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6.wmf"/><Relationship Id="rId7" Type="http://schemas.openxmlformats.org/officeDocument/2006/relationships/image" Target="../media/image20.wmf"/><Relationship Id="rId12" Type="http://schemas.openxmlformats.org/officeDocument/2006/relationships/image" Target="../media/image25.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11" Type="http://schemas.openxmlformats.org/officeDocument/2006/relationships/image" Target="../media/image24.wmf"/><Relationship Id="rId5" Type="http://schemas.openxmlformats.org/officeDocument/2006/relationships/image" Target="../media/image18.wmf"/><Relationship Id="rId10" Type="http://schemas.openxmlformats.org/officeDocument/2006/relationships/image" Target="../media/image23.wmf"/><Relationship Id="rId4" Type="http://schemas.openxmlformats.org/officeDocument/2006/relationships/image" Target="../media/image17.wmf"/><Relationship Id="rId9"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3.wmf"/><Relationship Id="rId18" Type="http://schemas.openxmlformats.org/officeDocument/2006/relationships/image" Target="../media/image38.wmf"/><Relationship Id="rId3" Type="http://schemas.openxmlformats.org/officeDocument/2006/relationships/image" Target="../media/image15.wmf"/><Relationship Id="rId7" Type="http://schemas.openxmlformats.org/officeDocument/2006/relationships/image" Target="../media/image27.wmf"/><Relationship Id="rId12" Type="http://schemas.openxmlformats.org/officeDocument/2006/relationships/image" Target="../media/image32.wmf"/><Relationship Id="rId17" Type="http://schemas.openxmlformats.org/officeDocument/2006/relationships/image" Target="../media/image37.wmf"/><Relationship Id="rId2" Type="http://schemas.openxmlformats.org/officeDocument/2006/relationships/image" Target="../media/image14.wmf"/><Relationship Id="rId16" Type="http://schemas.openxmlformats.org/officeDocument/2006/relationships/image" Target="../media/image36.wmf"/><Relationship Id="rId1" Type="http://schemas.openxmlformats.org/officeDocument/2006/relationships/image" Target="../media/image26.wmf"/><Relationship Id="rId6" Type="http://schemas.openxmlformats.org/officeDocument/2006/relationships/image" Target="../media/image20.wmf"/><Relationship Id="rId11" Type="http://schemas.openxmlformats.org/officeDocument/2006/relationships/image" Target="../media/image31.wmf"/><Relationship Id="rId5" Type="http://schemas.openxmlformats.org/officeDocument/2006/relationships/image" Target="../media/image18.wmf"/><Relationship Id="rId15" Type="http://schemas.openxmlformats.org/officeDocument/2006/relationships/image" Target="../media/image35.wmf"/><Relationship Id="rId10" Type="http://schemas.openxmlformats.org/officeDocument/2006/relationships/image" Target="../media/image30.wmf"/><Relationship Id="rId4" Type="http://schemas.openxmlformats.org/officeDocument/2006/relationships/image" Target="../media/image16.wmf"/><Relationship Id="rId9" Type="http://schemas.openxmlformats.org/officeDocument/2006/relationships/image" Target="../media/image29.wmf"/><Relationship Id="rId14"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image" Target="../media/image16.wmf"/><Relationship Id="rId7" Type="http://schemas.openxmlformats.org/officeDocument/2006/relationships/image" Target="../media/image42.wmf"/><Relationship Id="rId12" Type="http://schemas.openxmlformats.org/officeDocument/2006/relationships/image" Target="../media/image47.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41.wmf"/><Relationship Id="rId11" Type="http://schemas.openxmlformats.org/officeDocument/2006/relationships/image" Target="../media/image46.wmf"/><Relationship Id="rId5" Type="http://schemas.openxmlformats.org/officeDocument/2006/relationships/image" Target="../media/image40.wmf"/><Relationship Id="rId10" Type="http://schemas.openxmlformats.org/officeDocument/2006/relationships/image" Target="../media/image45.wmf"/><Relationship Id="rId4" Type="http://schemas.openxmlformats.org/officeDocument/2006/relationships/image" Target="../media/image39.wmf"/><Relationship Id="rId9"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 Id="rId9"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image" Target="../media/image15.wmf"/><Relationship Id="rId7" Type="http://schemas.openxmlformats.org/officeDocument/2006/relationships/image" Target="../media/image50.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16.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15.wmf"/><Relationship Id="rId7" Type="http://schemas.openxmlformats.org/officeDocument/2006/relationships/image" Target="../media/image50.wmf"/><Relationship Id="rId12" Type="http://schemas.openxmlformats.org/officeDocument/2006/relationships/image" Target="../media/image54.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11" Type="http://schemas.openxmlformats.org/officeDocument/2006/relationships/image" Target="../media/image53.wmf"/><Relationship Id="rId5" Type="http://schemas.openxmlformats.org/officeDocument/2006/relationships/image" Target="../media/image48.wmf"/><Relationship Id="rId10" Type="http://schemas.openxmlformats.org/officeDocument/2006/relationships/image" Target="../media/image52.wmf"/><Relationship Id="rId4" Type="http://schemas.openxmlformats.org/officeDocument/2006/relationships/image" Target="../media/image16.wmf"/><Relationship Id="rId9"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54.wmf"/><Relationship Id="rId3" Type="http://schemas.openxmlformats.org/officeDocument/2006/relationships/image" Target="../media/image15.wmf"/><Relationship Id="rId7" Type="http://schemas.openxmlformats.org/officeDocument/2006/relationships/image" Target="../media/image50.wmf"/><Relationship Id="rId12" Type="http://schemas.openxmlformats.org/officeDocument/2006/relationships/image" Target="../media/image53.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11" Type="http://schemas.openxmlformats.org/officeDocument/2006/relationships/image" Target="../media/image52.wmf"/><Relationship Id="rId5" Type="http://schemas.openxmlformats.org/officeDocument/2006/relationships/image" Target="../media/image48.wmf"/><Relationship Id="rId10" Type="http://schemas.openxmlformats.org/officeDocument/2006/relationships/image" Target="../media/image55.wmf"/><Relationship Id="rId4" Type="http://schemas.openxmlformats.org/officeDocument/2006/relationships/image" Target="../media/image16.wmf"/><Relationship Id="rId9" Type="http://schemas.openxmlformats.org/officeDocument/2006/relationships/image" Target="../media/image51.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54.wmf"/><Relationship Id="rId3" Type="http://schemas.openxmlformats.org/officeDocument/2006/relationships/image" Target="../media/image15.wmf"/><Relationship Id="rId7" Type="http://schemas.openxmlformats.org/officeDocument/2006/relationships/image" Target="../media/image50.wmf"/><Relationship Id="rId12" Type="http://schemas.openxmlformats.org/officeDocument/2006/relationships/image" Target="../media/image53.wmf"/><Relationship Id="rId2" Type="http://schemas.openxmlformats.org/officeDocument/2006/relationships/image" Target="../media/image14.wmf"/><Relationship Id="rId1" Type="http://schemas.openxmlformats.org/officeDocument/2006/relationships/image" Target="../media/image18.wmf"/><Relationship Id="rId6" Type="http://schemas.openxmlformats.org/officeDocument/2006/relationships/image" Target="../media/image49.wmf"/><Relationship Id="rId11" Type="http://schemas.openxmlformats.org/officeDocument/2006/relationships/image" Target="../media/image52.wmf"/><Relationship Id="rId5" Type="http://schemas.openxmlformats.org/officeDocument/2006/relationships/image" Target="../media/image48.wmf"/><Relationship Id="rId15" Type="http://schemas.openxmlformats.org/officeDocument/2006/relationships/image" Target="../media/image57.wmf"/><Relationship Id="rId10" Type="http://schemas.openxmlformats.org/officeDocument/2006/relationships/image" Target="../media/image55.wmf"/><Relationship Id="rId4" Type="http://schemas.openxmlformats.org/officeDocument/2006/relationships/image" Target="../media/image16.wmf"/><Relationship Id="rId9" Type="http://schemas.openxmlformats.org/officeDocument/2006/relationships/image" Target="../media/image51.wmf"/><Relationship Id="rId14" Type="http://schemas.openxmlformats.org/officeDocument/2006/relationships/image" Target="../media/image56.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54.wmf"/><Relationship Id="rId18" Type="http://schemas.openxmlformats.org/officeDocument/2006/relationships/image" Target="../media/image62.wmf"/><Relationship Id="rId3" Type="http://schemas.openxmlformats.org/officeDocument/2006/relationships/image" Target="../media/image15.wmf"/><Relationship Id="rId7" Type="http://schemas.openxmlformats.org/officeDocument/2006/relationships/image" Target="../media/image50.wmf"/><Relationship Id="rId12" Type="http://schemas.openxmlformats.org/officeDocument/2006/relationships/image" Target="../media/image53.wmf"/><Relationship Id="rId17" Type="http://schemas.openxmlformats.org/officeDocument/2006/relationships/image" Target="../media/image61.wmf"/><Relationship Id="rId2" Type="http://schemas.openxmlformats.org/officeDocument/2006/relationships/image" Target="../media/image14.wmf"/><Relationship Id="rId16" Type="http://schemas.openxmlformats.org/officeDocument/2006/relationships/image" Target="../media/image60.wmf"/><Relationship Id="rId1" Type="http://schemas.openxmlformats.org/officeDocument/2006/relationships/image" Target="../media/image18.wmf"/><Relationship Id="rId6" Type="http://schemas.openxmlformats.org/officeDocument/2006/relationships/image" Target="../media/image49.wmf"/><Relationship Id="rId11" Type="http://schemas.openxmlformats.org/officeDocument/2006/relationships/image" Target="../media/image52.wmf"/><Relationship Id="rId5" Type="http://schemas.openxmlformats.org/officeDocument/2006/relationships/image" Target="../media/image48.wmf"/><Relationship Id="rId15" Type="http://schemas.openxmlformats.org/officeDocument/2006/relationships/image" Target="../media/image59.wmf"/><Relationship Id="rId10" Type="http://schemas.openxmlformats.org/officeDocument/2006/relationships/image" Target="../media/image55.wmf"/><Relationship Id="rId19" Type="http://schemas.openxmlformats.org/officeDocument/2006/relationships/image" Target="../media/image63.wmf"/><Relationship Id="rId4" Type="http://schemas.openxmlformats.org/officeDocument/2006/relationships/image" Target="../media/image16.wmf"/><Relationship Id="rId9" Type="http://schemas.openxmlformats.org/officeDocument/2006/relationships/image" Target="../media/image51.wmf"/><Relationship Id="rId14"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54.wmf"/><Relationship Id="rId18" Type="http://schemas.openxmlformats.org/officeDocument/2006/relationships/image" Target="../media/image65.wmf"/><Relationship Id="rId3" Type="http://schemas.openxmlformats.org/officeDocument/2006/relationships/image" Target="../media/image15.wmf"/><Relationship Id="rId7" Type="http://schemas.openxmlformats.org/officeDocument/2006/relationships/image" Target="../media/image50.wmf"/><Relationship Id="rId12" Type="http://schemas.openxmlformats.org/officeDocument/2006/relationships/image" Target="../media/image53.wmf"/><Relationship Id="rId17" Type="http://schemas.openxmlformats.org/officeDocument/2006/relationships/image" Target="../media/image63.wmf"/><Relationship Id="rId2" Type="http://schemas.openxmlformats.org/officeDocument/2006/relationships/image" Target="../media/image14.wmf"/><Relationship Id="rId16" Type="http://schemas.openxmlformats.org/officeDocument/2006/relationships/image" Target="../media/image64.wmf"/><Relationship Id="rId20" Type="http://schemas.openxmlformats.org/officeDocument/2006/relationships/image" Target="../media/image67.wmf"/><Relationship Id="rId1" Type="http://schemas.openxmlformats.org/officeDocument/2006/relationships/image" Target="../media/image18.wmf"/><Relationship Id="rId6" Type="http://schemas.openxmlformats.org/officeDocument/2006/relationships/image" Target="../media/image49.wmf"/><Relationship Id="rId11" Type="http://schemas.openxmlformats.org/officeDocument/2006/relationships/image" Target="../media/image52.wmf"/><Relationship Id="rId5" Type="http://schemas.openxmlformats.org/officeDocument/2006/relationships/image" Target="../media/image48.wmf"/><Relationship Id="rId15" Type="http://schemas.openxmlformats.org/officeDocument/2006/relationships/image" Target="../media/image61.wmf"/><Relationship Id="rId10" Type="http://schemas.openxmlformats.org/officeDocument/2006/relationships/image" Target="../media/image55.wmf"/><Relationship Id="rId19" Type="http://schemas.openxmlformats.org/officeDocument/2006/relationships/image" Target="../media/image66.wmf"/><Relationship Id="rId4" Type="http://schemas.openxmlformats.org/officeDocument/2006/relationships/image" Target="../media/image16.wmf"/><Relationship Id="rId9" Type="http://schemas.openxmlformats.org/officeDocument/2006/relationships/image" Target="../media/image51.wmf"/><Relationship Id="rId14" Type="http://schemas.openxmlformats.org/officeDocument/2006/relationships/image" Target="../media/image60.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71.wmf"/><Relationship Id="rId13" Type="http://schemas.openxmlformats.org/officeDocument/2006/relationships/image" Target="../media/image76.wmf"/><Relationship Id="rId18" Type="http://schemas.openxmlformats.org/officeDocument/2006/relationships/image" Target="../media/image81.wmf"/><Relationship Id="rId3" Type="http://schemas.openxmlformats.org/officeDocument/2006/relationships/image" Target="../media/image16.wmf"/><Relationship Id="rId21" Type="http://schemas.openxmlformats.org/officeDocument/2006/relationships/image" Target="../media/image84.wmf"/><Relationship Id="rId7" Type="http://schemas.openxmlformats.org/officeDocument/2006/relationships/image" Target="../media/image70.wmf"/><Relationship Id="rId12" Type="http://schemas.openxmlformats.org/officeDocument/2006/relationships/image" Target="../media/image75.wmf"/><Relationship Id="rId17" Type="http://schemas.openxmlformats.org/officeDocument/2006/relationships/image" Target="../media/image80.wmf"/><Relationship Id="rId2" Type="http://schemas.openxmlformats.org/officeDocument/2006/relationships/image" Target="../media/image15.wmf"/><Relationship Id="rId16" Type="http://schemas.openxmlformats.org/officeDocument/2006/relationships/image" Target="../media/image79.wmf"/><Relationship Id="rId20" Type="http://schemas.openxmlformats.org/officeDocument/2006/relationships/image" Target="../media/image83.wmf"/><Relationship Id="rId1" Type="http://schemas.openxmlformats.org/officeDocument/2006/relationships/image" Target="../media/image14.wmf"/><Relationship Id="rId6" Type="http://schemas.openxmlformats.org/officeDocument/2006/relationships/image" Target="../media/image20.wmf"/><Relationship Id="rId11" Type="http://schemas.openxmlformats.org/officeDocument/2006/relationships/image" Target="../media/image74.wmf"/><Relationship Id="rId5" Type="http://schemas.openxmlformats.org/officeDocument/2006/relationships/image" Target="../media/image69.wmf"/><Relationship Id="rId15" Type="http://schemas.openxmlformats.org/officeDocument/2006/relationships/image" Target="../media/image78.wmf"/><Relationship Id="rId10" Type="http://schemas.openxmlformats.org/officeDocument/2006/relationships/image" Target="../media/image73.wmf"/><Relationship Id="rId19" Type="http://schemas.openxmlformats.org/officeDocument/2006/relationships/image" Target="../media/image82.wmf"/><Relationship Id="rId4" Type="http://schemas.openxmlformats.org/officeDocument/2006/relationships/image" Target="../media/image68.wmf"/><Relationship Id="rId9" Type="http://schemas.openxmlformats.org/officeDocument/2006/relationships/image" Target="../media/image72.wmf"/><Relationship Id="rId14" Type="http://schemas.openxmlformats.org/officeDocument/2006/relationships/image" Target="../media/image77.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image" Target="../media/image89.wmf"/><Relationship Id="rId7" Type="http://schemas.openxmlformats.org/officeDocument/2006/relationships/image" Target="../media/image93.wmf"/><Relationship Id="rId2" Type="http://schemas.openxmlformats.org/officeDocument/2006/relationships/image" Target="../media/image88.wmf"/><Relationship Id="rId1" Type="http://schemas.openxmlformats.org/officeDocument/2006/relationships/image" Target="../media/image87.wmf"/><Relationship Id="rId6" Type="http://schemas.openxmlformats.org/officeDocument/2006/relationships/image" Target="../media/image92.wmf"/><Relationship Id="rId11" Type="http://schemas.openxmlformats.org/officeDocument/2006/relationships/image" Target="../media/image97.wmf"/><Relationship Id="rId5" Type="http://schemas.openxmlformats.org/officeDocument/2006/relationships/image" Target="../media/image91.wmf"/><Relationship Id="rId10" Type="http://schemas.openxmlformats.org/officeDocument/2006/relationships/image" Target="../media/image96.wmf"/><Relationship Id="rId4" Type="http://schemas.openxmlformats.org/officeDocument/2006/relationships/image" Target="../media/image90.wmf"/><Relationship Id="rId9" Type="http://schemas.openxmlformats.org/officeDocument/2006/relationships/image" Target="../media/image95.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image" Target="../media/image99.wmf"/><Relationship Id="rId7" Type="http://schemas.openxmlformats.org/officeDocument/2006/relationships/image" Target="../media/image103.wmf"/><Relationship Id="rId2" Type="http://schemas.openxmlformats.org/officeDocument/2006/relationships/image" Target="../media/image98.wmf"/><Relationship Id="rId1" Type="http://schemas.openxmlformats.org/officeDocument/2006/relationships/image" Target="../media/image87.wmf"/><Relationship Id="rId6" Type="http://schemas.openxmlformats.org/officeDocument/2006/relationships/image" Target="../media/image102.wmf"/><Relationship Id="rId5" Type="http://schemas.openxmlformats.org/officeDocument/2006/relationships/image" Target="../media/image101.wmf"/><Relationship Id="rId4" Type="http://schemas.openxmlformats.org/officeDocument/2006/relationships/image" Target="../media/image100.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12.wmf"/><Relationship Id="rId3" Type="http://schemas.openxmlformats.org/officeDocument/2006/relationships/image" Target="../media/image107.wmf"/><Relationship Id="rId7" Type="http://schemas.openxmlformats.org/officeDocument/2006/relationships/image" Target="../media/image111.wmf"/><Relationship Id="rId2" Type="http://schemas.openxmlformats.org/officeDocument/2006/relationships/image" Target="../media/image106.wmf"/><Relationship Id="rId1" Type="http://schemas.openxmlformats.org/officeDocument/2006/relationships/image" Target="../media/image105.wmf"/><Relationship Id="rId6" Type="http://schemas.openxmlformats.org/officeDocument/2006/relationships/image" Target="../media/image110.wmf"/><Relationship Id="rId11" Type="http://schemas.openxmlformats.org/officeDocument/2006/relationships/image" Target="../media/image115.wmf"/><Relationship Id="rId5" Type="http://schemas.openxmlformats.org/officeDocument/2006/relationships/image" Target="../media/image109.wmf"/><Relationship Id="rId10" Type="http://schemas.openxmlformats.org/officeDocument/2006/relationships/image" Target="../media/image114.wmf"/><Relationship Id="rId4" Type="http://schemas.openxmlformats.org/officeDocument/2006/relationships/image" Target="../media/image108.wmf"/><Relationship Id="rId9" Type="http://schemas.openxmlformats.org/officeDocument/2006/relationships/image" Target="../media/image113.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13.wmf"/><Relationship Id="rId3" Type="http://schemas.openxmlformats.org/officeDocument/2006/relationships/image" Target="../media/image108.wmf"/><Relationship Id="rId7" Type="http://schemas.openxmlformats.org/officeDocument/2006/relationships/image" Target="../media/image105.wmf"/><Relationship Id="rId2" Type="http://schemas.openxmlformats.org/officeDocument/2006/relationships/image" Target="../media/image107.wmf"/><Relationship Id="rId1" Type="http://schemas.openxmlformats.org/officeDocument/2006/relationships/image" Target="../media/image106.wmf"/><Relationship Id="rId6" Type="http://schemas.openxmlformats.org/officeDocument/2006/relationships/image" Target="../media/image111.wmf"/><Relationship Id="rId5" Type="http://schemas.openxmlformats.org/officeDocument/2006/relationships/image" Target="../media/image110.wmf"/><Relationship Id="rId10" Type="http://schemas.openxmlformats.org/officeDocument/2006/relationships/image" Target="../media/image115.wmf"/><Relationship Id="rId4" Type="http://schemas.openxmlformats.org/officeDocument/2006/relationships/image" Target="../media/image109.wmf"/><Relationship Id="rId9" Type="http://schemas.openxmlformats.org/officeDocument/2006/relationships/image" Target="../media/image114.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113.wmf"/><Relationship Id="rId3" Type="http://schemas.openxmlformats.org/officeDocument/2006/relationships/image" Target="../media/image108.wmf"/><Relationship Id="rId7" Type="http://schemas.openxmlformats.org/officeDocument/2006/relationships/image" Target="../media/image105.wmf"/><Relationship Id="rId2" Type="http://schemas.openxmlformats.org/officeDocument/2006/relationships/image" Target="../media/image107.wmf"/><Relationship Id="rId1" Type="http://schemas.openxmlformats.org/officeDocument/2006/relationships/image" Target="../media/image106.wmf"/><Relationship Id="rId6" Type="http://schemas.openxmlformats.org/officeDocument/2006/relationships/image" Target="../media/image111.wmf"/><Relationship Id="rId5" Type="http://schemas.openxmlformats.org/officeDocument/2006/relationships/image" Target="../media/image110.wmf"/><Relationship Id="rId10" Type="http://schemas.openxmlformats.org/officeDocument/2006/relationships/image" Target="../media/image115.wmf"/><Relationship Id="rId4" Type="http://schemas.openxmlformats.org/officeDocument/2006/relationships/image" Target="../media/image109.wmf"/><Relationship Id="rId9" Type="http://schemas.openxmlformats.org/officeDocument/2006/relationships/image" Target="../media/image114.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image" Target="../media/image117.wmf"/><Relationship Id="rId1" Type="http://schemas.openxmlformats.org/officeDocument/2006/relationships/image" Target="../media/image116.wmf"/><Relationship Id="rId6" Type="http://schemas.openxmlformats.org/officeDocument/2006/relationships/image" Target="../media/image121.wmf"/><Relationship Id="rId5" Type="http://schemas.openxmlformats.org/officeDocument/2006/relationships/image" Target="../media/image120.wmf"/><Relationship Id="rId4" Type="http://schemas.openxmlformats.org/officeDocument/2006/relationships/image" Target="../media/image119.w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29.wmf"/><Relationship Id="rId3" Type="http://schemas.openxmlformats.org/officeDocument/2006/relationships/image" Target="../media/image124.wmf"/><Relationship Id="rId7" Type="http://schemas.openxmlformats.org/officeDocument/2006/relationships/image" Target="../media/image128.wmf"/><Relationship Id="rId2" Type="http://schemas.openxmlformats.org/officeDocument/2006/relationships/image" Target="../media/image123.wmf"/><Relationship Id="rId1" Type="http://schemas.openxmlformats.org/officeDocument/2006/relationships/image" Target="../media/image122.wmf"/><Relationship Id="rId6" Type="http://schemas.openxmlformats.org/officeDocument/2006/relationships/image" Target="../media/image127.wmf"/><Relationship Id="rId11" Type="http://schemas.openxmlformats.org/officeDocument/2006/relationships/image" Target="../media/image132.wmf"/><Relationship Id="rId5" Type="http://schemas.openxmlformats.org/officeDocument/2006/relationships/image" Target="../media/image126.wmf"/><Relationship Id="rId10" Type="http://schemas.openxmlformats.org/officeDocument/2006/relationships/image" Target="../media/image131.wmf"/><Relationship Id="rId4" Type="http://schemas.openxmlformats.org/officeDocument/2006/relationships/image" Target="../media/image125.wmf"/><Relationship Id="rId9" Type="http://schemas.openxmlformats.org/officeDocument/2006/relationships/image" Target="../media/image130.w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image" Target="../media/image135.wmf"/><Relationship Id="rId7" Type="http://schemas.openxmlformats.org/officeDocument/2006/relationships/image" Target="../media/image139.wmf"/><Relationship Id="rId2" Type="http://schemas.openxmlformats.org/officeDocument/2006/relationships/image" Target="../media/image134.wmf"/><Relationship Id="rId1" Type="http://schemas.openxmlformats.org/officeDocument/2006/relationships/image" Target="../media/image133.wmf"/><Relationship Id="rId6" Type="http://schemas.openxmlformats.org/officeDocument/2006/relationships/image" Target="../media/image138.wmf"/><Relationship Id="rId5" Type="http://schemas.openxmlformats.org/officeDocument/2006/relationships/image" Target="../media/image137.wmf"/><Relationship Id="rId10" Type="http://schemas.openxmlformats.org/officeDocument/2006/relationships/image" Target="../media/image142.wmf"/><Relationship Id="rId4" Type="http://schemas.openxmlformats.org/officeDocument/2006/relationships/image" Target="../media/image136.wmf"/><Relationship Id="rId9" Type="http://schemas.openxmlformats.org/officeDocument/2006/relationships/image" Target="../media/image141.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150.wmf"/><Relationship Id="rId13" Type="http://schemas.openxmlformats.org/officeDocument/2006/relationships/image" Target="../media/image155.wmf"/><Relationship Id="rId3" Type="http://schemas.openxmlformats.org/officeDocument/2006/relationships/image" Target="../media/image145.wmf"/><Relationship Id="rId7" Type="http://schemas.openxmlformats.org/officeDocument/2006/relationships/image" Target="../media/image149.wmf"/><Relationship Id="rId12" Type="http://schemas.openxmlformats.org/officeDocument/2006/relationships/image" Target="../media/image154.wmf"/><Relationship Id="rId2" Type="http://schemas.openxmlformats.org/officeDocument/2006/relationships/image" Target="../media/image144.wmf"/><Relationship Id="rId1" Type="http://schemas.openxmlformats.org/officeDocument/2006/relationships/image" Target="../media/image143.wmf"/><Relationship Id="rId6" Type="http://schemas.openxmlformats.org/officeDocument/2006/relationships/image" Target="../media/image148.wmf"/><Relationship Id="rId11" Type="http://schemas.openxmlformats.org/officeDocument/2006/relationships/image" Target="../media/image153.wmf"/><Relationship Id="rId5" Type="http://schemas.openxmlformats.org/officeDocument/2006/relationships/image" Target="../media/image147.wmf"/><Relationship Id="rId10" Type="http://schemas.openxmlformats.org/officeDocument/2006/relationships/image" Target="../media/image152.wmf"/><Relationship Id="rId4" Type="http://schemas.openxmlformats.org/officeDocument/2006/relationships/image" Target="../media/image146.wmf"/><Relationship Id="rId9" Type="http://schemas.openxmlformats.org/officeDocument/2006/relationships/image" Target="../media/image151.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63.wmf"/><Relationship Id="rId3" Type="http://schemas.openxmlformats.org/officeDocument/2006/relationships/image" Target="../media/image158.wmf"/><Relationship Id="rId7" Type="http://schemas.openxmlformats.org/officeDocument/2006/relationships/image" Target="../media/image162.wmf"/><Relationship Id="rId12" Type="http://schemas.openxmlformats.org/officeDocument/2006/relationships/image" Target="../media/image167.wmf"/><Relationship Id="rId2" Type="http://schemas.openxmlformats.org/officeDocument/2006/relationships/image" Target="../media/image157.wmf"/><Relationship Id="rId1" Type="http://schemas.openxmlformats.org/officeDocument/2006/relationships/image" Target="../media/image156.wmf"/><Relationship Id="rId6" Type="http://schemas.openxmlformats.org/officeDocument/2006/relationships/image" Target="../media/image161.wmf"/><Relationship Id="rId11" Type="http://schemas.openxmlformats.org/officeDocument/2006/relationships/image" Target="../media/image166.wmf"/><Relationship Id="rId5" Type="http://schemas.openxmlformats.org/officeDocument/2006/relationships/image" Target="../media/image160.wmf"/><Relationship Id="rId10" Type="http://schemas.openxmlformats.org/officeDocument/2006/relationships/image" Target="../media/image165.wmf"/><Relationship Id="rId4" Type="http://schemas.openxmlformats.org/officeDocument/2006/relationships/image" Target="../media/image159.wmf"/><Relationship Id="rId9" Type="http://schemas.openxmlformats.org/officeDocument/2006/relationships/image" Target="../media/image164.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6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04/08/2016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oleObject" Target="../embeddings/oleObject24.bin"/><Relationship Id="rId3" Type="http://schemas.openxmlformats.org/officeDocument/2006/relationships/oleObject" Target="../embeddings/oleObject14.bin"/><Relationship Id="rId7" Type="http://schemas.openxmlformats.org/officeDocument/2006/relationships/oleObject" Target="../embeddings/oleObject18.bin"/><Relationship Id="rId12"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7.bin"/><Relationship Id="rId11" Type="http://schemas.openxmlformats.org/officeDocument/2006/relationships/oleObject" Target="../embeddings/oleObject22.bin"/><Relationship Id="rId5" Type="http://schemas.openxmlformats.org/officeDocument/2006/relationships/oleObject" Target="../embeddings/oleObject16.bin"/><Relationship Id="rId10" Type="http://schemas.openxmlformats.org/officeDocument/2006/relationships/oleObject" Target="../embeddings/oleObject21.bin"/><Relationship Id="rId4" Type="http://schemas.openxmlformats.org/officeDocument/2006/relationships/oleObject" Target="../embeddings/oleObject15.bin"/><Relationship Id="rId9" Type="http://schemas.openxmlformats.org/officeDocument/2006/relationships/oleObject" Target="../embeddings/oleObject20.bin"/><Relationship Id="rId14" Type="http://schemas.openxmlformats.org/officeDocument/2006/relationships/oleObject" Target="../embeddings/oleObject25.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oleObject" Target="../embeddings/oleObject36.bin"/><Relationship Id="rId18" Type="http://schemas.openxmlformats.org/officeDocument/2006/relationships/oleObject" Target="../embeddings/oleObject41.bin"/><Relationship Id="rId3" Type="http://schemas.openxmlformats.org/officeDocument/2006/relationships/oleObject" Target="../embeddings/oleObject26.bin"/><Relationship Id="rId21" Type="http://schemas.openxmlformats.org/officeDocument/2006/relationships/oleObject" Target="../embeddings/oleObject44.bin"/><Relationship Id="rId7" Type="http://schemas.openxmlformats.org/officeDocument/2006/relationships/oleObject" Target="../embeddings/oleObject30.bin"/><Relationship Id="rId12" Type="http://schemas.openxmlformats.org/officeDocument/2006/relationships/oleObject" Target="../embeddings/oleObject35.bin"/><Relationship Id="rId17" Type="http://schemas.openxmlformats.org/officeDocument/2006/relationships/oleObject" Target="../embeddings/oleObject40.bin"/><Relationship Id="rId2" Type="http://schemas.openxmlformats.org/officeDocument/2006/relationships/slideLayout" Target="../slideLayouts/slideLayout7.xml"/><Relationship Id="rId16" Type="http://schemas.openxmlformats.org/officeDocument/2006/relationships/oleObject" Target="../embeddings/oleObject39.bin"/><Relationship Id="rId20" Type="http://schemas.openxmlformats.org/officeDocument/2006/relationships/oleObject" Target="../embeddings/oleObject43.bin"/><Relationship Id="rId1" Type="http://schemas.openxmlformats.org/officeDocument/2006/relationships/vmlDrawing" Target="../drawings/vmlDrawing6.vml"/><Relationship Id="rId6" Type="http://schemas.openxmlformats.org/officeDocument/2006/relationships/oleObject" Target="../embeddings/oleObject29.bin"/><Relationship Id="rId11" Type="http://schemas.openxmlformats.org/officeDocument/2006/relationships/oleObject" Target="../embeddings/oleObject34.bin"/><Relationship Id="rId24" Type="http://schemas.openxmlformats.org/officeDocument/2006/relationships/oleObject" Target="../embeddings/oleObject47.bin"/><Relationship Id="rId5" Type="http://schemas.openxmlformats.org/officeDocument/2006/relationships/oleObject" Target="../embeddings/oleObject28.bin"/><Relationship Id="rId15" Type="http://schemas.openxmlformats.org/officeDocument/2006/relationships/oleObject" Target="../embeddings/oleObject38.bin"/><Relationship Id="rId23" Type="http://schemas.openxmlformats.org/officeDocument/2006/relationships/oleObject" Target="../embeddings/oleObject46.bin"/><Relationship Id="rId10" Type="http://schemas.openxmlformats.org/officeDocument/2006/relationships/oleObject" Target="../embeddings/oleObject33.bin"/><Relationship Id="rId19" Type="http://schemas.openxmlformats.org/officeDocument/2006/relationships/oleObject" Target="../embeddings/oleObject42.bin"/><Relationship Id="rId4" Type="http://schemas.openxmlformats.org/officeDocument/2006/relationships/oleObject" Target="../embeddings/oleObject27.bin"/><Relationship Id="rId9" Type="http://schemas.openxmlformats.org/officeDocument/2006/relationships/oleObject" Target="../embeddings/oleObject32.bin"/><Relationship Id="rId14" Type="http://schemas.openxmlformats.org/officeDocument/2006/relationships/oleObject" Target="../embeddings/oleObject37.bin"/><Relationship Id="rId22" Type="http://schemas.openxmlformats.org/officeDocument/2006/relationships/oleObject" Target="../embeddings/oleObject45.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oleObject" Target="../embeddings/oleObject58.bin"/><Relationship Id="rId18" Type="http://schemas.openxmlformats.org/officeDocument/2006/relationships/oleObject" Target="../embeddings/oleObject63.bin"/><Relationship Id="rId3" Type="http://schemas.openxmlformats.org/officeDocument/2006/relationships/oleObject" Target="../embeddings/oleObject48.bin"/><Relationship Id="rId21" Type="http://schemas.openxmlformats.org/officeDocument/2006/relationships/oleObject" Target="../embeddings/oleObject66.bin"/><Relationship Id="rId7" Type="http://schemas.openxmlformats.org/officeDocument/2006/relationships/oleObject" Target="../embeddings/oleObject52.bin"/><Relationship Id="rId12" Type="http://schemas.openxmlformats.org/officeDocument/2006/relationships/oleObject" Target="../embeddings/oleObject57.bin"/><Relationship Id="rId17" Type="http://schemas.openxmlformats.org/officeDocument/2006/relationships/oleObject" Target="../embeddings/oleObject62.bin"/><Relationship Id="rId2" Type="http://schemas.openxmlformats.org/officeDocument/2006/relationships/slideLayout" Target="../slideLayouts/slideLayout7.xml"/><Relationship Id="rId16" Type="http://schemas.openxmlformats.org/officeDocument/2006/relationships/oleObject" Target="../embeddings/oleObject61.bin"/><Relationship Id="rId20" Type="http://schemas.openxmlformats.org/officeDocument/2006/relationships/oleObject" Target="../embeddings/oleObject65.bin"/><Relationship Id="rId1" Type="http://schemas.openxmlformats.org/officeDocument/2006/relationships/vmlDrawing" Target="../drawings/vmlDrawing7.vml"/><Relationship Id="rId6" Type="http://schemas.openxmlformats.org/officeDocument/2006/relationships/oleObject" Target="../embeddings/oleObject51.bin"/><Relationship Id="rId11" Type="http://schemas.openxmlformats.org/officeDocument/2006/relationships/oleObject" Target="../embeddings/oleObject56.bin"/><Relationship Id="rId5" Type="http://schemas.openxmlformats.org/officeDocument/2006/relationships/oleObject" Target="../embeddings/oleObject50.bin"/><Relationship Id="rId15" Type="http://schemas.openxmlformats.org/officeDocument/2006/relationships/oleObject" Target="../embeddings/oleObject60.bin"/><Relationship Id="rId10" Type="http://schemas.openxmlformats.org/officeDocument/2006/relationships/oleObject" Target="../embeddings/oleObject55.bin"/><Relationship Id="rId19" Type="http://schemas.openxmlformats.org/officeDocument/2006/relationships/oleObject" Target="../embeddings/oleObject64.bin"/><Relationship Id="rId4" Type="http://schemas.openxmlformats.org/officeDocument/2006/relationships/oleObject" Target="../embeddings/oleObject49.bin"/><Relationship Id="rId9" Type="http://schemas.openxmlformats.org/officeDocument/2006/relationships/oleObject" Target="../embeddings/oleObject54.bin"/><Relationship Id="rId14" Type="http://schemas.openxmlformats.org/officeDocument/2006/relationships/oleObject" Target="../embeddings/oleObject59.bin"/><Relationship Id="rId22" Type="http://schemas.openxmlformats.org/officeDocument/2006/relationships/oleObject" Target="../embeddings/oleObject67.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oleObject" Target="../embeddings/oleObject68.bin"/><Relationship Id="rId7" Type="http://schemas.openxmlformats.org/officeDocument/2006/relationships/oleObject" Target="../embeddings/oleObject7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71.bin"/><Relationship Id="rId5" Type="http://schemas.openxmlformats.org/officeDocument/2006/relationships/oleObject" Target="../embeddings/oleObject70.bin"/><Relationship Id="rId4" Type="http://schemas.openxmlformats.org/officeDocument/2006/relationships/oleObject" Target="../embeddings/oleObject69.bin"/><Relationship Id="rId9" Type="http://schemas.openxmlformats.org/officeDocument/2006/relationships/oleObject" Target="../embeddings/oleObject74.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80.bin"/><Relationship Id="rId3" Type="http://schemas.openxmlformats.org/officeDocument/2006/relationships/oleObject" Target="../embeddings/oleObject75.bin"/><Relationship Id="rId7" Type="http://schemas.openxmlformats.org/officeDocument/2006/relationships/oleObject" Target="../embeddings/oleObject79.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78.bin"/><Relationship Id="rId5" Type="http://schemas.openxmlformats.org/officeDocument/2006/relationships/oleObject" Target="../embeddings/oleObject77.bin"/><Relationship Id="rId10" Type="http://schemas.openxmlformats.org/officeDocument/2006/relationships/oleObject" Target="../embeddings/oleObject82.bin"/><Relationship Id="rId4" Type="http://schemas.openxmlformats.org/officeDocument/2006/relationships/oleObject" Target="../embeddings/oleObject76.bin"/><Relationship Id="rId9" Type="http://schemas.openxmlformats.org/officeDocument/2006/relationships/oleObject" Target="../embeddings/oleObject8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88.bin"/><Relationship Id="rId3" Type="http://schemas.openxmlformats.org/officeDocument/2006/relationships/oleObject" Target="../embeddings/oleObject83.bin"/><Relationship Id="rId7" Type="http://schemas.openxmlformats.org/officeDocument/2006/relationships/oleObject" Target="../embeddings/oleObject8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86.bin"/><Relationship Id="rId11" Type="http://schemas.openxmlformats.org/officeDocument/2006/relationships/oleObject" Target="../embeddings/oleObject91.bin"/><Relationship Id="rId5" Type="http://schemas.openxmlformats.org/officeDocument/2006/relationships/oleObject" Target="../embeddings/oleObject85.bin"/><Relationship Id="rId10" Type="http://schemas.openxmlformats.org/officeDocument/2006/relationships/oleObject" Target="../embeddings/oleObject90.bin"/><Relationship Id="rId4" Type="http://schemas.openxmlformats.org/officeDocument/2006/relationships/oleObject" Target="../embeddings/oleObject84.bin"/><Relationship Id="rId9" Type="http://schemas.openxmlformats.org/officeDocument/2006/relationships/oleObject" Target="../embeddings/oleObject89.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97.bin"/><Relationship Id="rId3" Type="http://schemas.openxmlformats.org/officeDocument/2006/relationships/oleObject" Target="../embeddings/oleObject92.bin"/><Relationship Id="rId7" Type="http://schemas.openxmlformats.org/officeDocument/2006/relationships/oleObject" Target="../embeddings/oleObject96.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95.bin"/><Relationship Id="rId5" Type="http://schemas.openxmlformats.org/officeDocument/2006/relationships/oleObject" Target="../embeddings/oleObject94.bin"/><Relationship Id="rId10" Type="http://schemas.openxmlformats.org/officeDocument/2006/relationships/oleObject" Target="../embeddings/oleObject99.bin"/><Relationship Id="rId4" Type="http://schemas.openxmlformats.org/officeDocument/2006/relationships/oleObject" Target="../embeddings/oleObject93.bin"/><Relationship Id="rId9" Type="http://schemas.openxmlformats.org/officeDocument/2006/relationships/oleObject" Target="../embeddings/oleObject98.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05.bin"/><Relationship Id="rId3" Type="http://schemas.openxmlformats.org/officeDocument/2006/relationships/oleObject" Target="../embeddings/oleObject100.bin"/><Relationship Id="rId7" Type="http://schemas.openxmlformats.org/officeDocument/2006/relationships/oleObject" Target="../embeddings/oleObject104.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03.bin"/><Relationship Id="rId5" Type="http://schemas.openxmlformats.org/officeDocument/2006/relationships/oleObject" Target="../embeddings/oleObject102.bin"/><Relationship Id="rId10" Type="http://schemas.openxmlformats.org/officeDocument/2006/relationships/oleObject" Target="../embeddings/oleObject107.bin"/><Relationship Id="rId4" Type="http://schemas.openxmlformats.org/officeDocument/2006/relationships/oleObject" Target="../embeddings/oleObject101.bin"/><Relationship Id="rId9" Type="http://schemas.openxmlformats.org/officeDocument/2006/relationships/oleObject" Target="../embeddings/oleObject106.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13.bin"/><Relationship Id="rId3" Type="http://schemas.openxmlformats.org/officeDocument/2006/relationships/oleObject" Target="../embeddings/oleObject108.bin"/><Relationship Id="rId7"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111.bin"/><Relationship Id="rId5" Type="http://schemas.openxmlformats.org/officeDocument/2006/relationships/oleObject" Target="../embeddings/oleObject110.bin"/><Relationship Id="rId10" Type="http://schemas.openxmlformats.org/officeDocument/2006/relationships/oleObject" Target="../embeddings/oleObject115.bin"/><Relationship Id="rId4" Type="http://schemas.openxmlformats.org/officeDocument/2006/relationships/oleObject" Target="../embeddings/oleObject109.bin"/><Relationship Id="rId9" Type="http://schemas.openxmlformats.org/officeDocument/2006/relationships/oleObject" Target="../embeddings/oleObject114.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oleObject" Target="../embeddings/oleObject126.bin"/><Relationship Id="rId3" Type="http://schemas.openxmlformats.org/officeDocument/2006/relationships/oleObject" Target="../embeddings/oleObject116.bin"/><Relationship Id="rId7" Type="http://schemas.openxmlformats.org/officeDocument/2006/relationships/oleObject" Target="../embeddings/oleObject120.bin"/><Relationship Id="rId12" Type="http://schemas.openxmlformats.org/officeDocument/2006/relationships/oleObject" Target="../embeddings/oleObject125.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119.bin"/><Relationship Id="rId11" Type="http://schemas.openxmlformats.org/officeDocument/2006/relationships/oleObject" Target="../embeddings/oleObject124.bin"/><Relationship Id="rId5" Type="http://schemas.openxmlformats.org/officeDocument/2006/relationships/oleObject" Target="../embeddings/oleObject118.bin"/><Relationship Id="rId10" Type="http://schemas.openxmlformats.org/officeDocument/2006/relationships/oleObject" Target="../embeddings/oleObject123.bin"/><Relationship Id="rId4" Type="http://schemas.openxmlformats.org/officeDocument/2006/relationships/oleObject" Target="../embeddings/oleObject117.bin"/><Relationship Id="rId9" Type="http://schemas.openxmlformats.org/officeDocument/2006/relationships/oleObject" Target="../embeddings/oleObject122.bin"/><Relationship Id="rId14" Type="http://schemas.openxmlformats.org/officeDocument/2006/relationships/oleObject" Target="../embeddings/oleObject127.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3.bin"/><Relationship Id="rId13" Type="http://schemas.openxmlformats.org/officeDocument/2006/relationships/oleObject" Target="../embeddings/oleObject138.bin"/><Relationship Id="rId3" Type="http://schemas.openxmlformats.org/officeDocument/2006/relationships/oleObject" Target="../embeddings/oleObject128.bin"/><Relationship Id="rId7" Type="http://schemas.openxmlformats.org/officeDocument/2006/relationships/oleObject" Target="../embeddings/oleObject132.bin"/><Relationship Id="rId12" Type="http://schemas.openxmlformats.org/officeDocument/2006/relationships/oleObject" Target="../embeddings/oleObject137.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131.bin"/><Relationship Id="rId11" Type="http://schemas.openxmlformats.org/officeDocument/2006/relationships/oleObject" Target="../embeddings/oleObject136.bin"/><Relationship Id="rId5" Type="http://schemas.openxmlformats.org/officeDocument/2006/relationships/oleObject" Target="../embeddings/oleObject130.bin"/><Relationship Id="rId15" Type="http://schemas.openxmlformats.org/officeDocument/2006/relationships/oleObject" Target="../embeddings/oleObject140.bin"/><Relationship Id="rId10" Type="http://schemas.openxmlformats.org/officeDocument/2006/relationships/oleObject" Target="../embeddings/oleObject135.bin"/><Relationship Id="rId4" Type="http://schemas.openxmlformats.org/officeDocument/2006/relationships/oleObject" Target="../embeddings/oleObject129.bin"/><Relationship Id="rId9" Type="http://schemas.openxmlformats.org/officeDocument/2006/relationships/oleObject" Target="../embeddings/oleObject134.bin"/><Relationship Id="rId14" Type="http://schemas.openxmlformats.org/officeDocument/2006/relationships/oleObject" Target="../embeddings/oleObject139.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46.bin"/><Relationship Id="rId13" Type="http://schemas.openxmlformats.org/officeDocument/2006/relationships/oleObject" Target="../embeddings/oleObject151.bin"/><Relationship Id="rId3" Type="http://schemas.openxmlformats.org/officeDocument/2006/relationships/oleObject" Target="../embeddings/oleObject141.bin"/><Relationship Id="rId7" Type="http://schemas.openxmlformats.org/officeDocument/2006/relationships/oleObject" Target="../embeddings/oleObject145.bin"/><Relationship Id="rId12" Type="http://schemas.openxmlformats.org/officeDocument/2006/relationships/oleObject" Target="../embeddings/oleObject150.bin"/><Relationship Id="rId17" Type="http://schemas.openxmlformats.org/officeDocument/2006/relationships/oleObject" Target="../embeddings/oleObject155.bin"/><Relationship Id="rId2" Type="http://schemas.openxmlformats.org/officeDocument/2006/relationships/slideLayout" Target="../slideLayouts/slideLayout7.xml"/><Relationship Id="rId16" Type="http://schemas.openxmlformats.org/officeDocument/2006/relationships/oleObject" Target="../embeddings/oleObject154.bin"/><Relationship Id="rId1" Type="http://schemas.openxmlformats.org/officeDocument/2006/relationships/vmlDrawing" Target="../drawings/vmlDrawing16.vml"/><Relationship Id="rId6" Type="http://schemas.openxmlformats.org/officeDocument/2006/relationships/oleObject" Target="../embeddings/oleObject144.bin"/><Relationship Id="rId11" Type="http://schemas.openxmlformats.org/officeDocument/2006/relationships/oleObject" Target="../embeddings/oleObject149.bin"/><Relationship Id="rId5" Type="http://schemas.openxmlformats.org/officeDocument/2006/relationships/oleObject" Target="../embeddings/oleObject143.bin"/><Relationship Id="rId15" Type="http://schemas.openxmlformats.org/officeDocument/2006/relationships/oleObject" Target="../embeddings/oleObject153.bin"/><Relationship Id="rId10" Type="http://schemas.openxmlformats.org/officeDocument/2006/relationships/oleObject" Target="../embeddings/oleObject148.bin"/><Relationship Id="rId4" Type="http://schemas.openxmlformats.org/officeDocument/2006/relationships/oleObject" Target="../embeddings/oleObject142.bin"/><Relationship Id="rId9" Type="http://schemas.openxmlformats.org/officeDocument/2006/relationships/oleObject" Target="../embeddings/oleObject147.bin"/><Relationship Id="rId14" Type="http://schemas.openxmlformats.org/officeDocument/2006/relationships/oleObject" Target="../embeddings/oleObject152.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61.bin"/><Relationship Id="rId13" Type="http://schemas.openxmlformats.org/officeDocument/2006/relationships/oleObject" Target="../embeddings/oleObject166.bin"/><Relationship Id="rId18" Type="http://schemas.openxmlformats.org/officeDocument/2006/relationships/oleObject" Target="../embeddings/oleObject171.bin"/><Relationship Id="rId3" Type="http://schemas.openxmlformats.org/officeDocument/2006/relationships/oleObject" Target="../embeddings/oleObject156.bin"/><Relationship Id="rId21" Type="http://schemas.openxmlformats.org/officeDocument/2006/relationships/oleObject" Target="../embeddings/oleObject174.bin"/><Relationship Id="rId7" Type="http://schemas.openxmlformats.org/officeDocument/2006/relationships/oleObject" Target="../embeddings/oleObject160.bin"/><Relationship Id="rId12" Type="http://schemas.openxmlformats.org/officeDocument/2006/relationships/oleObject" Target="../embeddings/oleObject165.bin"/><Relationship Id="rId17" Type="http://schemas.openxmlformats.org/officeDocument/2006/relationships/oleObject" Target="../embeddings/oleObject170.bin"/><Relationship Id="rId2" Type="http://schemas.openxmlformats.org/officeDocument/2006/relationships/slideLayout" Target="../slideLayouts/slideLayout7.xml"/><Relationship Id="rId16" Type="http://schemas.openxmlformats.org/officeDocument/2006/relationships/oleObject" Target="../embeddings/oleObject169.bin"/><Relationship Id="rId20" Type="http://schemas.openxmlformats.org/officeDocument/2006/relationships/oleObject" Target="../embeddings/oleObject173.bin"/><Relationship Id="rId1" Type="http://schemas.openxmlformats.org/officeDocument/2006/relationships/vmlDrawing" Target="../drawings/vmlDrawing17.vml"/><Relationship Id="rId6" Type="http://schemas.openxmlformats.org/officeDocument/2006/relationships/oleObject" Target="../embeddings/oleObject159.bin"/><Relationship Id="rId11" Type="http://schemas.openxmlformats.org/officeDocument/2006/relationships/oleObject" Target="../embeddings/oleObject164.bin"/><Relationship Id="rId5" Type="http://schemas.openxmlformats.org/officeDocument/2006/relationships/oleObject" Target="../embeddings/oleObject158.bin"/><Relationship Id="rId15" Type="http://schemas.openxmlformats.org/officeDocument/2006/relationships/oleObject" Target="../embeddings/oleObject168.bin"/><Relationship Id="rId10" Type="http://schemas.openxmlformats.org/officeDocument/2006/relationships/oleObject" Target="../embeddings/oleObject163.bin"/><Relationship Id="rId19" Type="http://schemas.openxmlformats.org/officeDocument/2006/relationships/oleObject" Target="../embeddings/oleObject172.bin"/><Relationship Id="rId4" Type="http://schemas.openxmlformats.org/officeDocument/2006/relationships/oleObject" Target="../embeddings/oleObject157.bin"/><Relationship Id="rId9" Type="http://schemas.openxmlformats.org/officeDocument/2006/relationships/oleObject" Target="../embeddings/oleObject162.bin"/><Relationship Id="rId14" Type="http://schemas.openxmlformats.org/officeDocument/2006/relationships/oleObject" Target="../embeddings/oleObject167.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80.bin"/><Relationship Id="rId13" Type="http://schemas.openxmlformats.org/officeDocument/2006/relationships/oleObject" Target="../embeddings/oleObject185.bin"/><Relationship Id="rId18" Type="http://schemas.openxmlformats.org/officeDocument/2006/relationships/oleObject" Target="../embeddings/oleObject190.bin"/><Relationship Id="rId3" Type="http://schemas.openxmlformats.org/officeDocument/2006/relationships/oleObject" Target="../embeddings/oleObject175.bin"/><Relationship Id="rId21" Type="http://schemas.openxmlformats.org/officeDocument/2006/relationships/oleObject" Target="../embeddings/oleObject193.bin"/><Relationship Id="rId7" Type="http://schemas.openxmlformats.org/officeDocument/2006/relationships/oleObject" Target="../embeddings/oleObject179.bin"/><Relationship Id="rId12" Type="http://schemas.openxmlformats.org/officeDocument/2006/relationships/oleObject" Target="../embeddings/oleObject184.bin"/><Relationship Id="rId17" Type="http://schemas.openxmlformats.org/officeDocument/2006/relationships/oleObject" Target="../embeddings/oleObject189.bin"/><Relationship Id="rId2" Type="http://schemas.openxmlformats.org/officeDocument/2006/relationships/slideLayout" Target="../slideLayouts/slideLayout7.xml"/><Relationship Id="rId16" Type="http://schemas.openxmlformats.org/officeDocument/2006/relationships/oleObject" Target="../embeddings/oleObject188.bin"/><Relationship Id="rId20" Type="http://schemas.openxmlformats.org/officeDocument/2006/relationships/oleObject" Target="../embeddings/oleObject192.bin"/><Relationship Id="rId1" Type="http://schemas.openxmlformats.org/officeDocument/2006/relationships/vmlDrawing" Target="../drawings/vmlDrawing18.vml"/><Relationship Id="rId6" Type="http://schemas.openxmlformats.org/officeDocument/2006/relationships/oleObject" Target="../embeddings/oleObject178.bin"/><Relationship Id="rId11" Type="http://schemas.openxmlformats.org/officeDocument/2006/relationships/oleObject" Target="../embeddings/oleObject183.bin"/><Relationship Id="rId5" Type="http://schemas.openxmlformats.org/officeDocument/2006/relationships/oleObject" Target="../embeddings/oleObject177.bin"/><Relationship Id="rId15" Type="http://schemas.openxmlformats.org/officeDocument/2006/relationships/oleObject" Target="../embeddings/oleObject187.bin"/><Relationship Id="rId10" Type="http://schemas.openxmlformats.org/officeDocument/2006/relationships/oleObject" Target="../embeddings/oleObject182.bin"/><Relationship Id="rId19" Type="http://schemas.openxmlformats.org/officeDocument/2006/relationships/oleObject" Target="../embeddings/oleObject191.bin"/><Relationship Id="rId4" Type="http://schemas.openxmlformats.org/officeDocument/2006/relationships/oleObject" Target="../embeddings/oleObject176.bin"/><Relationship Id="rId9" Type="http://schemas.openxmlformats.org/officeDocument/2006/relationships/oleObject" Target="../embeddings/oleObject181.bin"/><Relationship Id="rId14" Type="http://schemas.openxmlformats.org/officeDocument/2006/relationships/oleObject" Target="../embeddings/oleObject186.bin"/><Relationship Id="rId22" Type="http://schemas.openxmlformats.org/officeDocument/2006/relationships/oleObject" Target="../embeddings/oleObject194.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00.bin"/><Relationship Id="rId13" Type="http://schemas.openxmlformats.org/officeDocument/2006/relationships/oleObject" Target="../embeddings/oleObject205.bin"/><Relationship Id="rId18" Type="http://schemas.openxmlformats.org/officeDocument/2006/relationships/oleObject" Target="../embeddings/oleObject210.bin"/><Relationship Id="rId3" Type="http://schemas.openxmlformats.org/officeDocument/2006/relationships/oleObject" Target="../embeddings/oleObject195.bin"/><Relationship Id="rId21" Type="http://schemas.openxmlformats.org/officeDocument/2006/relationships/oleObject" Target="../embeddings/oleObject213.bin"/><Relationship Id="rId7" Type="http://schemas.openxmlformats.org/officeDocument/2006/relationships/oleObject" Target="../embeddings/oleObject199.bin"/><Relationship Id="rId12" Type="http://schemas.openxmlformats.org/officeDocument/2006/relationships/oleObject" Target="../embeddings/oleObject204.bin"/><Relationship Id="rId17" Type="http://schemas.openxmlformats.org/officeDocument/2006/relationships/oleObject" Target="../embeddings/oleObject209.bin"/><Relationship Id="rId2" Type="http://schemas.openxmlformats.org/officeDocument/2006/relationships/slideLayout" Target="../slideLayouts/slideLayout7.xml"/><Relationship Id="rId16" Type="http://schemas.openxmlformats.org/officeDocument/2006/relationships/oleObject" Target="../embeddings/oleObject208.bin"/><Relationship Id="rId20" Type="http://schemas.openxmlformats.org/officeDocument/2006/relationships/oleObject" Target="../embeddings/oleObject212.bin"/><Relationship Id="rId1" Type="http://schemas.openxmlformats.org/officeDocument/2006/relationships/vmlDrawing" Target="../drawings/vmlDrawing19.vml"/><Relationship Id="rId6" Type="http://schemas.openxmlformats.org/officeDocument/2006/relationships/oleObject" Target="../embeddings/oleObject198.bin"/><Relationship Id="rId11" Type="http://schemas.openxmlformats.org/officeDocument/2006/relationships/oleObject" Target="../embeddings/oleObject203.bin"/><Relationship Id="rId5" Type="http://schemas.openxmlformats.org/officeDocument/2006/relationships/oleObject" Target="../embeddings/oleObject197.bin"/><Relationship Id="rId15" Type="http://schemas.openxmlformats.org/officeDocument/2006/relationships/oleObject" Target="../embeddings/oleObject207.bin"/><Relationship Id="rId23" Type="http://schemas.openxmlformats.org/officeDocument/2006/relationships/oleObject" Target="../embeddings/oleObject215.bin"/><Relationship Id="rId10" Type="http://schemas.openxmlformats.org/officeDocument/2006/relationships/oleObject" Target="../embeddings/oleObject202.bin"/><Relationship Id="rId19" Type="http://schemas.openxmlformats.org/officeDocument/2006/relationships/oleObject" Target="../embeddings/oleObject211.bin"/><Relationship Id="rId4" Type="http://schemas.openxmlformats.org/officeDocument/2006/relationships/oleObject" Target="../embeddings/oleObject196.bin"/><Relationship Id="rId9" Type="http://schemas.openxmlformats.org/officeDocument/2006/relationships/oleObject" Target="../embeddings/oleObject201.bin"/><Relationship Id="rId14" Type="http://schemas.openxmlformats.org/officeDocument/2006/relationships/oleObject" Target="../embeddings/oleObject206.bin"/><Relationship Id="rId22" Type="http://schemas.openxmlformats.org/officeDocument/2006/relationships/oleObject" Target="../embeddings/oleObject214.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16.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oleObject" Target="../embeddings/oleObject217.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18.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219.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25.bin"/><Relationship Id="rId13" Type="http://schemas.openxmlformats.org/officeDocument/2006/relationships/oleObject" Target="../embeddings/oleObject230.bin"/><Relationship Id="rId3" Type="http://schemas.openxmlformats.org/officeDocument/2006/relationships/oleObject" Target="../embeddings/oleObject220.bin"/><Relationship Id="rId7" Type="http://schemas.openxmlformats.org/officeDocument/2006/relationships/oleObject" Target="../embeddings/oleObject224.bin"/><Relationship Id="rId12" Type="http://schemas.openxmlformats.org/officeDocument/2006/relationships/oleObject" Target="../embeddings/oleObject229.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223.bin"/><Relationship Id="rId11" Type="http://schemas.openxmlformats.org/officeDocument/2006/relationships/oleObject" Target="../embeddings/oleObject228.bin"/><Relationship Id="rId5" Type="http://schemas.openxmlformats.org/officeDocument/2006/relationships/oleObject" Target="../embeddings/oleObject222.bin"/><Relationship Id="rId10" Type="http://schemas.openxmlformats.org/officeDocument/2006/relationships/oleObject" Target="../embeddings/oleObject227.bin"/><Relationship Id="rId4" Type="http://schemas.openxmlformats.org/officeDocument/2006/relationships/oleObject" Target="../embeddings/oleObject221.bin"/><Relationship Id="rId9" Type="http://schemas.openxmlformats.org/officeDocument/2006/relationships/oleObject" Target="../embeddings/oleObject226.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36.bin"/><Relationship Id="rId3" Type="http://schemas.openxmlformats.org/officeDocument/2006/relationships/oleObject" Target="../embeddings/oleObject231.bin"/><Relationship Id="rId7" Type="http://schemas.openxmlformats.org/officeDocument/2006/relationships/oleObject" Target="../embeddings/oleObject235.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234.bin"/><Relationship Id="rId5" Type="http://schemas.openxmlformats.org/officeDocument/2006/relationships/oleObject" Target="../embeddings/oleObject233.bin"/><Relationship Id="rId10" Type="http://schemas.openxmlformats.org/officeDocument/2006/relationships/oleObject" Target="../embeddings/oleObject238.bin"/><Relationship Id="rId4" Type="http://schemas.openxmlformats.org/officeDocument/2006/relationships/oleObject" Target="../embeddings/oleObject232.bin"/><Relationship Id="rId9" Type="http://schemas.openxmlformats.org/officeDocument/2006/relationships/oleObject" Target="../embeddings/oleObject237.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44.bin"/><Relationship Id="rId13" Type="http://schemas.openxmlformats.org/officeDocument/2006/relationships/oleObject" Target="../embeddings/oleObject249.bin"/><Relationship Id="rId3" Type="http://schemas.openxmlformats.org/officeDocument/2006/relationships/oleObject" Target="../embeddings/oleObject239.bin"/><Relationship Id="rId7" Type="http://schemas.openxmlformats.org/officeDocument/2006/relationships/oleObject" Target="../embeddings/oleObject243.bin"/><Relationship Id="rId12" Type="http://schemas.openxmlformats.org/officeDocument/2006/relationships/oleObject" Target="../embeddings/oleObject248.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242.bin"/><Relationship Id="rId11" Type="http://schemas.openxmlformats.org/officeDocument/2006/relationships/oleObject" Target="../embeddings/oleObject247.bin"/><Relationship Id="rId5" Type="http://schemas.openxmlformats.org/officeDocument/2006/relationships/oleObject" Target="../embeddings/oleObject241.bin"/><Relationship Id="rId10" Type="http://schemas.openxmlformats.org/officeDocument/2006/relationships/oleObject" Target="../embeddings/oleObject246.bin"/><Relationship Id="rId4" Type="http://schemas.openxmlformats.org/officeDocument/2006/relationships/oleObject" Target="../embeddings/oleObject240.bin"/><Relationship Id="rId9" Type="http://schemas.openxmlformats.org/officeDocument/2006/relationships/oleObject" Target="../embeddings/oleObject245.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55.bin"/><Relationship Id="rId3" Type="http://schemas.openxmlformats.org/officeDocument/2006/relationships/oleObject" Target="../embeddings/oleObject250.bin"/><Relationship Id="rId7" Type="http://schemas.openxmlformats.org/officeDocument/2006/relationships/oleObject" Target="../embeddings/oleObject254.bin"/><Relationship Id="rId12" Type="http://schemas.openxmlformats.org/officeDocument/2006/relationships/oleObject" Target="../embeddings/oleObject259.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253.bin"/><Relationship Id="rId11" Type="http://schemas.openxmlformats.org/officeDocument/2006/relationships/oleObject" Target="../embeddings/oleObject258.bin"/><Relationship Id="rId5" Type="http://schemas.openxmlformats.org/officeDocument/2006/relationships/oleObject" Target="../embeddings/oleObject252.bin"/><Relationship Id="rId10" Type="http://schemas.openxmlformats.org/officeDocument/2006/relationships/oleObject" Target="../embeddings/oleObject257.bin"/><Relationship Id="rId4" Type="http://schemas.openxmlformats.org/officeDocument/2006/relationships/oleObject" Target="../embeddings/oleObject251.bin"/><Relationship Id="rId9" Type="http://schemas.openxmlformats.org/officeDocument/2006/relationships/oleObject" Target="../embeddings/oleObject256.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65.bin"/><Relationship Id="rId3" Type="http://schemas.openxmlformats.org/officeDocument/2006/relationships/oleObject" Target="../embeddings/oleObject260.bin"/><Relationship Id="rId7" Type="http://schemas.openxmlformats.org/officeDocument/2006/relationships/oleObject" Target="../embeddings/oleObject264.bin"/><Relationship Id="rId12" Type="http://schemas.openxmlformats.org/officeDocument/2006/relationships/oleObject" Target="../embeddings/oleObject269.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263.bin"/><Relationship Id="rId11" Type="http://schemas.openxmlformats.org/officeDocument/2006/relationships/oleObject" Target="../embeddings/oleObject268.bin"/><Relationship Id="rId5" Type="http://schemas.openxmlformats.org/officeDocument/2006/relationships/oleObject" Target="../embeddings/oleObject262.bin"/><Relationship Id="rId10" Type="http://schemas.openxmlformats.org/officeDocument/2006/relationships/oleObject" Target="../embeddings/oleObject267.bin"/><Relationship Id="rId4" Type="http://schemas.openxmlformats.org/officeDocument/2006/relationships/oleObject" Target="../embeddings/oleObject261.bin"/><Relationship Id="rId9" Type="http://schemas.openxmlformats.org/officeDocument/2006/relationships/oleObject" Target="../embeddings/oleObject266.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75.bin"/><Relationship Id="rId3" Type="http://schemas.openxmlformats.org/officeDocument/2006/relationships/oleObject" Target="../embeddings/oleObject270.bin"/><Relationship Id="rId7" Type="http://schemas.openxmlformats.org/officeDocument/2006/relationships/oleObject" Target="../embeddings/oleObject274.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273.bin"/><Relationship Id="rId5" Type="http://schemas.openxmlformats.org/officeDocument/2006/relationships/oleObject" Target="../embeddings/oleObject272.bin"/><Relationship Id="rId4" Type="http://schemas.openxmlformats.org/officeDocument/2006/relationships/oleObject" Target="../embeddings/oleObject271.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81.bin"/><Relationship Id="rId13" Type="http://schemas.openxmlformats.org/officeDocument/2006/relationships/oleObject" Target="../embeddings/oleObject286.bin"/><Relationship Id="rId3" Type="http://schemas.openxmlformats.org/officeDocument/2006/relationships/oleObject" Target="../embeddings/oleObject276.bin"/><Relationship Id="rId7" Type="http://schemas.openxmlformats.org/officeDocument/2006/relationships/oleObject" Target="../embeddings/oleObject280.bin"/><Relationship Id="rId12" Type="http://schemas.openxmlformats.org/officeDocument/2006/relationships/oleObject" Target="../embeddings/oleObject285.bin"/><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oleObject" Target="../embeddings/oleObject279.bin"/><Relationship Id="rId11" Type="http://schemas.openxmlformats.org/officeDocument/2006/relationships/oleObject" Target="../embeddings/oleObject284.bin"/><Relationship Id="rId5" Type="http://schemas.openxmlformats.org/officeDocument/2006/relationships/oleObject" Target="../embeddings/oleObject278.bin"/><Relationship Id="rId15" Type="http://schemas.openxmlformats.org/officeDocument/2006/relationships/oleObject" Target="../embeddings/oleObject288.bin"/><Relationship Id="rId10" Type="http://schemas.openxmlformats.org/officeDocument/2006/relationships/oleObject" Target="../embeddings/oleObject283.bin"/><Relationship Id="rId4" Type="http://schemas.openxmlformats.org/officeDocument/2006/relationships/oleObject" Target="../embeddings/oleObject277.bin"/><Relationship Id="rId9" Type="http://schemas.openxmlformats.org/officeDocument/2006/relationships/oleObject" Target="../embeddings/oleObject282.bin"/><Relationship Id="rId14" Type="http://schemas.openxmlformats.org/officeDocument/2006/relationships/oleObject" Target="../embeddings/oleObject287.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94.bin"/><Relationship Id="rId3" Type="http://schemas.openxmlformats.org/officeDocument/2006/relationships/oleObject" Target="../embeddings/oleObject289.bin"/><Relationship Id="rId7" Type="http://schemas.openxmlformats.org/officeDocument/2006/relationships/oleObject" Target="../embeddings/oleObject293.bin"/><Relationship Id="rId12" Type="http://schemas.openxmlformats.org/officeDocument/2006/relationships/oleObject" Target="../embeddings/oleObject298.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oleObject" Target="../embeddings/oleObject292.bin"/><Relationship Id="rId11" Type="http://schemas.openxmlformats.org/officeDocument/2006/relationships/oleObject" Target="../embeddings/oleObject297.bin"/><Relationship Id="rId5" Type="http://schemas.openxmlformats.org/officeDocument/2006/relationships/oleObject" Target="../embeddings/oleObject291.bin"/><Relationship Id="rId10" Type="http://schemas.openxmlformats.org/officeDocument/2006/relationships/oleObject" Target="../embeddings/oleObject296.bin"/><Relationship Id="rId4" Type="http://schemas.openxmlformats.org/officeDocument/2006/relationships/oleObject" Target="../embeddings/oleObject290.bin"/><Relationship Id="rId9" Type="http://schemas.openxmlformats.org/officeDocument/2006/relationships/oleObject" Target="../embeddings/oleObject295.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304.bin"/><Relationship Id="rId13" Type="http://schemas.openxmlformats.org/officeDocument/2006/relationships/oleObject" Target="../embeddings/oleObject309.bin"/><Relationship Id="rId3" Type="http://schemas.openxmlformats.org/officeDocument/2006/relationships/oleObject" Target="../embeddings/oleObject299.bin"/><Relationship Id="rId7" Type="http://schemas.openxmlformats.org/officeDocument/2006/relationships/oleObject" Target="../embeddings/oleObject303.bin"/><Relationship Id="rId12" Type="http://schemas.openxmlformats.org/officeDocument/2006/relationships/oleObject" Target="../embeddings/oleObject308.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oleObject" Target="../embeddings/oleObject302.bin"/><Relationship Id="rId11" Type="http://schemas.openxmlformats.org/officeDocument/2006/relationships/oleObject" Target="../embeddings/oleObject307.bin"/><Relationship Id="rId5" Type="http://schemas.openxmlformats.org/officeDocument/2006/relationships/oleObject" Target="../embeddings/oleObject301.bin"/><Relationship Id="rId15" Type="http://schemas.openxmlformats.org/officeDocument/2006/relationships/oleObject" Target="../embeddings/oleObject311.bin"/><Relationship Id="rId10" Type="http://schemas.openxmlformats.org/officeDocument/2006/relationships/oleObject" Target="../embeddings/oleObject306.bin"/><Relationship Id="rId4" Type="http://schemas.openxmlformats.org/officeDocument/2006/relationships/oleObject" Target="../embeddings/oleObject300.bin"/><Relationship Id="rId9" Type="http://schemas.openxmlformats.org/officeDocument/2006/relationships/oleObject" Target="../embeddings/oleObject305.bin"/><Relationship Id="rId14" Type="http://schemas.openxmlformats.org/officeDocument/2006/relationships/oleObject" Target="../embeddings/oleObject310.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317.bin"/><Relationship Id="rId13" Type="http://schemas.openxmlformats.org/officeDocument/2006/relationships/oleObject" Target="../embeddings/oleObject322.bin"/><Relationship Id="rId3" Type="http://schemas.openxmlformats.org/officeDocument/2006/relationships/oleObject" Target="../embeddings/oleObject312.bin"/><Relationship Id="rId7" Type="http://schemas.openxmlformats.org/officeDocument/2006/relationships/oleObject" Target="../embeddings/oleObject316.bin"/><Relationship Id="rId12" Type="http://schemas.openxmlformats.org/officeDocument/2006/relationships/oleObject" Target="../embeddings/oleObject321.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315.bin"/><Relationship Id="rId11" Type="http://schemas.openxmlformats.org/officeDocument/2006/relationships/oleObject" Target="../embeddings/oleObject320.bin"/><Relationship Id="rId5" Type="http://schemas.openxmlformats.org/officeDocument/2006/relationships/oleObject" Target="../embeddings/oleObject314.bin"/><Relationship Id="rId10" Type="http://schemas.openxmlformats.org/officeDocument/2006/relationships/oleObject" Target="../embeddings/oleObject319.bin"/><Relationship Id="rId4" Type="http://schemas.openxmlformats.org/officeDocument/2006/relationships/oleObject" Target="../embeddings/oleObject313.bin"/><Relationship Id="rId9" Type="http://schemas.openxmlformats.org/officeDocument/2006/relationships/oleObject" Target="../embeddings/oleObject318.bin"/><Relationship Id="rId14" Type="http://schemas.openxmlformats.org/officeDocument/2006/relationships/oleObject" Target="../embeddings/oleObject323.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24.bin"/><Relationship Id="rId2" Type="http://schemas.openxmlformats.org/officeDocument/2006/relationships/slideLayout" Target="../slideLayouts/slideLayout7.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12</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6858000" cy="523220"/>
          </a:xfrm>
          <a:prstGeom prst="rect">
            <a:avLst/>
          </a:prstGeom>
          <a:noFill/>
        </p:spPr>
        <p:txBody>
          <a:bodyPr wrap="square" rtlCol="0">
            <a:spAutoFit/>
          </a:bodyPr>
          <a:lstStyle/>
          <a:p>
            <a:r>
              <a:rPr lang="en-US" sz="2800" b="1" dirty="0" smtClean="0">
                <a:latin typeface="Arial" pitchFamily="34" charset="0"/>
                <a:cs typeface="Arial" pitchFamily="34" charset="0"/>
              </a:rPr>
              <a:t>Tensor Fields, Tensor Calculus …</a:t>
            </a:r>
            <a:endParaRPr lang="en-US" sz="2800" b="1" dirty="0">
              <a:latin typeface="Arial" pitchFamily="34" charset="0"/>
              <a:cs typeface="Arial" pitchFamily="34" charset="0"/>
            </a:endParaRPr>
          </a:p>
        </p:txBody>
      </p:sp>
      <p:graphicFrame>
        <p:nvGraphicFramePr>
          <p:cNvPr id="3" name="Object 5"/>
          <p:cNvGraphicFramePr>
            <a:graphicFrameLocks noChangeAspect="1"/>
          </p:cNvGraphicFramePr>
          <p:nvPr/>
        </p:nvGraphicFramePr>
        <p:xfrm>
          <a:off x="292100" y="1333500"/>
          <a:ext cx="8699500" cy="774700"/>
        </p:xfrm>
        <a:graphic>
          <a:graphicData uri="http://schemas.openxmlformats.org/presentationml/2006/ole">
            <p:oleObj spid="_x0000_s313346" name="Equation" r:id="rId3" imgW="8699400" imgH="774360" progId="Equation.3">
              <p:embed/>
            </p:oleObj>
          </a:graphicData>
        </a:graphic>
      </p:graphicFrame>
      <p:sp>
        <p:nvSpPr>
          <p:cNvPr id="4" name="TextBox 3"/>
          <p:cNvSpPr txBox="1"/>
          <p:nvPr/>
        </p:nvSpPr>
        <p:spPr>
          <a:xfrm>
            <a:off x="399472" y="792020"/>
            <a:ext cx="6858000" cy="461665"/>
          </a:xfrm>
          <a:prstGeom prst="rect">
            <a:avLst/>
          </a:prstGeom>
          <a:noFill/>
        </p:spPr>
        <p:txBody>
          <a:bodyPr wrap="square" rtlCol="0">
            <a:spAutoFit/>
          </a:bodyPr>
          <a:lstStyle/>
          <a:p>
            <a:r>
              <a:rPr lang="en-US" sz="2400" b="1" dirty="0" smtClean="0">
                <a:latin typeface="Arial" pitchFamily="34" charset="0"/>
                <a:cs typeface="Arial" pitchFamily="34" charset="0"/>
              </a:rPr>
              <a:t>Notation</a:t>
            </a:r>
            <a:endParaRPr lang="en-US" sz="2400" b="1" dirty="0">
              <a:latin typeface="Arial" pitchFamily="34" charset="0"/>
              <a:cs typeface="Arial" pitchFamily="34" charset="0"/>
            </a:endParaRPr>
          </a:p>
        </p:txBody>
      </p:sp>
      <p:graphicFrame>
        <p:nvGraphicFramePr>
          <p:cNvPr id="5" name="Object 6"/>
          <p:cNvGraphicFramePr>
            <a:graphicFrameLocks noChangeAspect="1"/>
          </p:cNvGraphicFramePr>
          <p:nvPr/>
        </p:nvGraphicFramePr>
        <p:xfrm>
          <a:off x="381000" y="2362200"/>
          <a:ext cx="4127500" cy="673100"/>
        </p:xfrm>
        <a:graphic>
          <a:graphicData uri="http://schemas.openxmlformats.org/presentationml/2006/ole">
            <p:oleObj spid="_x0000_s313347" name="Equation" r:id="rId4" imgW="4127400" imgH="672840" progId="Equation.3">
              <p:embed/>
            </p:oleObj>
          </a:graphicData>
        </a:graphic>
      </p:graphicFrame>
      <p:graphicFrame>
        <p:nvGraphicFramePr>
          <p:cNvPr id="7" name="Object 6"/>
          <p:cNvGraphicFramePr>
            <a:graphicFrameLocks noChangeAspect="1"/>
          </p:cNvGraphicFramePr>
          <p:nvPr/>
        </p:nvGraphicFramePr>
        <p:xfrm>
          <a:off x="838200" y="3352800"/>
          <a:ext cx="838200" cy="355600"/>
        </p:xfrm>
        <a:graphic>
          <a:graphicData uri="http://schemas.openxmlformats.org/presentationml/2006/ole">
            <p:oleObj spid="_x0000_s313348" name="Equation" r:id="rId5" imgW="838080" imgH="355320" progId="Equation.3">
              <p:embed/>
            </p:oleObj>
          </a:graphicData>
        </a:graphic>
      </p:graphicFrame>
      <p:graphicFrame>
        <p:nvGraphicFramePr>
          <p:cNvPr id="9" name="Object 6"/>
          <p:cNvGraphicFramePr>
            <a:graphicFrameLocks noChangeAspect="1"/>
          </p:cNvGraphicFramePr>
          <p:nvPr/>
        </p:nvGraphicFramePr>
        <p:xfrm>
          <a:off x="762000" y="3810000"/>
          <a:ext cx="1028700" cy="368300"/>
        </p:xfrm>
        <a:graphic>
          <a:graphicData uri="http://schemas.openxmlformats.org/presentationml/2006/ole">
            <p:oleObj spid="_x0000_s313349" name="Equation" r:id="rId6" imgW="1028520" imgH="368280" progId="Equation.3">
              <p:embed/>
            </p:oleObj>
          </a:graphicData>
        </a:graphic>
      </p:graphicFrame>
      <p:graphicFrame>
        <p:nvGraphicFramePr>
          <p:cNvPr id="12" name="Object 9"/>
          <p:cNvGraphicFramePr>
            <a:graphicFrameLocks noChangeAspect="1"/>
          </p:cNvGraphicFramePr>
          <p:nvPr/>
        </p:nvGraphicFramePr>
        <p:xfrm>
          <a:off x="584200" y="4343400"/>
          <a:ext cx="1473200" cy="317500"/>
        </p:xfrm>
        <a:graphic>
          <a:graphicData uri="http://schemas.openxmlformats.org/presentationml/2006/ole">
            <p:oleObj spid="_x0000_s313350" name="Equation" r:id="rId7" imgW="1473120" imgH="317160" progId="Equation.3">
              <p:embed/>
            </p:oleObj>
          </a:graphicData>
        </a:graphic>
      </p:graphicFrame>
      <p:graphicFrame>
        <p:nvGraphicFramePr>
          <p:cNvPr id="13" name="Object 10"/>
          <p:cNvGraphicFramePr>
            <a:graphicFrameLocks noChangeAspect="1"/>
          </p:cNvGraphicFramePr>
          <p:nvPr/>
        </p:nvGraphicFramePr>
        <p:xfrm>
          <a:off x="736600" y="4800600"/>
          <a:ext cx="952500" cy="355600"/>
        </p:xfrm>
        <a:graphic>
          <a:graphicData uri="http://schemas.openxmlformats.org/presentationml/2006/ole">
            <p:oleObj spid="_x0000_s313351" name="Equation" r:id="rId8" imgW="952200" imgH="355320" progId="Equation.3">
              <p:embed/>
            </p:oleObj>
          </a:graphicData>
        </a:graphic>
      </p:graphicFrame>
      <p:graphicFrame>
        <p:nvGraphicFramePr>
          <p:cNvPr id="15" name="Object 9"/>
          <p:cNvGraphicFramePr>
            <a:graphicFrameLocks noChangeAspect="1"/>
          </p:cNvGraphicFramePr>
          <p:nvPr/>
        </p:nvGraphicFramePr>
        <p:xfrm>
          <a:off x="533400" y="5410200"/>
          <a:ext cx="1676400" cy="317500"/>
        </p:xfrm>
        <a:graphic>
          <a:graphicData uri="http://schemas.openxmlformats.org/presentationml/2006/ole">
            <p:oleObj spid="_x0000_s313352" name="Equation" r:id="rId9" imgW="1676160" imgH="317160" progId="Equation.3">
              <p:embed/>
            </p:oleObj>
          </a:graphicData>
        </a:graphic>
      </p:graphicFrame>
      <p:graphicFrame>
        <p:nvGraphicFramePr>
          <p:cNvPr id="16" name="Object 10"/>
          <p:cNvGraphicFramePr>
            <a:graphicFrameLocks noChangeAspect="1"/>
          </p:cNvGraphicFramePr>
          <p:nvPr/>
        </p:nvGraphicFramePr>
        <p:xfrm>
          <a:off x="457200" y="5791200"/>
          <a:ext cx="1765300" cy="368300"/>
        </p:xfrm>
        <a:graphic>
          <a:graphicData uri="http://schemas.openxmlformats.org/presentationml/2006/ole">
            <p:oleObj spid="_x0000_s313353" name="Equation" r:id="rId10" imgW="1765080" imgH="36828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6858000" cy="523220"/>
          </a:xfrm>
          <a:prstGeom prst="rect">
            <a:avLst/>
          </a:prstGeom>
          <a:noFill/>
        </p:spPr>
        <p:txBody>
          <a:bodyPr wrap="square" rtlCol="0">
            <a:spAutoFit/>
          </a:bodyPr>
          <a:lstStyle/>
          <a:p>
            <a:r>
              <a:rPr lang="en-US" sz="2800" b="1" dirty="0" smtClean="0">
                <a:latin typeface="Arial" pitchFamily="34" charset="0"/>
                <a:cs typeface="Arial" pitchFamily="34" charset="0"/>
              </a:rPr>
              <a:t>Tensor Fields, Tensor Calculus …</a:t>
            </a:r>
            <a:endParaRPr lang="en-US" sz="2800" b="1" dirty="0">
              <a:latin typeface="Arial" pitchFamily="34" charset="0"/>
              <a:cs typeface="Arial" pitchFamily="34" charset="0"/>
            </a:endParaRPr>
          </a:p>
        </p:txBody>
      </p:sp>
      <p:sp>
        <p:nvSpPr>
          <p:cNvPr id="14" name="TextBox 13"/>
          <p:cNvSpPr txBox="1"/>
          <p:nvPr/>
        </p:nvSpPr>
        <p:spPr>
          <a:xfrm>
            <a:off x="411020" y="990600"/>
            <a:ext cx="6858000" cy="400110"/>
          </a:xfrm>
          <a:prstGeom prst="rect">
            <a:avLst/>
          </a:prstGeom>
          <a:noFill/>
        </p:spPr>
        <p:txBody>
          <a:bodyPr wrap="square" rtlCol="0">
            <a:spAutoFit/>
          </a:bodyPr>
          <a:lstStyle/>
          <a:p>
            <a:pPr>
              <a:buFont typeface="Arial" pitchFamily="34" charset="0"/>
              <a:buChar char="•"/>
            </a:pPr>
            <a:r>
              <a:rPr lang="en-US" sz="2000" b="1" dirty="0" smtClean="0">
                <a:latin typeface="Arial" pitchFamily="34" charset="0"/>
                <a:cs typeface="Arial" pitchFamily="34" charset="0"/>
              </a:rPr>
              <a:t> Divergence of a second order Tensor</a:t>
            </a:r>
            <a:endParaRPr lang="en-US" sz="2000" b="1" dirty="0">
              <a:latin typeface="Arial" pitchFamily="34" charset="0"/>
              <a:cs typeface="Arial" pitchFamily="34" charset="0"/>
            </a:endParaRPr>
          </a:p>
        </p:txBody>
      </p:sp>
      <p:graphicFrame>
        <p:nvGraphicFramePr>
          <p:cNvPr id="17" name="Object 9"/>
          <p:cNvGraphicFramePr>
            <a:graphicFrameLocks noChangeAspect="1"/>
          </p:cNvGraphicFramePr>
          <p:nvPr/>
        </p:nvGraphicFramePr>
        <p:xfrm>
          <a:off x="5310334" y="1063336"/>
          <a:ext cx="1511300" cy="317500"/>
        </p:xfrm>
        <a:graphic>
          <a:graphicData uri="http://schemas.openxmlformats.org/presentationml/2006/ole">
            <p:oleObj spid="_x0000_s371722" name="Equation" r:id="rId3" imgW="1511280" imgH="317160" progId="Equation.3">
              <p:embed/>
            </p:oleObj>
          </a:graphicData>
        </a:graphic>
      </p:graphicFrame>
      <p:graphicFrame>
        <p:nvGraphicFramePr>
          <p:cNvPr id="18" name="Object 10"/>
          <p:cNvGraphicFramePr>
            <a:graphicFrameLocks noChangeAspect="1"/>
          </p:cNvGraphicFramePr>
          <p:nvPr/>
        </p:nvGraphicFramePr>
        <p:xfrm>
          <a:off x="2603500" y="1493838"/>
          <a:ext cx="1206500" cy="355600"/>
        </p:xfrm>
        <a:graphic>
          <a:graphicData uri="http://schemas.openxmlformats.org/presentationml/2006/ole">
            <p:oleObj spid="_x0000_s371723" name="Equation" r:id="rId4" imgW="1206360" imgH="355320" progId="Equation.3">
              <p:embed/>
            </p:oleObj>
          </a:graphicData>
        </a:graphic>
      </p:graphicFrame>
      <p:sp>
        <p:nvSpPr>
          <p:cNvPr id="19" name="TextBox 18"/>
          <p:cNvSpPr txBox="1"/>
          <p:nvPr/>
        </p:nvSpPr>
        <p:spPr>
          <a:xfrm>
            <a:off x="420256" y="1913292"/>
            <a:ext cx="6858000" cy="400110"/>
          </a:xfrm>
          <a:prstGeom prst="rect">
            <a:avLst/>
          </a:prstGeom>
          <a:noFill/>
        </p:spPr>
        <p:txBody>
          <a:bodyPr wrap="square" rtlCol="0">
            <a:spAutoFit/>
          </a:bodyPr>
          <a:lstStyle/>
          <a:p>
            <a:pPr>
              <a:buFont typeface="Arial" pitchFamily="34" charset="0"/>
              <a:buChar char="•"/>
            </a:pPr>
            <a:r>
              <a:rPr lang="en-US" sz="2000" b="1" dirty="0" smtClean="0">
                <a:latin typeface="Arial" pitchFamily="34" charset="0"/>
                <a:cs typeface="Arial" pitchFamily="34" charset="0"/>
              </a:rPr>
              <a:t> curl of a second order Tensor</a:t>
            </a:r>
            <a:endParaRPr lang="en-US" sz="2000" b="1" dirty="0">
              <a:latin typeface="Arial" pitchFamily="34" charset="0"/>
              <a:cs typeface="Arial" pitchFamily="34" charset="0"/>
            </a:endParaRPr>
          </a:p>
        </p:txBody>
      </p:sp>
      <p:graphicFrame>
        <p:nvGraphicFramePr>
          <p:cNvPr id="20" name="Object 9"/>
          <p:cNvGraphicFramePr>
            <a:graphicFrameLocks noChangeAspect="1"/>
          </p:cNvGraphicFramePr>
          <p:nvPr/>
        </p:nvGraphicFramePr>
        <p:xfrm>
          <a:off x="4324350" y="1978025"/>
          <a:ext cx="1714500" cy="317500"/>
        </p:xfrm>
        <a:graphic>
          <a:graphicData uri="http://schemas.openxmlformats.org/presentationml/2006/ole">
            <p:oleObj spid="_x0000_s371724" name="Equation" r:id="rId5" imgW="1714320" imgH="317160" progId="Equation.3">
              <p:embed/>
            </p:oleObj>
          </a:graphicData>
        </a:graphic>
      </p:graphicFrame>
      <p:graphicFrame>
        <p:nvGraphicFramePr>
          <p:cNvPr id="21" name="Object 10"/>
          <p:cNvGraphicFramePr>
            <a:graphicFrameLocks noChangeAspect="1"/>
          </p:cNvGraphicFramePr>
          <p:nvPr/>
        </p:nvGraphicFramePr>
        <p:xfrm>
          <a:off x="2209800" y="2438400"/>
          <a:ext cx="1943100" cy="381000"/>
        </p:xfrm>
        <a:graphic>
          <a:graphicData uri="http://schemas.openxmlformats.org/presentationml/2006/ole">
            <p:oleObj spid="_x0000_s371725" name="Equation" r:id="rId6" imgW="1942920" imgH="38088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86380"/>
            <a:ext cx="6858000" cy="523220"/>
          </a:xfrm>
          <a:prstGeom prst="rect">
            <a:avLst/>
          </a:prstGeom>
          <a:noFill/>
        </p:spPr>
        <p:txBody>
          <a:bodyPr wrap="square" rtlCol="0">
            <a:spAutoFit/>
          </a:bodyPr>
          <a:lstStyle/>
          <a:p>
            <a:r>
              <a:rPr lang="en-US" sz="2800" b="1" dirty="0" smtClean="0">
                <a:latin typeface="Arial" pitchFamily="34" charset="0"/>
                <a:cs typeface="Arial" pitchFamily="34" charset="0"/>
              </a:rPr>
              <a:t>Tensor Fields, Tensor Calculus …</a:t>
            </a:r>
            <a:endParaRPr lang="en-US" sz="2800" b="1" dirty="0">
              <a:latin typeface="Arial" pitchFamily="34" charset="0"/>
              <a:cs typeface="Arial" pitchFamily="34" charset="0"/>
            </a:endParaRPr>
          </a:p>
        </p:txBody>
      </p:sp>
      <p:graphicFrame>
        <p:nvGraphicFramePr>
          <p:cNvPr id="351234" name="Object 2"/>
          <p:cNvGraphicFramePr>
            <a:graphicFrameLocks noChangeAspect="1"/>
          </p:cNvGraphicFramePr>
          <p:nvPr/>
        </p:nvGraphicFramePr>
        <p:xfrm>
          <a:off x="304800" y="1206500"/>
          <a:ext cx="5892800" cy="4178300"/>
        </p:xfrm>
        <a:graphic>
          <a:graphicData uri="http://schemas.openxmlformats.org/presentationml/2006/ole">
            <p:oleObj spid="_x0000_s351234" name="Equation" r:id="rId3" imgW="5892480" imgH="417816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228600" y="901005"/>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Mass density</a:t>
            </a:r>
            <a:endParaRPr lang="en-US" sz="2400" b="1" dirty="0">
              <a:latin typeface="Arial" pitchFamily="34" charset="0"/>
              <a:cs typeface="Arial" pitchFamily="34" charset="0"/>
            </a:endParaRPr>
          </a:p>
        </p:txBody>
      </p:sp>
      <p:graphicFrame>
        <p:nvGraphicFramePr>
          <p:cNvPr id="147467" name="Object 11"/>
          <p:cNvGraphicFramePr>
            <a:graphicFrameLocks noChangeAspect="1"/>
          </p:cNvGraphicFramePr>
          <p:nvPr/>
        </p:nvGraphicFramePr>
        <p:xfrm>
          <a:off x="685800" y="1600200"/>
          <a:ext cx="1028700" cy="609600"/>
        </p:xfrm>
        <a:graphic>
          <a:graphicData uri="http://schemas.openxmlformats.org/presentationml/2006/ole">
            <p:oleObj spid="_x0000_s314379" name="Equation" r:id="rId3" imgW="1028520" imgH="609480" progId="Equation.3">
              <p:embed/>
            </p:oleObj>
          </a:graphicData>
        </a:graphic>
      </p:graphicFrame>
      <p:sp>
        <p:nvSpPr>
          <p:cNvPr id="27" name="TextBox 26"/>
          <p:cNvSpPr txBox="1"/>
          <p:nvPr/>
        </p:nvSpPr>
        <p:spPr>
          <a:xfrm>
            <a:off x="217052" y="2209800"/>
            <a:ext cx="4964548" cy="1015663"/>
          </a:xfrm>
          <a:prstGeom prst="rect">
            <a:avLst/>
          </a:prstGeom>
          <a:noFill/>
        </p:spPr>
        <p:txBody>
          <a:bodyPr wrap="square" rtlCol="0">
            <a:spAutoFit/>
          </a:bodyPr>
          <a:lstStyle/>
          <a:p>
            <a:r>
              <a:rPr lang="en-US" sz="2000" dirty="0" smtClean="0">
                <a:latin typeface="Arial" pitchFamily="34" charset="0"/>
                <a:cs typeface="Arial" pitchFamily="34" charset="0"/>
              </a:rPr>
              <a:t>and the density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by the limit of this ratio as the volume shrinks to the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a:t>
            </a:r>
            <a:endParaRPr lang="en-US" sz="2400" b="1" dirty="0">
              <a:latin typeface="Arial" pitchFamily="34" charset="0"/>
              <a:cs typeface="Arial" pitchFamily="34" charset="0"/>
            </a:endParaRPr>
          </a:p>
        </p:txBody>
      </p:sp>
      <p:graphicFrame>
        <p:nvGraphicFramePr>
          <p:cNvPr id="147468" name="Object 12"/>
          <p:cNvGraphicFramePr>
            <a:graphicFrameLocks noChangeAspect="1"/>
          </p:cNvGraphicFramePr>
          <p:nvPr/>
        </p:nvGraphicFramePr>
        <p:xfrm>
          <a:off x="2100120" y="2308277"/>
          <a:ext cx="215900" cy="241300"/>
        </p:xfrm>
        <a:graphic>
          <a:graphicData uri="http://schemas.openxmlformats.org/presentationml/2006/ole">
            <p:oleObj spid="_x0000_s314380" name="Equation" r:id="rId4" imgW="215640" imgH="241200" progId="Equation.3">
              <p:embed/>
            </p:oleObj>
          </a:graphicData>
        </a:graphic>
      </p:graphicFrame>
      <p:graphicFrame>
        <p:nvGraphicFramePr>
          <p:cNvPr id="147469" name="Object 13"/>
          <p:cNvGraphicFramePr>
            <a:graphicFrameLocks noChangeAspect="1"/>
          </p:cNvGraphicFramePr>
          <p:nvPr/>
        </p:nvGraphicFramePr>
        <p:xfrm>
          <a:off x="457200" y="3708400"/>
          <a:ext cx="1993900" cy="609600"/>
        </p:xfrm>
        <a:graphic>
          <a:graphicData uri="http://schemas.openxmlformats.org/presentationml/2006/ole">
            <p:oleObj spid="_x0000_s314381" name="Equation" r:id="rId5" imgW="1993680" imgH="609480" progId="Equation.3">
              <p:embed/>
            </p:oleObj>
          </a:graphicData>
        </a:graphic>
      </p:graphicFrame>
      <p:grpSp>
        <p:nvGrpSpPr>
          <p:cNvPr id="31" name="Group 30"/>
          <p:cNvGrpSpPr/>
          <p:nvPr/>
        </p:nvGrpSpPr>
        <p:grpSpPr>
          <a:xfrm>
            <a:off x="5736936" y="499342"/>
            <a:ext cx="3178464" cy="2777258"/>
            <a:chOff x="5715000" y="2520950"/>
            <a:chExt cx="3178464" cy="2777258"/>
          </a:xfrm>
        </p:grpSpPr>
        <p:cxnSp>
          <p:nvCxnSpPr>
            <p:cNvPr id="6" name="Straight Arrow Connector 5"/>
            <p:cNvCxnSpPr/>
            <p:nvPr/>
          </p:nvCxnSpPr>
          <p:spPr>
            <a:xfrm rot="5400000" flipH="1" flipV="1">
              <a:off x="5561807" y="37338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5791201" y="45719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6400801" y="45720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rot="20054965">
              <a:off x="6940550" y="3073839"/>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47460" name="Object 4"/>
            <p:cNvGraphicFramePr>
              <a:graphicFrameLocks noChangeAspect="1"/>
            </p:cNvGraphicFramePr>
            <p:nvPr/>
          </p:nvGraphicFramePr>
          <p:xfrm>
            <a:off x="5715000" y="4980708"/>
            <a:ext cx="228600" cy="317500"/>
          </p:xfrm>
          <a:graphic>
            <a:graphicData uri="http://schemas.openxmlformats.org/presentationml/2006/ole">
              <p:oleObj spid="_x0000_s314372" name="Equation" r:id="rId6" imgW="228600" imgH="317160" progId="Equation.3">
                <p:embed/>
              </p:oleObj>
            </a:graphicData>
          </a:graphic>
        </p:graphicFrame>
        <p:graphicFrame>
          <p:nvGraphicFramePr>
            <p:cNvPr id="147461" name="Object 5"/>
            <p:cNvGraphicFramePr>
              <a:graphicFrameLocks noChangeAspect="1"/>
            </p:cNvGraphicFramePr>
            <p:nvPr/>
          </p:nvGraphicFramePr>
          <p:xfrm>
            <a:off x="8639464" y="4489450"/>
            <a:ext cx="254000" cy="317500"/>
          </p:xfrm>
          <a:graphic>
            <a:graphicData uri="http://schemas.openxmlformats.org/presentationml/2006/ole">
              <p:oleObj spid="_x0000_s314373" name="Equation" r:id="rId7" imgW="253800" imgH="317160" progId="Equation.3">
                <p:embed/>
              </p:oleObj>
            </a:graphicData>
          </a:graphic>
        </p:graphicFrame>
        <p:graphicFrame>
          <p:nvGraphicFramePr>
            <p:cNvPr id="147462" name="Object 6"/>
            <p:cNvGraphicFramePr>
              <a:graphicFrameLocks noChangeAspect="1"/>
            </p:cNvGraphicFramePr>
            <p:nvPr/>
          </p:nvGraphicFramePr>
          <p:xfrm>
            <a:off x="6102350" y="2743200"/>
            <a:ext cx="254000" cy="330200"/>
          </p:xfrm>
          <a:graphic>
            <a:graphicData uri="http://schemas.openxmlformats.org/presentationml/2006/ole">
              <p:oleObj spid="_x0000_s314374" name="Equation" r:id="rId8" imgW="253800" imgH="330120" progId="Equation.3">
                <p:embed/>
              </p:oleObj>
            </a:graphicData>
          </a:graphic>
        </p:graphicFrame>
        <p:sp>
          <p:nvSpPr>
            <p:cNvPr id="16" name="Cube 15"/>
            <p:cNvSpPr/>
            <p:nvPr/>
          </p:nvSpPr>
          <p:spPr>
            <a:xfrm>
              <a:off x="7476836" y="3304308"/>
              <a:ext cx="304800" cy="3048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7546112" y="345902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7610763" y="2657764"/>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7172035" y="2703944"/>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7463" name="Object 7"/>
            <p:cNvGraphicFramePr>
              <a:graphicFrameLocks noChangeAspect="1"/>
            </p:cNvGraphicFramePr>
            <p:nvPr/>
          </p:nvGraphicFramePr>
          <p:xfrm>
            <a:off x="6751780" y="2578100"/>
            <a:ext cx="381000" cy="241300"/>
          </p:xfrm>
          <a:graphic>
            <a:graphicData uri="http://schemas.openxmlformats.org/presentationml/2006/ole">
              <p:oleObj spid="_x0000_s314375" name="Equation" r:id="rId9" imgW="380880" imgH="241200" progId="Equation.3">
                <p:embed/>
              </p:oleObj>
            </a:graphicData>
          </a:graphic>
        </p:graphicFrame>
        <p:graphicFrame>
          <p:nvGraphicFramePr>
            <p:cNvPr id="147464" name="Object 8"/>
            <p:cNvGraphicFramePr>
              <a:graphicFrameLocks noChangeAspect="1"/>
            </p:cNvGraphicFramePr>
            <p:nvPr/>
          </p:nvGraphicFramePr>
          <p:xfrm>
            <a:off x="8328025" y="2520950"/>
            <a:ext cx="203200" cy="228600"/>
          </p:xfrm>
          <a:graphic>
            <a:graphicData uri="http://schemas.openxmlformats.org/presentationml/2006/ole">
              <p:oleObj spid="_x0000_s314376" name="Equation" r:id="rId10" imgW="203040" imgH="228600" progId="Equation.3">
                <p:embed/>
              </p:oleObj>
            </a:graphicData>
          </a:graphic>
        </p:graphicFrame>
        <p:graphicFrame>
          <p:nvGraphicFramePr>
            <p:cNvPr id="147465" name="Object 9"/>
            <p:cNvGraphicFramePr>
              <a:graphicFrameLocks noChangeAspect="1"/>
            </p:cNvGraphicFramePr>
            <p:nvPr/>
          </p:nvGraphicFramePr>
          <p:xfrm>
            <a:off x="7181272" y="4077856"/>
            <a:ext cx="228600" cy="241300"/>
          </p:xfrm>
          <a:graphic>
            <a:graphicData uri="http://schemas.openxmlformats.org/presentationml/2006/ole">
              <p:oleObj spid="_x0000_s314377" name="Equation" r:id="rId11" imgW="228600" imgH="241200" progId="Equation.3">
                <p:embed/>
              </p:oleObj>
            </a:graphicData>
          </a:graphic>
        </p:graphicFrame>
        <p:graphicFrame>
          <p:nvGraphicFramePr>
            <p:cNvPr id="147466" name="Object 10"/>
            <p:cNvGraphicFramePr>
              <a:graphicFrameLocks noChangeAspect="1"/>
            </p:cNvGraphicFramePr>
            <p:nvPr/>
          </p:nvGraphicFramePr>
          <p:xfrm>
            <a:off x="6132944" y="4376880"/>
            <a:ext cx="228600" cy="241300"/>
          </p:xfrm>
          <a:graphic>
            <a:graphicData uri="http://schemas.openxmlformats.org/presentationml/2006/ole">
              <p:oleObj spid="_x0000_s314378" name="Equation" r:id="rId12" imgW="228600" imgH="241200" progId="Equation.3">
                <p:embed/>
              </p:oleObj>
            </a:graphicData>
          </a:graphic>
        </p:graphicFrame>
        <p:sp>
          <p:nvSpPr>
            <p:cNvPr id="33" name="Freeform 32"/>
            <p:cNvSpPr/>
            <p:nvPr/>
          </p:nvSpPr>
          <p:spPr>
            <a:xfrm>
              <a:off x="7084288" y="3886200"/>
              <a:ext cx="144702" cy="304800"/>
            </a:xfrm>
            <a:custGeom>
              <a:avLst/>
              <a:gdLst>
                <a:gd name="connsiteX0" fmla="*/ 144702 w 144702"/>
                <a:gd name="connsiteY0" fmla="*/ 0 h 304800"/>
                <a:gd name="connsiteX1" fmla="*/ 6157 w 144702"/>
                <a:gd name="connsiteY1" fmla="*/ 212437 h 304800"/>
                <a:gd name="connsiteX2" fmla="*/ 107757 w 144702"/>
                <a:gd name="connsiteY2" fmla="*/ 304800 h 304800"/>
              </a:gdLst>
              <a:ahLst/>
              <a:cxnLst>
                <a:cxn ang="0">
                  <a:pos x="connsiteX0" y="connsiteY0"/>
                </a:cxn>
                <a:cxn ang="0">
                  <a:pos x="connsiteX1" y="connsiteY1"/>
                </a:cxn>
                <a:cxn ang="0">
                  <a:pos x="connsiteX2" y="connsiteY2"/>
                </a:cxn>
              </a:cxnLst>
              <a:rect l="l" t="t" r="r" b="b"/>
              <a:pathLst>
                <a:path w="144702" h="304800">
                  <a:moveTo>
                    <a:pt x="144702" y="0"/>
                  </a:moveTo>
                  <a:cubicBezTo>
                    <a:pt x="78508" y="80818"/>
                    <a:pt x="12314" y="161637"/>
                    <a:pt x="6157" y="212437"/>
                  </a:cubicBezTo>
                  <a:cubicBezTo>
                    <a:pt x="0" y="263237"/>
                    <a:pt x="53878" y="284018"/>
                    <a:pt x="107757" y="30480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aphicFrame>
        <p:nvGraphicFramePr>
          <p:cNvPr id="314382" name="Object 11"/>
          <p:cNvGraphicFramePr>
            <a:graphicFrameLocks noChangeAspect="1"/>
          </p:cNvGraphicFramePr>
          <p:nvPr/>
        </p:nvGraphicFramePr>
        <p:xfrm>
          <a:off x="457200" y="4546600"/>
          <a:ext cx="2336800" cy="330200"/>
        </p:xfrm>
        <a:graphic>
          <a:graphicData uri="http://schemas.openxmlformats.org/presentationml/2006/ole">
            <p:oleObj spid="_x0000_s314382" name="Equation" r:id="rId13" imgW="2336760" imgH="330120" progId="Equation.3">
              <p:embed/>
            </p:oleObj>
          </a:graphicData>
        </a:graphic>
      </p:graphicFrame>
      <p:graphicFrame>
        <p:nvGraphicFramePr>
          <p:cNvPr id="314383" name="Object 15"/>
          <p:cNvGraphicFramePr>
            <a:graphicFrameLocks noChangeAspect="1"/>
          </p:cNvGraphicFramePr>
          <p:nvPr/>
        </p:nvGraphicFramePr>
        <p:xfrm>
          <a:off x="381000" y="5156200"/>
          <a:ext cx="2984500" cy="330200"/>
        </p:xfrm>
        <a:graphic>
          <a:graphicData uri="http://schemas.openxmlformats.org/presentationml/2006/ole">
            <p:oleObj spid="_x0000_s314383" name="Equation" r:id="rId14" imgW="2984400" imgH="33012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principle</a:t>
            </a:r>
            <a:endParaRPr lang="en-US" sz="2400" b="1" dirty="0">
              <a:latin typeface="Arial" pitchFamily="34" charset="0"/>
              <a:cs typeface="Arial" pitchFamily="34" charset="0"/>
            </a:endParaRPr>
          </a:p>
        </p:txBody>
      </p:sp>
      <p:grpSp>
        <p:nvGrpSpPr>
          <p:cNvPr id="3" name="Group 2"/>
          <p:cNvGrpSpPr/>
          <p:nvPr/>
        </p:nvGrpSpPr>
        <p:grpSpPr>
          <a:xfrm>
            <a:off x="5889336" y="653912"/>
            <a:ext cx="3178464" cy="2851288"/>
            <a:chOff x="2307936" y="2315878"/>
            <a:chExt cx="3178464" cy="2851288"/>
          </a:xfrm>
        </p:grpSpPr>
        <p:graphicFrame>
          <p:nvGraphicFramePr>
            <p:cNvPr id="4" name="Object 7"/>
            <p:cNvGraphicFramePr>
              <a:graphicFrameLocks noChangeAspect="1"/>
            </p:cNvGraphicFramePr>
            <p:nvPr/>
          </p:nvGraphicFramePr>
          <p:xfrm>
            <a:off x="3627580" y="2315878"/>
            <a:ext cx="241300" cy="317500"/>
          </p:xfrm>
          <a:graphic>
            <a:graphicData uri="http://schemas.openxmlformats.org/presentationml/2006/ole">
              <p:oleObj spid="_x0000_s315394" name="Equation" r:id="rId3" imgW="241200" imgH="317160" progId="Equation.3">
                <p:embed/>
              </p:oleObj>
            </a:graphicData>
          </a:graphic>
        </p:graphicFrame>
        <p:grpSp>
          <p:nvGrpSpPr>
            <p:cNvPr id="5" name="Group 50"/>
            <p:cNvGrpSpPr/>
            <p:nvPr/>
          </p:nvGrpSpPr>
          <p:grpSpPr>
            <a:xfrm>
              <a:off x="2307936" y="2389908"/>
              <a:ext cx="3178464" cy="2777258"/>
              <a:chOff x="2307936" y="2389908"/>
              <a:chExt cx="3178464" cy="2777258"/>
            </a:xfrm>
          </p:grpSpPr>
          <p:cxnSp>
            <p:nvCxnSpPr>
              <p:cNvPr id="6" name="Straight Arrow Connector 5"/>
              <p:cNvCxnSpPr/>
              <p:nvPr/>
            </p:nvCxnSpPr>
            <p:spPr>
              <a:xfrm rot="5400000" flipH="1" flipV="1">
                <a:off x="2154743" y="3602759"/>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2384137" y="4440956"/>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993737" y="4440958"/>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rot="20054965">
                <a:off x="3533486" y="2942797"/>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0" name="Object 4"/>
              <p:cNvGraphicFramePr>
                <a:graphicFrameLocks noChangeAspect="1"/>
              </p:cNvGraphicFramePr>
              <p:nvPr/>
            </p:nvGraphicFramePr>
            <p:xfrm>
              <a:off x="2307936" y="4849666"/>
              <a:ext cx="228600" cy="317500"/>
            </p:xfrm>
            <a:graphic>
              <a:graphicData uri="http://schemas.openxmlformats.org/presentationml/2006/ole">
                <p:oleObj spid="_x0000_s315395" name="Equation" r:id="rId4" imgW="228600" imgH="317160" progId="Equation.3">
                  <p:embed/>
                </p:oleObj>
              </a:graphicData>
            </a:graphic>
          </p:graphicFrame>
          <p:graphicFrame>
            <p:nvGraphicFramePr>
              <p:cNvPr id="11" name="Object 5"/>
              <p:cNvGraphicFramePr>
                <a:graphicFrameLocks noChangeAspect="1"/>
              </p:cNvGraphicFramePr>
              <p:nvPr/>
            </p:nvGraphicFramePr>
            <p:xfrm>
              <a:off x="5232400" y="4358408"/>
              <a:ext cx="254000" cy="317500"/>
            </p:xfrm>
            <a:graphic>
              <a:graphicData uri="http://schemas.openxmlformats.org/presentationml/2006/ole">
                <p:oleObj spid="_x0000_s315396" name="Equation" r:id="rId5" imgW="253800" imgH="317160" progId="Equation.3">
                  <p:embed/>
                </p:oleObj>
              </a:graphicData>
            </a:graphic>
          </p:graphicFrame>
          <p:graphicFrame>
            <p:nvGraphicFramePr>
              <p:cNvPr id="12" name="Object 6"/>
              <p:cNvGraphicFramePr>
                <a:graphicFrameLocks noChangeAspect="1"/>
              </p:cNvGraphicFramePr>
              <p:nvPr/>
            </p:nvGraphicFramePr>
            <p:xfrm>
              <a:off x="2695286" y="2612158"/>
              <a:ext cx="254000" cy="330200"/>
            </p:xfrm>
            <a:graphic>
              <a:graphicData uri="http://schemas.openxmlformats.org/presentationml/2006/ole">
                <p:oleObj spid="_x0000_s315397" name="Equation" r:id="rId6" imgW="253800" imgH="330120" progId="Equation.3">
                  <p:embed/>
                </p:oleObj>
              </a:graphicData>
            </a:graphic>
          </p:graphicFrame>
          <p:graphicFrame>
            <p:nvGraphicFramePr>
              <p:cNvPr id="13" name="Object 8"/>
              <p:cNvGraphicFramePr>
                <a:graphicFrameLocks noChangeAspect="1"/>
              </p:cNvGraphicFramePr>
              <p:nvPr/>
            </p:nvGraphicFramePr>
            <p:xfrm>
              <a:off x="4920961" y="2389908"/>
              <a:ext cx="203200" cy="228600"/>
            </p:xfrm>
            <a:graphic>
              <a:graphicData uri="http://schemas.openxmlformats.org/presentationml/2006/ole">
                <p:oleObj spid="_x0000_s315398" name="Equation" r:id="rId7" imgW="203040" imgH="228600" progId="Equation.3">
                  <p:embed/>
                </p:oleObj>
              </a:graphicData>
            </a:graphic>
          </p:graphicFrame>
          <p:graphicFrame>
            <p:nvGraphicFramePr>
              <p:cNvPr id="14" name="Object 10"/>
              <p:cNvGraphicFramePr>
                <a:graphicFrameLocks noChangeAspect="1"/>
              </p:cNvGraphicFramePr>
              <p:nvPr/>
            </p:nvGraphicFramePr>
            <p:xfrm>
              <a:off x="2725880" y="4245838"/>
              <a:ext cx="228600" cy="241300"/>
            </p:xfrm>
            <a:graphic>
              <a:graphicData uri="http://schemas.openxmlformats.org/presentationml/2006/ole">
                <p:oleObj spid="_x0000_s315399" name="Equation" r:id="rId8" imgW="228600" imgH="241200" progId="Equation.3">
                  <p:embed/>
                </p:oleObj>
              </a:graphicData>
            </a:graphic>
          </p:graphicFrame>
          <p:sp>
            <p:nvSpPr>
              <p:cNvPr id="15" name="Oval 14"/>
              <p:cNvSpPr/>
              <p:nvPr/>
            </p:nvSpPr>
            <p:spPr>
              <a:xfrm rot="20268790">
                <a:off x="4111829" y="2979539"/>
                <a:ext cx="293407" cy="788425"/>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218708" y="333432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4276436" y="2526722"/>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a:off x="3810000" y="25729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9" name="Object 18"/>
              <p:cNvGraphicFramePr>
                <a:graphicFrameLocks noChangeAspect="1"/>
              </p:cNvGraphicFramePr>
              <p:nvPr/>
            </p:nvGraphicFramePr>
            <p:xfrm>
              <a:off x="3876964" y="3419764"/>
              <a:ext cx="127000" cy="228600"/>
            </p:xfrm>
            <a:graphic>
              <a:graphicData uri="http://schemas.openxmlformats.org/presentationml/2006/ole">
                <p:oleObj spid="_x0000_s315400" name="Equation" r:id="rId9" imgW="126720" imgH="228600" progId="Equation.3">
                  <p:embed/>
                </p:oleObj>
              </a:graphicData>
            </a:graphic>
          </p:graphicFrame>
          <p:graphicFrame>
            <p:nvGraphicFramePr>
              <p:cNvPr id="20" name="Object 19"/>
              <p:cNvGraphicFramePr>
                <a:graphicFrameLocks noChangeAspect="1"/>
              </p:cNvGraphicFramePr>
              <p:nvPr/>
            </p:nvGraphicFramePr>
            <p:xfrm>
              <a:off x="4419600" y="3020292"/>
              <a:ext cx="203200" cy="228600"/>
            </p:xfrm>
            <a:graphic>
              <a:graphicData uri="http://schemas.openxmlformats.org/presentationml/2006/ole">
                <p:oleObj spid="_x0000_s315401" name="Equation" r:id="rId10" imgW="203040" imgH="228600" progId="Equation.3">
                  <p:embed/>
                </p:oleObj>
              </a:graphicData>
            </a:graphic>
          </p:graphicFrame>
          <p:sp>
            <p:nvSpPr>
              <p:cNvPr id="21" name="Rectangle 20"/>
              <p:cNvSpPr/>
              <p:nvPr/>
            </p:nvSpPr>
            <p:spPr>
              <a:xfrm>
                <a:off x="3657600" y="4736068"/>
                <a:ext cx="915635" cy="369332"/>
              </a:xfrm>
              <a:prstGeom prst="rect">
                <a:avLst/>
              </a:prstGeom>
            </p:spPr>
            <p:txBody>
              <a:bodyPr wrap="none">
                <a:spAutoFit/>
              </a:bodyPr>
              <a:lstStyle/>
              <a:p>
                <a:r>
                  <a:rPr lang="en-US" dirty="0" smtClean="0">
                    <a:latin typeface="Arial" pitchFamily="34" charset="0"/>
                    <a:cs typeface="Arial" pitchFamily="34" charset="0"/>
                  </a:rPr>
                  <a:t>(Fig. 1)</a:t>
                </a:r>
                <a:endParaRPr lang="en-US" dirty="0"/>
              </a:p>
            </p:txBody>
          </p:sp>
        </p:grpSp>
      </p:grpSp>
      <p:grpSp>
        <p:nvGrpSpPr>
          <p:cNvPr id="22" name="Group 21"/>
          <p:cNvGrpSpPr/>
          <p:nvPr/>
        </p:nvGrpSpPr>
        <p:grpSpPr>
          <a:xfrm>
            <a:off x="2590800" y="762000"/>
            <a:ext cx="3178464" cy="2743200"/>
            <a:chOff x="5715000" y="2438400"/>
            <a:chExt cx="3178464" cy="2743200"/>
          </a:xfrm>
        </p:grpSpPr>
        <p:sp>
          <p:nvSpPr>
            <p:cNvPr id="23" name="Flowchart: Connector 22"/>
            <p:cNvSpPr/>
            <p:nvPr/>
          </p:nvSpPr>
          <p:spPr>
            <a:xfrm>
              <a:off x="7543800" y="3288148"/>
              <a:ext cx="150088" cy="140852"/>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rot="5400000" flipH="1" flipV="1">
              <a:off x="5561807" y="3617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6400801" y="4455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7" name="Object 4"/>
            <p:cNvGraphicFramePr>
              <a:graphicFrameLocks noChangeAspect="1"/>
            </p:cNvGraphicFramePr>
            <p:nvPr/>
          </p:nvGraphicFramePr>
          <p:xfrm>
            <a:off x="5715000" y="4864100"/>
            <a:ext cx="228600" cy="317500"/>
          </p:xfrm>
          <a:graphic>
            <a:graphicData uri="http://schemas.openxmlformats.org/presentationml/2006/ole">
              <p:oleObj spid="_x0000_s315402" name="Equation" r:id="rId11" imgW="228600" imgH="317160" progId="Equation.3">
                <p:embed/>
              </p:oleObj>
            </a:graphicData>
          </a:graphic>
        </p:graphicFrame>
        <p:graphicFrame>
          <p:nvGraphicFramePr>
            <p:cNvPr id="28" name="Object 5"/>
            <p:cNvGraphicFramePr>
              <a:graphicFrameLocks noChangeAspect="1"/>
            </p:cNvGraphicFramePr>
            <p:nvPr/>
          </p:nvGraphicFramePr>
          <p:xfrm>
            <a:off x="8639464" y="4372842"/>
            <a:ext cx="254000" cy="317500"/>
          </p:xfrm>
          <a:graphic>
            <a:graphicData uri="http://schemas.openxmlformats.org/presentationml/2006/ole">
              <p:oleObj spid="_x0000_s315403" name="Equation" r:id="rId12" imgW="253800" imgH="317160" progId="Equation.3">
                <p:embed/>
              </p:oleObj>
            </a:graphicData>
          </a:graphic>
        </p:graphicFrame>
        <p:graphicFrame>
          <p:nvGraphicFramePr>
            <p:cNvPr id="29" name="Object 6"/>
            <p:cNvGraphicFramePr>
              <a:graphicFrameLocks noChangeAspect="1"/>
            </p:cNvGraphicFramePr>
            <p:nvPr/>
          </p:nvGraphicFramePr>
          <p:xfrm>
            <a:off x="6102350" y="2626592"/>
            <a:ext cx="254000" cy="330200"/>
          </p:xfrm>
          <a:graphic>
            <a:graphicData uri="http://schemas.openxmlformats.org/presentationml/2006/ole">
              <p:oleObj spid="_x0000_s315404" name="Equation" r:id="rId13" imgW="253800" imgH="330120" progId="Equation.3">
                <p:embed/>
              </p:oleObj>
            </a:graphicData>
          </a:graphic>
        </p:graphicFrame>
        <p:sp>
          <p:nvSpPr>
            <p:cNvPr id="30" name="Flowchart: Connector 29"/>
            <p:cNvSpPr/>
            <p:nvPr/>
          </p:nvSpPr>
          <p:spPr>
            <a:xfrm>
              <a:off x="7546112" y="3342412"/>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 name="Object 10"/>
            <p:cNvGraphicFramePr>
              <a:graphicFrameLocks noChangeAspect="1"/>
            </p:cNvGraphicFramePr>
            <p:nvPr/>
          </p:nvGraphicFramePr>
          <p:xfrm>
            <a:off x="6132944" y="4260272"/>
            <a:ext cx="228600" cy="241300"/>
          </p:xfrm>
          <a:graphic>
            <a:graphicData uri="http://schemas.openxmlformats.org/presentationml/2006/ole">
              <p:oleObj spid="_x0000_s315405" name="Equation" r:id="rId14" imgW="228600" imgH="241200" progId="Equation.3">
                <p:embed/>
              </p:oleObj>
            </a:graphicData>
          </a:graphic>
        </p:graphicFrame>
        <p:sp>
          <p:nvSpPr>
            <p:cNvPr id="32" name="Chord 31"/>
            <p:cNvSpPr/>
            <p:nvPr/>
          </p:nvSpPr>
          <p:spPr>
            <a:xfrm rot="20006500">
              <a:off x="6830847" y="2949561"/>
              <a:ext cx="1577416" cy="812701"/>
            </a:xfrm>
            <a:prstGeom prst="chord">
              <a:avLst>
                <a:gd name="adj1" fmla="val 5246418"/>
                <a:gd name="adj2" fmla="val 16345245"/>
              </a:avLst>
            </a:prstGeom>
            <a:solidFill>
              <a:schemeClr val="bg2"/>
            </a:solidFill>
            <a:ln>
              <a:solidFill>
                <a:schemeClr val="bg2">
                  <a:lumMod val="9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19994667">
              <a:off x="7471113" y="2957757"/>
              <a:ext cx="293407" cy="805678"/>
            </a:xfrm>
            <a:prstGeom prst="ellipse">
              <a:avLst/>
            </a:prstGeom>
            <a:solidFill>
              <a:schemeClr val="tx1">
                <a:lumMod val="50000"/>
                <a:lumOff val="5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62"/>
            <p:cNvGrpSpPr/>
            <p:nvPr/>
          </p:nvGrpSpPr>
          <p:grpSpPr>
            <a:xfrm>
              <a:off x="7513780" y="3237344"/>
              <a:ext cx="228600" cy="228600"/>
              <a:chOff x="6858000" y="2667000"/>
              <a:chExt cx="228600" cy="228600"/>
            </a:xfrm>
          </p:grpSpPr>
          <p:sp>
            <p:nvSpPr>
              <p:cNvPr id="45" name="Flowchart: Connector 44"/>
              <p:cNvSpPr/>
              <p:nvPr/>
            </p:nvSpPr>
            <p:spPr>
              <a:xfrm>
                <a:off x="6858000" y="2667000"/>
                <a:ext cx="228600" cy="228600"/>
              </a:xfrm>
              <a:prstGeom prst="flowChartConnector">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45"/>
              <p:cNvSpPr/>
              <p:nvPr/>
            </p:nvSpPr>
            <p:spPr>
              <a:xfrm>
                <a:off x="6934200" y="274320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Arrow Connector 34"/>
            <p:cNvCxnSpPr/>
            <p:nvPr/>
          </p:nvCxnSpPr>
          <p:spPr>
            <a:xfrm flipV="1">
              <a:off x="7620000" y="3200400"/>
              <a:ext cx="457200" cy="1531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629236" y="3362036"/>
              <a:ext cx="609600" cy="2278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7505303" y="2931785"/>
              <a:ext cx="534194"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7"/>
            <p:cNvGraphicFramePr>
              <a:graphicFrameLocks noChangeAspect="1"/>
            </p:cNvGraphicFramePr>
            <p:nvPr/>
          </p:nvGraphicFramePr>
          <p:xfrm>
            <a:off x="6940550" y="2438400"/>
            <a:ext cx="419100" cy="317500"/>
          </p:xfrm>
          <a:graphic>
            <a:graphicData uri="http://schemas.openxmlformats.org/presentationml/2006/ole">
              <p:oleObj spid="_x0000_s315406" name="Equation" r:id="rId15" imgW="419040" imgH="317160" progId="Equation.3">
                <p:embed/>
              </p:oleObj>
            </a:graphicData>
          </a:graphic>
        </p:graphicFrame>
        <p:sp>
          <p:nvSpPr>
            <p:cNvPr id="39" name="Freeform 38"/>
            <p:cNvSpPr/>
            <p:nvPr/>
          </p:nvSpPr>
          <p:spPr>
            <a:xfrm>
              <a:off x="7211291" y="2725302"/>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0" name="Object 21"/>
            <p:cNvGraphicFramePr>
              <a:graphicFrameLocks noChangeAspect="1"/>
            </p:cNvGraphicFramePr>
            <p:nvPr/>
          </p:nvGraphicFramePr>
          <p:xfrm>
            <a:off x="7112000" y="3429000"/>
            <a:ext cx="127000" cy="228600"/>
          </p:xfrm>
          <a:graphic>
            <a:graphicData uri="http://schemas.openxmlformats.org/presentationml/2006/ole">
              <p:oleObj spid="_x0000_s315407" name="Equation" r:id="rId16" imgW="126720" imgH="228600" progId="Equation.3">
                <p:embed/>
              </p:oleObj>
            </a:graphicData>
          </a:graphic>
        </p:graphicFrame>
        <p:graphicFrame>
          <p:nvGraphicFramePr>
            <p:cNvPr id="41" name="Object 22"/>
            <p:cNvGraphicFramePr>
              <a:graphicFrameLocks noChangeAspect="1"/>
            </p:cNvGraphicFramePr>
            <p:nvPr/>
          </p:nvGraphicFramePr>
          <p:xfrm>
            <a:off x="7734300" y="2508250"/>
            <a:ext cx="495300" cy="330200"/>
          </p:xfrm>
          <a:graphic>
            <a:graphicData uri="http://schemas.openxmlformats.org/presentationml/2006/ole">
              <p:oleObj spid="_x0000_s315408" name="Equation" r:id="rId17" imgW="495000" imgH="330120" progId="Equation.3">
                <p:embed/>
              </p:oleObj>
            </a:graphicData>
          </a:graphic>
        </p:graphicFrame>
        <p:graphicFrame>
          <p:nvGraphicFramePr>
            <p:cNvPr id="42" name="Object 23"/>
            <p:cNvGraphicFramePr>
              <a:graphicFrameLocks noChangeAspect="1"/>
            </p:cNvGraphicFramePr>
            <p:nvPr/>
          </p:nvGraphicFramePr>
          <p:xfrm>
            <a:off x="8255000" y="3461328"/>
            <a:ext cx="355600" cy="330200"/>
          </p:xfrm>
          <a:graphic>
            <a:graphicData uri="http://schemas.openxmlformats.org/presentationml/2006/ole">
              <p:oleObj spid="_x0000_s315409" name="Equation" r:id="rId18" imgW="355320" imgH="330120" progId="Equation.3">
                <p:embed/>
              </p:oleObj>
            </a:graphicData>
          </a:graphic>
        </p:graphicFrame>
        <p:graphicFrame>
          <p:nvGraphicFramePr>
            <p:cNvPr id="43" name="Object 24"/>
            <p:cNvGraphicFramePr>
              <a:graphicFrameLocks noChangeAspect="1"/>
            </p:cNvGraphicFramePr>
            <p:nvPr/>
          </p:nvGraphicFramePr>
          <p:xfrm>
            <a:off x="8107220" y="2992584"/>
            <a:ext cx="215900" cy="330200"/>
          </p:xfrm>
          <a:graphic>
            <a:graphicData uri="http://schemas.openxmlformats.org/presentationml/2006/ole">
              <p:oleObj spid="_x0000_s315410" name="Equation" r:id="rId19" imgW="215640" imgH="330120" progId="Equation.3">
                <p:embed/>
              </p:oleObj>
            </a:graphicData>
          </a:graphic>
        </p:graphicFrame>
        <p:sp>
          <p:nvSpPr>
            <p:cNvPr id="44" name="Rectangle 43"/>
            <p:cNvSpPr/>
            <p:nvPr/>
          </p:nvSpPr>
          <p:spPr>
            <a:xfrm>
              <a:off x="7085365" y="4724400"/>
              <a:ext cx="915635" cy="369332"/>
            </a:xfrm>
            <a:prstGeom prst="rect">
              <a:avLst/>
            </a:prstGeom>
          </p:spPr>
          <p:txBody>
            <a:bodyPr wrap="none">
              <a:spAutoFit/>
            </a:bodyPr>
            <a:lstStyle/>
            <a:p>
              <a:r>
                <a:rPr lang="en-US" dirty="0" smtClean="0">
                  <a:latin typeface="Arial" pitchFamily="34" charset="0"/>
                  <a:cs typeface="Arial" pitchFamily="34" charset="0"/>
                </a:rPr>
                <a:t>(Fig. 2)</a:t>
              </a:r>
              <a:endParaRPr lang="en-US" dirty="0"/>
            </a:p>
          </p:txBody>
        </p:sp>
      </p:grpSp>
      <p:graphicFrame>
        <p:nvGraphicFramePr>
          <p:cNvPr id="315411" name="Object 19"/>
          <p:cNvGraphicFramePr>
            <a:graphicFrameLocks noChangeAspect="1"/>
          </p:cNvGraphicFramePr>
          <p:nvPr/>
        </p:nvGraphicFramePr>
        <p:xfrm>
          <a:off x="336550" y="1473200"/>
          <a:ext cx="2387600" cy="1346200"/>
        </p:xfrm>
        <a:graphic>
          <a:graphicData uri="http://schemas.openxmlformats.org/presentationml/2006/ole">
            <p:oleObj spid="_x0000_s315411" name="Equation" r:id="rId20" imgW="2387520" imgH="1346040" progId="Equation.3">
              <p:embed/>
            </p:oleObj>
          </a:graphicData>
        </a:graphic>
      </p:graphicFrame>
      <p:graphicFrame>
        <p:nvGraphicFramePr>
          <p:cNvPr id="315412" name="Object 20"/>
          <p:cNvGraphicFramePr>
            <a:graphicFrameLocks noChangeAspect="1"/>
          </p:cNvGraphicFramePr>
          <p:nvPr/>
        </p:nvGraphicFramePr>
        <p:xfrm>
          <a:off x="266700" y="3663950"/>
          <a:ext cx="6680200" cy="825500"/>
        </p:xfrm>
        <a:graphic>
          <a:graphicData uri="http://schemas.openxmlformats.org/presentationml/2006/ole">
            <p:oleObj spid="_x0000_s315412" name="Equation" r:id="rId21" imgW="6680160" imgH="825480" progId="Equation.3">
              <p:embed/>
            </p:oleObj>
          </a:graphicData>
        </a:graphic>
      </p:graphicFrame>
      <p:graphicFrame>
        <p:nvGraphicFramePr>
          <p:cNvPr id="315413" name="Object 21"/>
          <p:cNvGraphicFramePr>
            <a:graphicFrameLocks noChangeAspect="1"/>
          </p:cNvGraphicFramePr>
          <p:nvPr/>
        </p:nvGraphicFramePr>
        <p:xfrm>
          <a:off x="387350" y="4622800"/>
          <a:ext cx="3200400" cy="787400"/>
        </p:xfrm>
        <a:graphic>
          <a:graphicData uri="http://schemas.openxmlformats.org/presentationml/2006/ole">
            <p:oleObj spid="_x0000_s315413" name="Equation" r:id="rId22" imgW="3200400" imgH="787320" progId="Equation.3">
              <p:embed/>
            </p:oleObj>
          </a:graphicData>
        </a:graphic>
      </p:graphicFrame>
      <p:graphicFrame>
        <p:nvGraphicFramePr>
          <p:cNvPr id="315414" name="Object 22"/>
          <p:cNvGraphicFramePr>
            <a:graphicFrameLocks noChangeAspect="1"/>
          </p:cNvGraphicFramePr>
          <p:nvPr/>
        </p:nvGraphicFramePr>
        <p:xfrm>
          <a:off x="444500" y="5461000"/>
          <a:ext cx="2921000" cy="787400"/>
        </p:xfrm>
        <a:graphic>
          <a:graphicData uri="http://schemas.openxmlformats.org/presentationml/2006/ole">
            <p:oleObj spid="_x0000_s315414" name="Equation" r:id="rId23" imgW="2920680" imgH="787320" progId="Equation.3">
              <p:embed/>
            </p:oleObj>
          </a:graphicData>
        </a:graphic>
      </p:graphicFrame>
      <p:graphicFrame>
        <p:nvGraphicFramePr>
          <p:cNvPr id="315415" name="Object 23"/>
          <p:cNvGraphicFramePr>
            <a:graphicFrameLocks noChangeAspect="1"/>
          </p:cNvGraphicFramePr>
          <p:nvPr/>
        </p:nvGraphicFramePr>
        <p:xfrm>
          <a:off x="4178300" y="5638800"/>
          <a:ext cx="2349500" cy="774700"/>
        </p:xfrm>
        <a:graphic>
          <a:graphicData uri="http://schemas.openxmlformats.org/presentationml/2006/ole">
            <p:oleObj spid="_x0000_s315415" name="Equation" r:id="rId24" imgW="2349360" imgH="77436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16609"/>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The Stress Tensor</a:t>
            </a:r>
            <a:endParaRPr lang="en-US" sz="2400" b="1" dirty="0">
              <a:latin typeface="Arial" pitchFamily="34" charset="0"/>
              <a:cs typeface="Arial" pitchFamily="34" charset="0"/>
            </a:endParaRPr>
          </a:p>
        </p:txBody>
      </p:sp>
      <p:grpSp>
        <p:nvGrpSpPr>
          <p:cNvPr id="24" name="Group 23"/>
          <p:cNvGrpSpPr/>
          <p:nvPr/>
        </p:nvGrpSpPr>
        <p:grpSpPr>
          <a:xfrm>
            <a:off x="4572000" y="228600"/>
            <a:ext cx="1854200" cy="1905000"/>
            <a:chOff x="5715000" y="3352800"/>
            <a:chExt cx="1854200" cy="1905000"/>
          </a:xfrm>
        </p:grpSpPr>
        <p:sp>
          <p:nvSpPr>
            <p:cNvPr id="25" name="Freeform 24"/>
            <p:cNvSpPr/>
            <p:nvPr/>
          </p:nvSpPr>
          <p:spPr>
            <a:xfrm>
              <a:off x="6020572" y="41309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rot="5400000" flipH="1" flipV="1">
              <a:off x="5943203" y="39897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flipV="1">
              <a:off x="5791201" y="4455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6400801" y="44553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9" name="Object 4"/>
            <p:cNvGraphicFramePr>
              <a:graphicFrameLocks noChangeAspect="1"/>
            </p:cNvGraphicFramePr>
            <p:nvPr/>
          </p:nvGraphicFramePr>
          <p:xfrm>
            <a:off x="5715000" y="4864100"/>
            <a:ext cx="228600" cy="317500"/>
          </p:xfrm>
          <a:graphic>
            <a:graphicData uri="http://schemas.openxmlformats.org/presentationml/2006/ole">
              <p:oleObj spid="_x0000_s316425" name="Equation" r:id="rId3" imgW="228600" imgH="317160" progId="Equation.3">
                <p:embed/>
              </p:oleObj>
            </a:graphicData>
          </a:graphic>
        </p:graphicFrame>
        <p:graphicFrame>
          <p:nvGraphicFramePr>
            <p:cNvPr id="30" name="Object 5"/>
            <p:cNvGraphicFramePr>
              <a:graphicFrameLocks noChangeAspect="1"/>
            </p:cNvGraphicFramePr>
            <p:nvPr/>
          </p:nvGraphicFramePr>
          <p:xfrm>
            <a:off x="7315200" y="4372842"/>
            <a:ext cx="254000" cy="317500"/>
          </p:xfrm>
          <a:graphic>
            <a:graphicData uri="http://schemas.openxmlformats.org/presentationml/2006/ole">
              <p:oleObj spid="_x0000_s316426" name="Equation" r:id="rId4" imgW="253800" imgH="317160" progId="Equation.3">
                <p:embed/>
              </p:oleObj>
            </a:graphicData>
          </a:graphic>
        </p:graphicFrame>
        <p:graphicFrame>
          <p:nvGraphicFramePr>
            <p:cNvPr id="31" name="Object 6"/>
            <p:cNvGraphicFramePr>
              <a:graphicFrameLocks noChangeAspect="1"/>
            </p:cNvGraphicFramePr>
            <p:nvPr/>
          </p:nvGraphicFramePr>
          <p:xfrm>
            <a:off x="6102350" y="3352800"/>
            <a:ext cx="254000" cy="330200"/>
          </p:xfrm>
          <a:graphic>
            <a:graphicData uri="http://schemas.openxmlformats.org/presentationml/2006/ole">
              <p:oleObj spid="_x0000_s316427" name="Equation" r:id="rId5" imgW="253800" imgH="330120" progId="Equation.3">
                <p:embed/>
              </p:oleObj>
            </a:graphicData>
          </a:graphic>
        </p:graphicFrame>
        <p:graphicFrame>
          <p:nvGraphicFramePr>
            <p:cNvPr id="32" name="Object 10"/>
            <p:cNvGraphicFramePr>
              <a:graphicFrameLocks noChangeAspect="1"/>
            </p:cNvGraphicFramePr>
            <p:nvPr/>
          </p:nvGraphicFramePr>
          <p:xfrm>
            <a:off x="6172200" y="4267200"/>
            <a:ext cx="190500" cy="228600"/>
          </p:xfrm>
          <a:graphic>
            <a:graphicData uri="http://schemas.openxmlformats.org/presentationml/2006/ole">
              <p:oleObj spid="_x0000_s316428" name="Equation" r:id="rId6" imgW="190440" imgH="228600" progId="Equation.3">
                <p:embed/>
              </p:oleObj>
            </a:graphicData>
          </a:graphic>
        </p:graphicFrame>
        <p:cxnSp>
          <p:nvCxnSpPr>
            <p:cNvPr id="33" name="Straight Arrow Connector 32"/>
            <p:cNvCxnSpPr/>
            <p:nvPr/>
          </p:nvCxnSpPr>
          <p:spPr>
            <a:xfrm rot="10800000" flipV="1">
              <a:off x="5945913" y="4449620"/>
              <a:ext cx="457203" cy="34521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H="1">
              <a:off x="6233388" y="4623957"/>
              <a:ext cx="503380" cy="150083"/>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35" name="Object 4"/>
            <p:cNvGraphicFramePr>
              <a:graphicFrameLocks noChangeAspect="1"/>
            </p:cNvGraphicFramePr>
            <p:nvPr/>
          </p:nvGraphicFramePr>
          <p:xfrm>
            <a:off x="5791200" y="4468092"/>
            <a:ext cx="203200" cy="317500"/>
          </p:xfrm>
          <a:graphic>
            <a:graphicData uri="http://schemas.openxmlformats.org/presentationml/2006/ole">
              <p:oleObj spid="_x0000_s316429" name="Equation" r:id="rId7" imgW="203040" imgH="317160" progId="Equation.3">
                <p:embed/>
              </p:oleObj>
            </a:graphicData>
          </a:graphic>
        </p:graphicFrame>
        <p:graphicFrame>
          <p:nvGraphicFramePr>
            <p:cNvPr id="36" name="Object 7"/>
            <p:cNvGraphicFramePr>
              <a:graphicFrameLocks noChangeAspect="1"/>
            </p:cNvGraphicFramePr>
            <p:nvPr/>
          </p:nvGraphicFramePr>
          <p:xfrm>
            <a:off x="6553200" y="4787900"/>
            <a:ext cx="431800" cy="469900"/>
          </p:xfrm>
          <a:graphic>
            <a:graphicData uri="http://schemas.openxmlformats.org/presentationml/2006/ole">
              <p:oleObj spid="_x0000_s316430" name="Equation" r:id="rId8" imgW="431640" imgH="469800" progId="Equation.3">
                <p:embed/>
              </p:oleObj>
            </a:graphicData>
          </a:graphic>
        </p:graphicFrame>
      </p:grpSp>
      <p:graphicFrame>
        <p:nvGraphicFramePr>
          <p:cNvPr id="37" name="Object 23"/>
          <p:cNvGraphicFramePr>
            <a:graphicFrameLocks noChangeAspect="1"/>
          </p:cNvGraphicFramePr>
          <p:nvPr/>
        </p:nvGraphicFramePr>
        <p:xfrm>
          <a:off x="209550" y="838200"/>
          <a:ext cx="3225800" cy="1320800"/>
        </p:xfrm>
        <a:graphic>
          <a:graphicData uri="http://schemas.openxmlformats.org/presentationml/2006/ole">
            <p:oleObj spid="_x0000_s316431" name="Equation" r:id="rId9" imgW="3225600" imgH="1320480" progId="Equation.3">
              <p:embed/>
            </p:oleObj>
          </a:graphicData>
        </a:graphic>
      </p:graphicFrame>
      <p:graphicFrame>
        <p:nvGraphicFramePr>
          <p:cNvPr id="38" name="Object 24"/>
          <p:cNvGraphicFramePr>
            <a:graphicFrameLocks noChangeAspect="1"/>
          </p:cNvGraphicFramePr>
          <p:nvPr/>
        </p:nvGraphicFramePr>
        <p:xfrm>
          <a:off x="374650" y="2438400"/>
          <a:ext cx="1358900" cy="431800"/>
        </p:xfrm>
        <a:graphic>
          <a:graphicData uri="http://schemas.openxmlformats.org/presentationml/2006/ole">
            <p:oleObj spid="_x0000_s316432" name="Equation" r:id="rId10" imgW="1358640" imgH="431640" progId="Equation.3">
              <p:embed/>
            </p:oleObj>
          </a:graphicData>
        </a:graphic>
      </p:graphicFrame>
      <p:grpSp>
        <p:nvGrpSpPr>
          <p:cNvPr id="39" name="Group 38"/>
          <p:cNvGrpSpPr/>
          <p:nvPr/>
        </p:nvGrpSpPr>
        <p:grpSpPr>
          <a:xfrm>
            <a:off x="7137400" y="228600"/>
            <a:ext cx="1854200" cy="1828800"/>
            <a:chOff x="7137400" y="2819400"/>
            <a:chExt cx="1854200" cy="1828800"/>
          </a:xfrm>
        </p:grpSpPr>
        <p:graphicFrame>
          <p:nvGraphicFramePr>
            <p:cNvPr id="40" name="Object 4"/>
            <p:cNvGraphicFramePr>
              <a:graphicFrameLocks noChangeAspect="1"/>
            </p:cNvGraphicFramePr>
            <p:nvPr/>
          </p:nvGraphicFramePr>
          <p:xfrm>
            <a:off x="7137400" y="4330700"/>
            <a:ext cx="228600" cy="317500"/>
          </p:xfrm>
          <a:graphic>
            <a:graphicData uri="http://schemas.openxmlformats.org/presentationml/2006/ole">
              <p:oleObj spid="_x0000_s316433" name="Equation" r:id="rId11" imgW="228600" imgH="317160" progId="Equation.3">
                <p:embed/>
              </p:oleObj>
            </a:graphicData>
          </a:graphic>
        </p:graphicFrame>
        <p:graphicFrame>
          <p:nvGraphicFramePr>
            <p:cNvPr id="41" name="Object 6"/>
            <p:cNvGraphicFramePr>
              <a:graphicFrameLocks noChangeAspect="1"/>
            </p:cNvGraphicFramePr>
            <p:nvPr/>
          </p:nvGraphicFramePr>
          <p:xfrm>
            <a:off x="7524750" y="2819400"/>
            <a:ext cx="254000" cy="330200"/>
          </p:xfrm>
          <a:graphic>
            <a:graphicData uri="http://schemas.openxmlformats.org/presentationml/2006/ole">
              <p:oleObj spid="_x0000_s316434" name="Equation" r:id="rId12" imgW="253800" imgH="330120" progId="Equation.3">
                <p:embed/>
              </p:oleObj>
            </a:graphicData>
          </a:graphic>
        </p:graphicFrame>
        <p:grpSp>
          <p:nvGrpSpPr>
            <p:cNvPr id="42" name="Group 48"/>
            <p:cNvGrpSpPr/>
            <p:nvPr/>
          </p:nvGrpSpPr>
          <p:grpSpPr>
            <a:xfrm>
              <a:off x="7213601" y="2999509"/>
              <a:ext cx="1777999" cy="1379682"/>
              <a:chOff x="7213601" y="2999509"/>
              <a:chExt cx="1777999" cy="1379682"/>
            </a:xfrm>
          </p:grpSpPr>
          <p:sp>
            <p:nvSpPr>
              <p:cNvPr id="43" name="Freeform 42"/>
              <p:cNvSpPr/>
              <p:nvPr/>
            </p:nvSpPr>
            <p:spPr>
              <a:xfrm>
                <a:off x="7442972" y="35975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p:nvPr/>
            </p:nvCxnSpPr>
            <p:spPr>
              <a:xfrm rot="5400000" flipH="1" flipV="1">
                <a:off x="7365603" y="34563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
              <p:cNvCxnSpPr/>
              <p:nvPr/>
            </p:nvCxnSpPr>
            <p:spPr>
              <a:xfrm rot="10800000" flipV="1">
                <a:off x="7213601" y="3921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7823201" y="39219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7" name="Object 5"/>
              <p:cNvGraphicFramePr>
                <a:graphicFrameLocks noChangeAspect="1"/>
              </p:cNvGraphicFramePr>
              <p:nvPr/>
            </p:nvGraphicFramePr>
            <p:xfrm>
              <a:off x="8737600" y="3839442"/>
              <a:ext cx="254000" cy="317500"/>
            </p:xfrm>
            <a:graphic>
              <a:graphicData uri="http://schemas.openxmlformats.org/presentationml/2006/ole">
                <p:oleObj spid="_x0000_s316435" name="Equation" r:id="rId13" imgW="253800" imgH="317160" progId="Equation.3">
                  <p:embed/>
                </p:oleObj>
              </a:graphicData>
            </a:graphic>
          </p:graphicFrame>
          <p:graphicFrame>
            <p:nvGraphicFramePr>
              <p:cNvPr id="48" name="Object 10"/>
              <p:cNvGraphicFramePr>
                <a:graphicFrameLocks noChangeAspect="1"/>
              </p:cNvGraphicFramePr>
              <p:nvPr/>
            </p:nvGraphicFramePr>
            <p:xfrm>
              <a:off x="7594600" y="3733800"/>
              <a:ext cx="190500" cy="228600"/>
            </p:xfrm>
            <a:graphic>
              <a:graphicData uri="http://schemas.openxmlformats.org/presentationml/2006/ole">
                <p:oleObj spid="_x0000_s316436" name="Equation" r:id="rId14" imgW="190440" imgH="228600" progId="Equation.3">
                  <p:embed/>
                </p:oleObj>
              </a:graphicData>
            </a:graphic>
          </p:graphicFrame>
          <p:cxnSp>
            <p:nvCxnSpPr>
              <p:cNvPr id="49" name="Straight Arrow Connector 48"/>
              <p:cNvCxnSpPr/>
              <p:nvPr/>
            </p:nvCxnSpPr>
            <p:spPr>
              <a:xfrm>
                <a:off x="7825517" y="3916220"/>
                <a:ext cx="64008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832436" y="3505202"/>
                <a:ext cx="473366" cy="408707"/>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51" name="Object 4"/>
              <p:cNvGraphicFramePr>
                <a:graphicFrameLocks noChangeAspect="1"/>
              </p:cNvGraphicFramePr>
              <p:nvPr/>
            </p:nvGraphicFramePr>
            <p:xfrm>
              <a:off x="8286750" y="3949700"/>
              <a:ext cx="241300" cy="317500"/>
            </p:xfrm>
            <a:graphic>
              <a:graphicData uri="http://schemas.openxmlformats.org/presentationml/2006/ole">
                <p:oleObj spid="_x0000_s316437" name="Equation" r:id="rId15" imgW="241200" imgH="317160" progId="Equation.3">
                  <p:embed/>
                </p:oleObj>
              </a:graphicData>
            </a:graphic>
          </p:graphicFrame>
          <p:graphicFrame>
            <p:nvGraphicFramePr>
              <p:cNvPr id="52" name="Object 7"/>
              <p:cNvGraphicFramePr>
                <a:graphicFrameLocks noChangeAspect="1"/>
              </p:cNvGraphicFramePr>
              <p:nvPr/>
            </p:nvGraphicFramePr>
            <p:xfrm>
              <a:off x="8332930" y="3163456"/>
              <a:ext cx="469900" cy="469900"/>
            </p:xfrm>
            <a:graphic>
              <a:graphicData uri="http://schemas.openxmlformats.org/presentationml/2006/ole">
                <p:oleObj spid="_x0000_s316438" name="Equation" r:id="rId16" imgW="469800" imgH="469800" progId="Equation.3">
                  <p:embed/>
                </p:oleObj>
              </a:graphicData>
            </a:graphic>
          </p:graphicFrame>
        </p:grpSp>
      </p:grpSp>
      <p:grpSp>
        <p:nvGrpSpPr>
          <p:cNvPr id="53" name="Group 52"/>
          <p:cNvGrpSpPr/>
          <p:nvPr/>
        </p:nvGrpSpPr>
        <p:grpSpPr>
          <a:xfrm>
            <a:off x="7213600" y="2438400"/>
            <a:ext cx="1854200" cy="1828800"/>
            <a:chOff x="7137400" y="4800600"/>
            <a:chExt cx="1854200" cy="1828800"/>
          </a:xfrm>
        </p:grpSpPr>
        <p:graphicFrame>
          <p:nvGraphicFramePr>
            <p:cNvPr id="54" name="Object 4"/>
            <p:cNvGraphicFramePr>
              <a:graphicFrameLocks noChangeAspect="1"/>
            </p:cNvGraphicFramePr>
            <p:nvPr/>
          </p:nvGraphicFramePr>
          <p:xfrm>
            <a:off x="7137400" y="6311900"/>
            <a:ext cx="228600" cy="317500"/>
          </p:xfrm>
          <a:graphic>
            <a:graphicData uri="http://schemas.openxmlformats.org/presentationml/2006/ole">
              <p:oleObj spid="_x0000_s316439" name="Equation" r:id="rId17" imgW="228600" imgH="317160" progId="Equation.3">
                <p:embed/>
              </p:oleObj>
            </a:graphicData>
          </a:graphic>
        </p:graphicFrame>
        <p:graphicFrame>
          <p:nvGraphicFramePr>
            <p:cNvPr id="55" name="Object 5"/>
            <p:cNvGraphicFramePr>
              <a:graphicFrameLocks noChangeAspect="1"/>
            </p:cNvGraphicFramePr>
            <p:nvPr/>
          </p:nvGraphicFramePr>
          <p:xfrm>
            <a:off x="8737600" y="5820642"/>
            <a:ext cx="254000" cy="317500"/>
          </p:xfrm>
          <a:graphic>
            <a:graphicData uri="http://schemas.openxmlformats.org/presentationml/2006/ole">
              <p:oleObj spid="_x0000_s316440" name="Equation" r:id="rId18" imgW="253800" imgH="317160" progId="Equation.3">
                <p:embed/>
              </p:oleObj>
            </a:graphicData>
          </a:graphic>
        </p:graphicFrame>
        <p:graphicFrame>
          <p:nvGraphicFramePr>
            <p:cNvPr id="56" name="Object 6"/>
            <p:cNvGraphicFramePr>
              <a:graphicFrameLocks noChangeAspect="1"/>
            </p:cNvGraphicFramePr>
            <p:nvPr/>
          </p:nvGraphicFramePr>
          <p:xfrm>
            <a:off x="7524750" y="4800600"/>
            <a:ext cx="254000" cy="330200"/>
          </p:xfrm>
          <a:graphic>
            <a:graphicData uri="http://schemas.openxmlformats.org/presentationml/2006/ole">
              <p:oleObj spid="_x0000_s316441" name="Equation" r:id="rId19" imgW="253800" imgH="330120" progId="Equation.3">
                <p:embed/>
              </p:oleObj>
            </a:graphicData>
          </a:graphic>
        </p:graphicFrame>
        <p:grpSp>
          <p:nvGrpSpPr>
            <p:cNvPr id="57" name="Group 49"/>
            <p:cNvGrpSpPr/>
            <p:nvPr/>
          </p:nvGrpSpPr>
          <p:grpSpPr>
            <a:xfrm>
              <a:off x="7213601" y="4980709"/>
              <a:ext cx="1628339" cy="1379682"/>
              <a:chOff x="7213601" y="4980709"/>
              <a:chExt cx="1628339" cy="1379682"/>
            </a:xfrm>
          </p:grpSpPr>
          <p:sp>
            <p:nvSpPr>
              <p:cNvPr id="58" name="Freeform 57"/>
              <p:cNvSpPr/>
              <p:nvPr/>
            </p:nvSpPr>
            <p:spPr>
              <a:xfrm>
                <a:off x="7442972" y="5578760"/>
                <a:ext cx="629612" cy="588047"/>
              </a:xfrm>
              <a:custGeom>
                <a:avLst/>
                <a:gdLst>
                  <a:gd name="connsiteX0" fmla="*/ 0 w 629612"/>
                  <a:gd name="connsiteY0" fmla="*/ 204739 h 588047"/>
                  <a:gd name="connsiteX1" fmla="*/ 166255 w 629612"/>
                  <a:gd name="connsiteY1" fmla="*/ 29248 h 588047"/>
                  <a:gd name="connsiteX2" fmla="*/ 554182 w 629612"/>
                  <a:gd name="connsiteY2" fmla="*/ 47721 h 588047"/>
                  <a:gd name="connsiteX3" fmla="*/ 618836 w 629612"/>
                  <a:gd name="connsiteY3" fmla="*/ 315575 h 588047"/>
                  <a:gd name="connsiteX4" fmla="*/ 563418 w 629612"/>
                  <a:gd name="connsiteY4" fmla="*/ 491066 h 588047"/>
                  <a:gd name="connsiteX5" fmla="*/ 249382 w 629612"/>
                  <a:gd name="connsiteY5" fmla="*/ 574193 h 588047"/>
                  <a:gd name="connsiteX6" fmla="*/ 129309 w 629612"/>
                  <a:gd name="connsiteY6" fmla="*/ 407939 h 588047"/>
                  <a:gd name="connsiteX7" fmla="*/ 0 w 629612"/>
                  <a:gd name="connsiteY7" fmla="*/ 204739 h 58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612" h="588047">
                    <a:moveTo>
                      <a:pt x="0" y="204739"/>
                    </a:moveTo>
                    <a:cubicBezTo>
                      <a:pt x="36945" y="130078"/>
                      <a:pt x="73891" y="55418"/>
                      <a:pt x="166255" y="29248"/>
                    </a:cubicBezTo>
                    <a:cubicBezTo>
                      <a:pt x="258619" y="3078"/>
                      <a:pt x="478752" y="0"/>
                      <a:pt x="554182" y="47721"/>
                    </a:cubicBezTo>
                    <a:cubicBezTo>
                      <a:pt x="629612" y="95442"/>
                      <a:pt x="617297" y="241684"/>
                      <a:pt x="618836" y="315575"/>
                    </a:cubicBezTo>
                    <a:cubicBezTo>
                      <a:pt x="620375" y="389466"/>
                      <a:pt x="624994" y="447963"/>
                      <a:pt x="563418" y="491066"/>
                    </a:cubicBezTo>
                    <a:cubicBezTo>
                      <a:pt x="501842" y="534169"/>
                      <a:pt x="321733" y="588047"/>
                      <a:pt x="249382" y="574193"/>
                    </a:cubicBezTo>
                    <a:cubicBezTo>
                      <a:pt x="177031" y="560339"/>
                      <a:pt x="129309" y="407939"/>
                      <a:pt x="129309" y="407939"/>
                    </a:cubicBezTo>
                    <a:lnTo>
                      <a:pt x="0" y="204739"/>
                    </a:ln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p:cNvCxnSpPr/>
              <p:nvPr/>
            </p:nvCxnSpPr>
            <p:spPr>
              <a:xfrm rot="5400000" flipH="1" flipV="1">
                <a:off x="7365603" y="543751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10800000" flipV="1">
                <a:off x="7213601" y="59031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7823201" y="5903192"/>
                <a:ext cx="914400" cy="79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62" name="Object 10"/>
              <p:cNvGraphicFramePr>
                <a:graphicFrameLocks noChangeAspect="1"/>
              </p:cNvGraphicFramePr>
              <p:nvPr/>
            </p:nvGraphicFramePr>
            <p:xfrm>
              <a:off x="7594600" y="5715000"/>
              <a:ext cx="190500" cy="228600"/>
            </p:xfrm>
            <a:graphic>
              <a:graphicData uri="http://schemas.openxmlformats.org/presentationml/2006/ole">
                <p:oleObj spid="_x0000_s316442" name="Equation" r:id="rId20" imgW="190440" imgH="228600" progId="Equation.3">
                  <p:embed/>
                </p:oleObj>
              </a:graphicData>
            </a:graphic>
          </p:graphicFrame>
          <p:cxnSp>
            <p:nvCxnSpPr>
              <p:cNvPr id="63" name="Straight Arrow Connector 62"/>
              <p:cNvCxnSpPr/>
              <p:nvPr/>
            </p:nvCxnSpPr>
            <p:spPr>
              <a:xfrm rot="5400000" flipH="1" flipV="1">
                <a:off x="7546106" y="5615710"/>
                <a:ext cx="56342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flipH="1" flipV="1">
                <a:off x="7783948" y="5373255"/>
                <a:ext cx="561107" cy="482602"/>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65" name="Object 4"/>
              <p:cNvGraphicFramePr>
                <a:graphicFrameLocks noChangeAspect="1"/>
              </p:cNvGraphicFramePr>
              <p:nvPr/>
            </p:nvGraphicFramePr>
            <p:xfrm>
              <a:off x="7531100" y="5175250"/>
              <a:ext cx="228600" cy="330200"/>
            </p:xfrm>
            <a:graphic>
              <a:graphicData uri="http://schemas.openxmlformats.org/presentationml/2006/ole">
                <p:oleObj spid="_x0000_s316443" name="Equation" r:id="rId21" imgW="228600" imgH="330120" progId="Equation.3">
                  <p:embed/>
                </p:oleObj>
              </a:graphicData>
            </a:graphic>
          </p:graphicFrame>
          <p:graphicFrame>
            <p:nvGraphicFramePr>
              <p:cNvPr id="66" name="Object 7"/>
              <p:cNvGraphicFramePr>
                <a:graphicFrameLocks noChangeAspect="1"/>
              </p:cNvGraphicFramePr>
              <p:nvPr/>
            </p:nvGraphicFramePr>
            <p:xfrm>
              <a:off x="8384740" y="5029200"/>
              <a:ext cx="457200" cy="469900"/>
            </p:xfrm>
            <a:graphic>
              <a:graphicData uri="http://schemas.openxmlformats.org/presentationml/2006/ole">
                <p:oleObj spid="_x0000_s316444" name="Equation" r:id="rId22" imgW="457200" imgH="469800" progId="Equation.3">
                  <p:embed/>
                </p:oleObj>
              </a:graphicData>
            </a:graphic>
          </p:graphicFrame>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17442"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17443"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17444"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17445"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17446"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17447" name="Equation" r:id="rId8" imgW="203040" imgH="228600" progId="Equation.3">
              <p:embed/>
            </p:oleObj>
          </a:graphicData>
        </a:graphic>
      </p:graphicFrame>
      <p:graphicFrame>
        <p:nvGraphicFramePr>
          <p:cNvPr id="172047" name="Object 8"/>
          <p:cNvGraphicFramePr>
            <a:graphicFrameLocks noChangeAspect="1"/>
          </p:cNvGraphicFramePr>
          <p:nvPr/>
        </p:nvGraphicFramePr>
        <p:xfrm>
          <a:off x="6705600" y="1143000"/>
          <a:ext cx="203200" cy="241300"/>
        </p:xfrm>
        <a:graphic>
          <a:graphicData uri="http://schemas.openxmlformats.org/presentationml/2006/ole">
            <p:oleObj spid="_x0000_s317448" name="Equation" r:id="rId9" imgW="203040" imgH="2412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18466"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18467"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18468"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18469"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18470"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18471"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18472"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18473" name="Equation" r:id="rId10" imgW="215640" imgH="33012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ABC…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19490"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19491"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19492"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19493"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19494"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19495"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19496"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19497"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19498" name="Equation" r:id="rId11" imgW="41904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ABC…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0514"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0515"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0516"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0517"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0518"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0519"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0520" name="Equation" r:id="rId9" imgW="203040" imgH="24120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0521" name="Equation" r:id="rId10" imgW="63468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PBC…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1538"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1539"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1540"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1541"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1542"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1543"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1544" name="Equation" r:id="rId9" imgW="203040" imgH="241200" progId="Equation.3">
              <p:embed/>
            </p:oleObj>
          </a:graphicData>
        </a:graphic>
      </p:graphicFrame>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1545" name="Equation" r:id="rId10" imgW="660240" imgH="3808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PAC…</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2562"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2563"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2564"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2565"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2566"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2567"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2568" name="Equation" r:id="rId9" imgW="203040" imgH="24120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2569" name="Equation" r:id="rId10"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On the tetrahedron face PAB…</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3586"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3587"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3588"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3589"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3590"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3591"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3592"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23593"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23594" name="Equation" r:id="rId11" imgW="41904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3595" name="Equation" r:id="rId12"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3596" name="Equation" r:id="rId13"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3597" name="Equation" r:id="rId14"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hence ….</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4610"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4611"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4612"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4613"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4614"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4615"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4616"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24617"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24618"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324619"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4620"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4621"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4622" name="Equation" r:id="rId15" imgW="660240" imgH="393480" progId="Equation.3">
              <p:embed/>
            </p:oleObj>
          </a:graphicData>
        </a:graphic>
      </p:graphicFrame>
      <p:sp>
        <p:nvSpPr>
          <p:cNvPr id="39" name="TextBox 38"/>
          <p:cNvSpPr txBox="1"/>
          <p:nvPr/>
        </p:nvSpPr>
        <p:spPr>
          <a:xfrm>
            <a:off x="304800" y="1600200"/>
            <a:ext cx="8610600" cy="400110"/>
          </a:xfrm>
          <a:prstGeom prst="rect">
            <a:avLst/>
          </a:prstGeom>
          <a:noFill/>
        </p:spPr>
        <p:txBody>
          <a:bodyPr wrap="square" rtlCol="0">
            <a:spAutoFit/>
          </a:bodyPr>
          <a:lstStyle/>
          <a:p>
            <a:r>
              <a:rPr lang="en-US" sz="2000" b="1" dirty="0" smtClean="0">
                <a:latin typeface="Arial" pitchFamily="34" charset="0"/>
                <a:cs typeface="Arial" pitchFamily="34" charset="0"/>
              </a:rPr>
              <a:t>and the body force …</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5634"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5635"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5636"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5637"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5638"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5639"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5640"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25641"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25642"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325643"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5644"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5645"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5646" name="Equation" r:id="rId15" imgW="660240" imgH="393480" progId="Equation.3">
              <p:embed/>
            </p:oleObj>
          </a:graphicData>
        </a:graphic>
      </p:graphicFrame>
      <p:sp>
        <p:nvSpPr>
          <p:cNvPr id="40" name="Rectangle 39"/>
          <p:cNvSpPr/>
          <p:nvPr/>
        </p:nvSpPr>
        <p:spPr>
          <a:xfrm>
            <a:off x="304800" y="1676400"/>
            <a:ext cx="4191000" cy="923330"/>
          </a:xfrm>
          <a:prstGeom prst="rect">
            <a:avLst/>
          </a:prstGeom>
        </p:spPr>
        <p:txBody>
          <a:bodyPr wrap="square">
            <a:spAutoFit/>
          </a:bodyPr>
          <a:lstStyle/>
          <a:p>
            <a:r>
              <a:rPr lang="en-US" dirty="0" smtClean="0">
                <a:latin typeface="Arial" pitchFamily="34" charset="0"/>
                <a:cs typeface="Arial" pitchFamily="34" charset="0"/>
              </a:rPr>
              <a:t>If </a:t>
            </a:r>
            <a:r>
              <a:rPr lang="en-US" dirty="0" err="1" smtClean="0">
                <a:latin typeface="Arial" pitchFamily="34" charset="0"/>
                <a:cs typeface="Arial" pitchFamily="34" charset="0"/>
              </a:rPr>
              <a:t>dS</a:t>
            </a:r>
            <a:r>
              <a:rPr lang="en-US" dirty="0" smtClean="0">
                <a:latin typeface="Arial" pitchFamily="34" charset="0"/>
                <a:cs typeface="Arial" pitchFamily="34" charset="0"/>
              </a:rPr>
              <a:t> is the area of the base , then the area of respective faces will be the projected are</a:t>
            </a:r>
            <a:endParaRPr lang="en-US" dirty="0"/>
          </a:p>
        </p:txBody>
      </p:sp>
      <p:graphicFrame>
        <p:nvGraphicFramePr>
          <p:cNvPr id="179215" name="Object 11"/>
          <p:cNvGraphicFramePr>
            <a:graphicFrameLocks noChangeAspect="1"/>
          </p:cNvGraphicFramePr>
          <p:nvPr/>
        </p:nvGraphicFramePr>
        <p:xfrm>
          <a:off x="1824184" y="2286000"/>
          <a:ext cx="1854200" cy="330200"/>
        </p:xfrm>
        <a:graphic>
          <a:graphicData uri="http://schemas.openxmlformats.org/presentationml/2006/ole">
            <p:oleObj spid="_x0000_s325647" name="Equation" r:id="rId16" imgW="1854000" imgH="330120" progId="Equation.3">
              <p:embed/>
            </p:oleObj>
          </a:graphicData>
        </a:graphic>
      </p:graphicFrame>
      <p:graphicFrame>
        <p:nvGraphicFramePr>
          <p:cNvPr id="179216" name="Object 16"/>
          <p:cNvGraphicFramePr>
            <a:graphicFrameLocks noChangeAspect="1"/>
          </p:cNvGraphicFramePr>
          <p:nvPr/>
        </p:nvGraphicFramePr>
        <p:xfrm>
          <a:off x="895928" y="2667000"/>
          <a:ext cx="2120900" cy="1092200"/>
        </p:xfrm>
        <a:graphic>
          <a:graphicData uri="http://schemas.openxmlformats.org/presentationml/2006/ole">
            <p:oleObj spid="_x0000_s325648" name="Equation" r:id="rId17" imgW="2120760" imgH="109188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sp>
        <p:nvSpPr>
          <p:cNvPr id="4" name="Rectangle 3"/>
          <p:cNvSpPr/>
          <p:nvPr/>
        </p:nvSpPr>
        <p:spPr>
          <a:xfrm>
            <a:off x="304800" y="990600"/>
            <a:ext cx="4853484" cy="646331"/>
          </a:xfrm>
          <a:prstGeom prst="rect">
            <a:avLst/>
          </a:prstGeom>
        </p:spPr>
        <p:txBody>
          <a:bodyPr wrap="square">
            <a:spAutoFit/>
          </a:bodyPr>
          <a:lstStyle/>
          <a:p>
            <a:r>
              <a:rPr lang="en-US" dirty="0" smtClean="0">
                <a:latin typeface="Arial" pitchFamily="34" charset="0"/>
                <a:cs typeface="Arial" pitchFamily="34" charset="0"/>
              </a:rPr>
              <a:t>Consider the equilibrium of a small portion of body in the shape of a tetrahedron</a:t>
            </a:r>
            <a:endParaRPr lang="en-US" dirty="0"/>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6658"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6659"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6660"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6661"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6662"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6663"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6664"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26665"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26666"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326667"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6668"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6669"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6670" name="Equation" r:id="rId15" imgW="660240" imgH="393480" progId="Equation.3">
              <p:embed/>
            </p:oleObj>
          </a:graphicData>
        </a:graphic>
      </p:graphicFrame>
      <p:sp>
        <p:nvSpPr>
          <p:cNvPr id="40" name="Rectangle 39"/>
          <p:cNvSpPr/>
          <p:nvPr/>
        </p:nvSpPr>
        <p:spPr>
          <a:xfrm>
            <a:off x="304800" y="1752600"/>
            <a:ext cx="4191000" cy="923330"/>
          </a:xfrm>
          <a:prstGeom prst="rect">
            <a:avLst/>
          </a:prstGeom>
        </p:spPr>
        <p:txBody>
          <a:bodyPr wrap="square">
            <a:spAutoFit/>
          </a:bodyPr>
          <a:lstStyle/>
          <a:p>
            <a:r>
              <a:rPr lang="en-US" dirty="0" smtClean="0">
                <a:latin typeface="Arial" pitchFamily="34" charset="0"/>
                <a:cs typeface="Arial" pitchFamily="34" charset="0"/>
              </a:rPr>
              <a:t>If </a:t>
            </a:r>
            <a:r>
              <a:rPr lang="en-US" dirty="0" err="1" smtClean="0">
                <a:latin typeface="Arial" pitchFamily="34" charset="0"/>
                <a:cs typeface="Arial" pitchFamily="34" charset="0"/>
              </a:rPr>
              <a:t>dS</a:t>
            </a:r>
            <a:r>
              <a:rPr lang="en-US" dirty="0" smtClean="0">
                <a:latin typeface="Arial" pitchFamily="34" charset="0"/>
                <a:cs typeface="Arial" pitchFamily="34" charset="0"/>
              </a:rPr>
              <a:t> is the area of the base , then the area of respective faces will be the projected are</a:t>
            </a:r>
            <a:endParaRPr lang="en-US" dirty="0"/>
          </a:p>
        </p:txBody>
      </p:sp>
      <p:graphicFrame>
        <p:nvGraphicFramePr>
          <p:cNvPr id="179215" name="Object 11"/>
          <p:cNvGraphicFramePr>
            <a:graphicFrameLocks noChangeAspect="1"/>
          </p:cNvGraphicFramePr>
          <p:nvPr/>
        </p:nvGraphicFramePr>
        <p:xfrm>
          <a:off x="1750288" y="2350652"/>
          <a:ext cx="1854200" cy="330200"/>
        </p:xfrm>
        <a:graphic>
          <a:graphicData uri="http://schemas.openxmlformats.org/presentationml/2006/ole">
            <p:oleObj spid="_x0000_s326671" name="Equation" r:id="rId16" imgW="1854000" imgH="330120" progId="Equation.3">
              <p:embed/>
            </p:oleObj>
          </a:graphicData>
        </a:graphic>
      </p:graphicFrame>
      <p:graphicFrame>
        <p:nvGraphicFramePr>
          <p:cNvPr id="179216" name="Object 16"/>
          <p:cNvGraphicFramePr>
            <a:graphicFrameLocks noChangeAspect="1"/>
          </p:cNvGraphicFramePr>
          <p:nvPr/>
        </p:nvGraphicFramePr>
        <p:xfrm>
          <a:off x="895928" y="2743200"/>
          <a:ext cx="2120900" cy="1092200"/>
        </p:xfrm>
        <a:graphic>
          <a:graphicData uri="http://schemas.openxmlformats.org/presentationml/2006/ole">
            <p:oleObj spid="_x0000_s326672" name="Equation" r:id="rId17" imgW="2120760" imgH="1091880" progId="Equation.3">
              <p:embed/>
            </p:oleObj>
          </a:graphicData>
        </a:graphic>
      </p:graphicFrame>
      <p:sp>
        <p:nvSpPr>
          <p:cNvPr id="44" name="Rectangle 43"/>
          <p:cNvSpPr/>
          <p:nvPr/>
        </p:nvSpPr>
        <p:spPr>
          <a:xfrm>
            <a:off x="233224" y="3801070"/>
            <a:ext cx="8763000" cy="646331"/>
          </a:xfrm>
          <a:prstGeom prst="rect">
            <a:avLst/>
          </a:prstGeom>
        </p:spPr>
        <p:txBody>
          <a:bodyPr wrap="square">
            <a:spAutoFit/>
          </a:bodyPr>
          <a:lstStyle/>
          <a:p>
            <a:r>
              <a:rPr lang="en-US" dirty="0" smtClean="0">
                <a:latin typeface="Arial" pitchFamily="34" charset="0"/>
                <a:cs typeface="Arial" pitchFamily="34" charset="0"/>
              </a:rPr>
              <a:t>equilibrium requires the vector sum of all forces acting on the tetrahedron to be zero, that is </a:t>
            </a:r>
            <a:endParaRPr lang="en-US" dirty="0"/>
          </a:p>
        </p:txBody>
      </p:sp>
      <p:graphicFrame>
        <p:nvGraphicFramePr>
          <p:cNvPr id="179217" name="Object 10"/>
          <p:cNvGraphicFramePr>
            <a:graphicFrameLocks noChangeAspect="1"/>
          </p:cNvGraphicFramePr>
          <p:nvPr/>
        </p:nvGraphicFramePr>
        <p:xfrm>
          <a:off x="984250" y="4572000"/>
          <a:ext cx="5130800" cy="393700"/>
        </p:xfrm>
        <a:graphic>
          <a:graphicData uri="http://schemas.openxmlformats.org/presentationml/2006/ole">
            <p:oleObj spid="_x0000_s326673" name="Equation" r:id="rId18" imgW="5130720" imgH="393480" progId="Equation.3">
              <p:embed/>
            </p:oleObj>
          </a:graphicData>
        </a:graphic>
      </p:graphicFrame>
      <p:graphicFrame>
        <p:nvGraphicFramePr>
          <p:cNvPr id="179218" name="Object 18"/>
          <p:cNvGraphicFramePr>
            <a:graphicFrameLocks noChangeAspect="1"/>
          </p:cNvGraphicFramePr>
          <p:nvPr/>
        </p:nvGraphicFramePr>
        <p:xfrm>
          <a:off x="1828800" y="5029200"/>
          <a:ext cx="3175000" cy="457200"/>
        </p:xfrm>
        <a:graphic>
          <a:graphicData uri="http://schemas.openxmlformats.org/presentationml/2006/ole">
            <p:oleObj spid="_x0000_s326674" name="Equation" r:id="rId19" imgW="3174840" imgH="457200" progId="Equation.3">
              <p:embed/>
            </p:oleObj>
          </a:graphicData>
        </a:graphic>
      </p:graphicFrame>
      <p:graphicFrame>
        <p:nvGraphicFramePr>
          <p:cNvPr id="179219" name="Object 19"/>
          <p:cNvGraphicFramePr>
            <a:graphicFrameLocks noChangeAspect="1"/>
          </p:cNvGraphicFramePr>
          <p:nvPr/>
        </p:nvGraphicFramePr>
        <p:xfrm>
          <a:off x="2219325" y="5791200"/>
          <a:ext cx="2413000" cy="609600"/>
        </p:xfrm>
        <a:graphic>
          <a:graphicData uri="http://schemas.openxmlformats.org/presentationml/2006/ole">
            <p:oleObj spid="_x0000_s326675" name="Equation" r:id="rId20" imgW="2412720" imgH="609480" progId="Equation.3">
              <p:embed/>
            </p:oleObj>
          </a:graphicData>
        </a:graphic>
      </p:graphicFrame>
      <p:graphicFrame>
        <p:nvGraphicFramePr>
          <p:cNvPr id="179220" name="Object 20"/>
          <p:cNvGraphicFramePr>
            <a:graphicFrameLocks noChangeAspect="1"/>
          </p:cNvGraphicFramePr>
          <p:nvPr/>
        </p:nvGraphicFramePr>
        <p:xfrm>
          <a:off x="5423490" y="5334000"/>
          <a:ext cx="1193800" cy="609600"/>
        </p:xfrm>
        <a:graphic>
          <a:graphicData uri="http://schemas.openxmlformats.org/presentationml/2006/ole">
            <p:oleObj spid="_x0000_s326676" name="Equation" r:id="rId21" imgW="1193760" imgH="60948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Principles…</a:t>
            </a:r>
            <a:endParaRPr lang="en-US" sz="3200" b="1" dirty="0">
              <a:latin typeface="Arial" pitchFamily="34" charset="0"/>
              <a:cs typeface="Arial" pitchFamily="34" charset="0"/>
            </a:endParaRPr>
          </a:p>
        </p:txBody>
      </p:sp>
      <p:sp>
        <p:nvSpPr>
          <p:cNvPr id="3" name="TextBox 2"/>
          <p:cNvSpPr txBox="1"/>
          <p:nvPr/>
        </p:nvSpPr>
        <p:spPr>
          <a:xfrm>
            <a:off x="304800" y="609600"/>
            <a:ext cx="8610600" cy="461665"/>
          </a:xfrm>
          <a:prstGeom prst="rect">
            <a:avLst/>
          </a:prstGeom>
          <a:noFill/>
        </p:spPr>
        <p:txBody>
          <a:bodyPr wrap="square" rtlCol="0">
            <a:spAutoFit/>
          </a:bodyPr>
          <a:lstStyle/>
          <a:p>
            <a:r>
              <a:rPr lang="en-US" sz="2400" b="1" dirty="0" smtClean="0">
                <a:latin typeface="Arial" pitchFamily="34" charset="0"/>
                <a:cs typeface="Arial" pitchFamily="34" charset="0"/>
              </a:rPr>
              <a:t>Cauchy Stress formula</a:t>
            </a:r>
            <a:endParaRPr lang="en-US" sz="2400" b="1" dirty="0">
              <a:latin typeface="Arial" pitchFamily="34" charset="0"/>
              <a:cs typeface="Arial" pitchFamily="34" charset="0"/>
            </a:endParaRPr>
          </a:p>
        </p:txBody>
      </p:sp>
      <p:cxnSp>
        <p:nvCxnSpPr>
          <p:cNvPr id="14" name="Straight Arrow Connector 13"/>
          <p:cNvCxnSpPr/>
          <p:nvPr/>
        </p:nvCxnSpPr>
        <p:spPr>
          <a:xfrm rot="5400000" flipH="1" flipV="1">
            <a:off x="5729253" y="1701407"/>
            <a:ext cx="1246907" cy="628864"/>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a:off x="6666346" y="1390074"/>
            <a:ext cx="953657" cy="895927"/>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6065982" y="2285999"/>
            <a:ext cx="1554019" cy="35329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6263631" y="1860548"/>
            <a:ext cx="830119"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698676" y="2276764"/>
            <a:ext cx="921324" cy="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6096000" y="2286000"/>
            <a:ext cx="563420" cy="304799"/>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262833" y="976168"/>
            <a:ext cx="830119"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613076" y="2286000"/>
            <a:ext cx="921324" cy="0"/>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flipV="1">
            <a:off x="5467928" y="2639293"/>
            <a:ext cx="563420" cy="304799"/>
          </a:xfrm>
          <a:prstGeom prst="straightConnector1">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lowchart: Connector 33"/>
          <p:cNvSpPr/>
          <p:nvPr/>
        </p:nvSpPr>
        <p:spPr>
          <a:xfrm>
            <a:off x="6650184" y="2237508"/>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2034" name="Object 2"/>
          <p:cNvGraphicFramePr>
            <a:graphicFrameLocks noChangeAspect="1"/>
          </p:cNvGraphicFramePr>
          <p:nvPr/>
        </p:nvGraphicFramePr>
        <p:xfrm>
          <a:off x="6737924" y="2029692"/>
          <a:ext cx="203200" cy="228600"/>
        </p:xfrm>
        <a:graphic>
          <a:graphicData uri="http://schemas.openxmlformats.org/presentationml/2006/ole">
            <p:oleObj spid="_x0000_s327682" name="Equation" r:id="rId3" imgW="203040" imgH="228600" progId="Equation.3">
              <p:embed/>
            </p:oleObj>
          </a:graphicData>
        </a:graphic>
      </p:graphicFrame>
      <p:graphicFrame>
        <p:nvGraphicFramePr>
          <p:cNvPr id="172035" name="Object 4"/>
          <p:cNvGraphicFramePr>
            <a:graphicFrameLocks noChangeAspect="1"/>
          </p:cNvGraphicFramePr>
          <p:nvPr/>
        </p:nvGraphicFramePr>
        <p:xfrm>
          <a:off x="5410200" y="2882900"/>
          <a:ext cx="228600" cy="317500"/>
        </p:xfrm>
        <a:graphic>
          <a:graphicData uri="http://schemas.openxmlformats.org/presentationml/2006/ole">
            <p:oleObj spid="_x0000_s327683" name="Equation" r:id="rId4" imgW="228600" imgH="317160" progId="Equation.3">
              <p:embed/>
            </p:oleObj>
          </a:graphicData>
        </a:graphic>
      </p:graphicFrame>
      <p:graphicFrame>
        <p:nvGraphicFramePr>
          <p:cNvPr id="172036" name="Object 5"/>
          <p:cNvGraphicFramePr>
            <a:graphicFrameLocks noChangeAspect="1"/>
          </p:cNvGraphicFramePr>
          <p:nvPr/>
        </p:nvGraphicFramePr>
        <p:xfrm>
          <a:off x="8509000" y="1968500"/>
          <a:ext cx="254000" cy="317500"/>
        </p:xfrm>
        <a:graphic>
          <a:graphicData uri="http://schemas.openxmlformats.org/presentationml/2006/ole">
            <p:oleObj spid="_x0000_s327684" name="Equation" r:id="rId5" imgW="253800" imgH="317160" progId="Equation.3">
              <p:embed/>
            </p:oleObj>
          </a:graphicData>
        </a:graphic>
      </p:graphicFrame>
      <p:graphicFrame>
        <p:nvGraphicFramePr>
          <p:cNvPr id="172037" name="Object 6"/>
          <p:cNvGraphicFramePr>
            <a:graphicFrameLocks noChangeAspect="1"/>
          </p:cNvGraphicFramePr>
          <p:nvPr/>
        </p:nvGraphicFramePr>
        <p:xfrm>
          <a:off x="6419272" y="381000"/>
          <a:ext cx="254000" cy="330200"/>
        </p:xfrm>
        <a:graphic>
          <a:graphicData uri="http://schemas.openxmlformats.org/presentationml/2006/ole">
            <p:oleObj spid="_x0000_s327685" name="Equation" r:id="rId6" imgW="253800" imgH="330120" progId="Equation.3">
              <p:embed/>
            </p:oleObj>
          </a:graphicData>
        </a:graphic>
      </p:graphicFrame>
      <p:graphicFrame>
        <p:nvGraphicFramePr>
          <p:cNvPr id="172038" name="Object 6"/>
          <p:cNvGraphicFramePr>
            <a:graphicFrameLocks noChangeAspect="1"/>
          </p:cNvGraphicFramePr>
          <p:nvPr/>
        </p:nvGraphicFramePr>
        <p:xfrm>
          <a:off x="5830456" y="2419928"/>
          <a:ext cx="228600" cy="228600"/>
        </p:xfrm>
        <a:graphic>
          <a:graphicData uri="http://schemas.openxmlformats.org/presentationml/2006/ole">
            <p:oleObj spid="_x0000_s327686" name="Equation" r:id="rId7" imgW="228600" imgH="228600" progId="Equation.3">
              <p:embed/>
            </p:oleObj>
          </a:graphicData>
        </a:graphic>
      </p:graphicFrame>
      <p:graphicFrame>
        <p:nvGraphicFramePr>
          <p:cNvPr id="172039" name="Object 7"/>
          <p:cNvGraphicFramePr>
            <a:graphicFrameLocks noChangeAspect="1"/>
          </p:cNvGraphicFramePr>
          <p:nvPr/>
        </p:nvGraphicFramePr>
        <p:xfrm>
          <a:off x="7629236" y="2029692"/>
          <a:ext cx="203200" cy="228600"/>
        </p:xfrm>
        <a:graphic>
          <a:graphicData uri="http://schemas.openxmlformats.org/presentationml/2006/ole">
            <p:oleObj spid="_x0000_s327687" name="Equation" r:id="rId8" imgW="203040" imgH="228600" progId="Equation.3">
              <p:embed/>
            </p:oleObj>
          </a:graphicData>
        </a:graphic>
      </p:graphicFrame>
      <p:graphicFrame>
        <p:nvGraphicFramePr>
          <p:cNvPr id="172040" name="Object 8"/>
          <p:cNvGraphicFramePr>
            <a:graphicFrameLocks noChangeAspect="1"/>
          </p:cNvGraphicFramePr>
          <p:nvPr/>
        </p:nvGraphicFramePr>
        <p:xfrm>
          <a:off x="6705600" y="1143000"/>
          <a:ext cx="203200" cy="241300"/>
        </p:xfrm>
        <a:graphic>
          <a:graphicData uri="http://schemas.openxmlformats.org/presentationml/2006/ole">
            <p:oleObj spid="_x0000_s327688" name="Equation" r:id="rId9" imgW="203040" imgH="241200" progId="Equation.3">
              <p:embed/>
            </p:oleObj>
          </a:graphicData>
        </a:graphic>
      </p:graphicFrame>
      <p:cxnSp>
        <p:nvCxnSpPr>
          <p:cNvPr id="42" name="Straight Arrow Connector 41"/>
          <p:cNvCxnSpPr/>
          <p:nvPr/>
        </p:nvCxnSpPr>
        <p:spPr>
          <a:xfrm flipV="1">
            <a:off x="6687128" y="1905000"/>
            <a:ext cx="475672" cy="369452"/>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010400" y="1650072"/>
            <a:ext cx="475488" cy="36576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7001164" y="1847272"/>
            <a:ext cx="762000" cy="187032"/>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1" name="Object 9"/>
          <p:cNvGraphicFramePr>
            <a:graphicFrameLocks noChangeAspect="1"/>
          </p:cNvGraphicFramePr>
          <p:nvPr/>
        </p:nvGraphicFramePr>
        <p:xfrm>
          <a:off x="7488384" y="1408544"/>
          <a:ext cx="215900" cy="330200"/>
        </p:xfrm>
        <a:graphic>
          <a:graphicData uri="http://schemas.openxmlformats.org/presentationml/2006/ole">
            <p:oleObj spid="_x0000_s327689" name="Equation" r:id="rId10" imgW="215640" imgH="330120" progId="Equation.3">
              <p:embed/>
            </p:oleObj>
          </a:graphicData>
        </a:graphic>
      </p:graphicFrame>
      <p:graphicFrame>
        <p:nvGraphicFramePr>
          <p:cNvPr id="172042" name="Object 10"/>
          <p:cNvGraphicFramePr>
            <a:graphicFrameLocks noChangeAspect="1"/>
          </p:cNvGraphicFramePr>
          <p:nvPr/>
        </p:nvGraphicFramePr>
        <p:xfrm>
          <a:off x="7754938" y="1625600"/>
          <a:ext cx="419100" cy="381000"/>
        </p:xfrm>
        <a:graphic>
          <a:graphicData uri="http://schemas.openxmlformats.org/presentationml/2006/ole">
            <p:oleObj spid="_x0000_s327690" name="Equation" r:id="rId11" imgW="419040" imgH="380880" progId="Equation.3">
              <p:embed/>
            </p:oleObj>
          </a:graphicData>
        </a:graphic>
      </p:graphicFrame>
      <p:cxnSp>
        <p:nvCxnSpPr>
          <p:cNvPr id="54" name="Straight Arrow Connector 53"/>
          <p:cNvCxnSpPr/>
          <p:nvPr/>
        </p:nvCxnSpPr>
        <p:spPr>
          <a:xfrm rot="10800000">
            <a:off x="6696364" y="2286000"/>
            <a:ext cx="161636" cy="15240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18744" y="2408380"/>
            <a:ext cx="381000" cy="334820"/>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3" name="Object 11"/>
          <p:cNvGraphicFramePr>
            <a:graphicFrameLocks noChangeAspect="1"/>
          </p:cNvGraphicFramePr>
          <p:nvPr/>
        </p:nvGraphicFramePr>
        <p:xfrm>
          <a:off x="7172036" y="2572328"/>
          <a:ext cx="469900" cy="381000"/>
        </p:xfrm>
        <a:graphic>
          <a:graphicData uri="http://schemas.openxmlformats.org/presentationml/2006/ole">
            <p:oleObj spid="_x0000_s327691" name="Equation" r:id="rId12" imgW="469800" imgH="380880" progId="Equation.3">
              <p:embed/>
            </p:oleObj>
          </a:graphicData>
        </a:graphic>
      </p:graphicFrame>
      <p:cxnSp>
        <p:nvCxnSpPr>
          <p:cNvPr id="60" name="Straight Arrow Connector 59"/>
          <p:cNvCxnSpPr/>
          <p:nvPr/>
        </p:nvCxnSpPr>
        <p:spPr>
          <a:xfrm rot="5400000" flipH="1" flipV="1">
            <a:off x="6812280" y="1569720"/>
            <a:ext cx="274320" cy="1828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flipH="1" flipV="1">
            <a:off x="6916976" y="1419028"/>
            <a:ext cx="274780" cy="179924"/>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4" name="Object 12"/>
          <p:cNvGraphicFramePr>
            <a:graphicFrameLocks noChangeAspect="1"/>
          </p:cNvGraphicFramePr>
          <p:nvPr/>
        </p:nvGraphicFramePr>
        <p:xfrm>
          <a:off x="7054850" y="1066800"/>
          <a:ext cx="635000" cy="381000"/>
        </p:xfrm>
        <a:graphic>
          <a:graphicData uri="http://schemas.openxmlformats.org/presentationml/2006/ole">
            <p:oleObj spid="_x0000_s327692" name="Equation" r:id="rId13" imgW="634680" imgH="380880" progId="Equation.3">
              <p:embed/>
            </p:oleObj>
          </a:graphicData>
        </a:graphic>
      </p:graphicFrame>
      <p:cxnSp>
        <p:nvCxnSpPr>
          <p:cNvPr id="71" name="Straight Arrow Connector 70"/>
          <p:cNvCxnSpPr/>
          <p:nvPr/>
        </p:nvCxnSpPr>
        <p:spPr>
          <a:xfrm rot="5400000" flipH="1" flipV="1">
            <a:off x="6416040" y="2547852"/>
            <a:ext cx="304800" cy="3048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6415845" y="2661985"/>
            <a:ext cx="285534" cy="2929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16200000" flipV="1">
            <a:off x="6301740" y="1805940"/>
            <a:ext cx="304800" cy="198120"/>
          </a:xfrm>
          <a:prstGeom prst="straightConnector1">
            <a:avLst/>
          </a:prstGeom>
          <a:ln>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6200000" flipV="1">
            <a:off x="6175570" y="1610494"/>
            <a:ext cx="304800" cy="201076"/>
          </a:xfrm>
          <a:prstGeom prst="straightConnector1">
            <a:avLst/>
          </a:prstGeom>
          <a:ln w="28575">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2045" name="Object 13"/>
          <p:cNvGraphicFramePr>
            <a:graphicFrameLocks noChangeAspect="1"/>
          </p:cNvGraphicFramePr>
          <p:nvPr/>
        </p:nvGraphicFramePr>
        <p:xfrm>
          <a:off x="5852388" y="1290776"/>
          <a:ext cx="660400" cy="381000"/>
        </p:xfrm>
        <a:graphic>
          <a:graphicData uri="http://schemas.openxmlformats.org/presentationml/2006/ole">
            <p:oleObj spid="_x0000_s327693" name="Equation" r:id="rId14" imgW="660240" imgH="380880" progId="Equation.3">
              <p:embed/>
            </p:oleObj>
          </a:graphicData>
        </a:graphic>
      </p:graphicFrame>
      <p:graphicFrame>
        <p:nvGraphicFramePr>
          <p:cNvPr id="172046" name="Object 14"/>
          <p:cNvGraphicFramePr>
            <a:graphicFrameLocks noChangeAspect="1"/>
          </p:cNvGraphicFramePr>
          <p:nvPr/>
        </p:nvGraphicFramePr>
        <p:xfrm>
          <a:off x="6311900" y="2752436"/>
          <a:ext cx="660400" cy="393700"/>
        </p:xfrm>
        <a:graphic>
          <a:graphicData uri="http://schemas.openxmlformats.org/presentationml/2006/ole">
            <p:oleObj spid="_x0000_s327694" name="Equation" r:id="rId15" imgW="660240" imgH="393480" progId="Equation.3">
              <p:embed/>
            </p:oleObj>
          </a:graphicData>
        </a:graphic>
      </p:graphicFrame>
      <p:graphicFrame>
        <p:nvGraphicFramePr>
          <p:cNvPr id="179217" name="Object 10"/>
          <p:cNvGraphicFramePr>
            <a:graphicFrameLocks noChangeAspect="1"/>
          </p:cNvGraphicFramePr>
          <p:nvPr/>
        </p:nvGraphicFramePr>
        <p:xfrm>
          <a:off x="381000" y="1247775"/>
          <a:ext cx="5130800" cy="393700"/>
        </p:xfrm>
        <a:graphic>
          <a:graphicData uri="http://schemas.openxmlformats.org/presentationml/2006/ole">
            <p:oleObj spid="_x0000_s327695" name="Equation" r:id="rId16" imgW="5130720" imgH="393480" progId="Equation.3">
              <p:embed/>
            </p:oleObj>
          </a:graphicData>
        </a:graphic>
      </p:graphicFrame>
      <p:graphicFrame>
        <p:nvGraphicFramePr>
          <p:cNvPr id="179218" name="Object 18"/>
          <p:cNvGraphicFramePr>
            <a:graphicFrameLocks noChangeAspect="1"/>
          </p:cNvGraphicFramePr>
          <p:nvPr/>
        </p:nvGraphicFramePr>
        <p:xfrm>
          <a:off x="457200" y="1736725"/>
          <a:ext cx="3175000" cy="457200"/>
        </p:xfrm>
        <a:graphic>
          <a:graphicData uri="http://schemas.openxmlformats.org/presentationml/2006/ole">
            <p:oleObj spid="_x0000_s327696" name="Equation" r:id="rId17" imgW="3174840" imgH="457200" progId="Equation.3">
              <p:embed/>
            </p:oleObj>
          </a:graphicData>
        </a:graphic>
      </p:graphicFrame>
      <p:graphicFrame>
        <p:nvGraphicFramePr>
          <p:cNvPr id="179219" name="Object 19"/>
          <p:cNvGraphicFramePr>
            <a:graphicFrameLocks noChangeAspect="1"/>
          </p:cNvGraphicFramePr>
          <p:nvPr/>
        </p:nvGraphicFramePr>
        <p:xfrm>
          <a:off x="892175" y="2133600"/>
          <a:ext cx="2324100" cy="609600"/>
        </p:xfrm>
        <a:graphic>
          <a:graphicData uri="http://schemas.openxmlformats.org/presentationml/2006/ole">
            <p:oleObj spid="_x0000_s327697" name="Equation" r:id="rId18" imgW="2323800" imgH="609480" progId="Equation.3">
              <p:embed/>
            </p:oleObj>
          </a:graphicData>
        </a:graphic>
      </p:graphicFrame>
      <p:graphicFrame>
        <p:nvGraphicFramePr>
          <p:cNvPr id="179220" name="Object 20"/>
          <p:cNvGraphicFramePr>
            <a:graphicFrameLocks noChangeAspect="1"/>
          </p:cNvGraphicFramePr>
          <p:nvPr/>
        </p:nvGraphicFramePr>
        <p:xfrm>
          <a:off x="3860800" y="1674955"/>
          <a:ext cx="1193800" cy="609600"/>
        </p:xfrm>
        <a:graphic>
          <a:graphicData uri="http://schemas.openxmlformats.org/presentationml/2006/ole">
            <p:oleObj spid="_x0000_s327698" name="Equation" r:id="rId19" imgW="1193760" imgH="609480" progId="Equation.3">
              <p:embed/>
            </p:oleObj>
          </a:graphicData>
        </a:graphic>
      </p:graphicFrame>
      <p:graphicFrame>
        <p:nvGraphicFramePr>
          <p:cNvPr id="179221" name="Object 21"/>
          <p:cNvGraphicFramePr>
            <a:graphicFrameLocks noChangeAspect="1"/>
          </p:cNvGraphicFramePr>
          <p:nvPr/>
        </p:nvGraphicFramePr>
        <p:xfrm>
          <a:off x="2959100" y="4876800"/>
          <a:ext cx="1206500" cy="457200"/>
        </p:xfrm>
        <a:graphic>
          <a:graphicData uri="http://schemas.openxmlformats.org/presentationml/2006/ole">
            <p:oleObj spid="_x0000_s327699" name="Equation" r:id="rId20" imgW="1206360" imgH="457200" progId="Equation.3">
              <p:embed/>
            </p:oleObj>
          </a:graphicData>
        </a:graphic>
      </p:graphicFrame>
      <p:graphicFrame>
        <p:nvGraphicFramePr>
          <p:cNvPr id="179222" name="Object 22"/>
          <p:cNvGraphicFramePr>
            <a:graphicFrameLocks noChangeAspect="1"/>
          </p:cNvGraphicFramePr>
          <p:nvPr/>
        </p:nvGraphicFramePr>
        <p:xfrm>
          <a:off x="3060700" y="5486400"/>
          <a:ext cx="876300" cy="457200"/>
        </p:xfrm>
        <a:graphic>
          <a:graphicData uri="http://schemas.openxmlformats.org/presentationml/2006/ole">
            <p:oleObj spid="_x0000_s327700" name="Equation" r:id="rId21" imgW="876240" imgH="457200" progId="Equation.3">
              <p:embed/>
            </p:oleObj>
          </a:graphicData>
        </a:graphic>
      </p:graphicFrame>
      <p:graphicFrame>
        <p:nvGraphicFramePr>
          <p:cNvPr id="179223" name="Object 23"/>
          <p:cNvGraphicFramePr>
            <a:graphicFrameLocks noChangeAspect="1"/>
          </p:cNvGraphicFramePr>
          <p:nvPr/>
        </p:nvGraphicFramePr>
        <p:xfrm>
          <a:off x="1981200" y="5956300"/>
          <a:ext cx="2794000" cy="431800"/>
        </p:xfrm>
        <a:graphic>
          <a:graphicData uri="http://schemas.openxmlformats.org/presentationml/2006/ole">
            <p:oleObj spid="_x0000_s327701" name="Equation" r:id="rId22" imgW="2793960" imgH="431640" progId="Equation.3">
              <p:embed/>
            </p:oleObj>
          </a:graphicData>
        </a:graphic>
      </p:graphicFrame>
      <p:sp>
        <p:nvSpPr>
          <p:cNvPr id="45" name="TextBox 44"/>
          <p:cNvSpPr txBox="1"/>
          <p:nvPr/>
        </p:nvSpPr>
        <p:spPr>
          <a:xfrm>
            <a:off x="5029200" y="6000690"/>
            <a:ext cx="3810000" cy="400110"/>
          </a:xfrm>
          <a:prstGeom prst="rect">
            <a:avLst/>
          </a:prstGeom>
          <a:noFill/>
        </p:spPr>
        <p:txBody>
          <a:bodyPr wrap="square" rtlCol="0">
            <a:spAutoFit/>
          </a:bodyPr>
          <a:lstStyle/>
          <a:p>
            <a:r>
              <a:rPr lang="en-US" sz="2000" b="1" i="1" dirty="0" smtClean="0">
                <a:latin typeface="Arial" pitchFamily="34" charset="0"/>
                <a:cs typeface="Arial" pitchFamily="34" charset="0"/>
              </a:rPr>
              <a:t>Cauchy Stress Formula</a:t>
            </a:r>
            <a:endParaRPr lang="en-US" sz="20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The local Equilibrium equation …</a:t>
            </a:r>
            <a:endParaRPr lang="en-US" sz="3200" b="1" dirty="0">
              <a:latin typeface="Arial" pitchFamily="34" charset="0"/>
              <a:cs typeface="Arial" pitchFamily="34" charset="0"/>
            </a:endParaRPr>
          </a:p>
        </p:txBody>
      </p:sp>
      <p:grpSp>
        <p:nvGrpSpPr>
          <p:cNvPr id="3" name="Group 2"/>
          <p:cNvGrpSpPr/>
          <p:nvPr/>
        </p:nvGrpSpPr>
        <p:grpSpPr>
          <a:xfrm>
            <a:off x="5813136" y="838200"/>
            <a:ext cx="3178464" cy="2859808"/>
            <a:chOff x="5715000" y="2438400"/>
            <a:chExt cx="3178464" cy="2859808"/>
          </a:xfrm>
        </p:grpSpPr>
        <p:cxnSp>
          <p:nvCxnSpPr>
            <p:cNvPr id="4" name="Straight Arrow Connector 3"/>
            <p:cNvCxnSpPr/>
            <p:nvPr/>
          </p:nvCxnSpPr>
          <p:spPr>
            <a:xfrm rot="5400000" flipH="1" flipV="1">
              <a:off x="5561807" y="37338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10800000" flipV="1">
              <a:off x="5791201" y="45719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6400801" y="45720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rot="20054965">
              <a:off x="6940550" y="3073839"/>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8" name="Object 4"/>
            <p:cNvGraphicFramePr>
              <a:graphicFrameLocks noChangeAspect="1"/>
            </p:cNvGraphicFramePr>
            <p:nvPr/>
          </p:nvGraphicFramePr>
          <p:xfrm>
            <a:off x="5715000" y="4980708"/>
            <a:ext cx="228600" cy="317500"/>
          </p:xfrm>
          <a:graphic>
            <a:graphicData uri="http://schemas.openxmlformats.org/presentationml/2006/ole">
              <p:oleObj spid="_x0000_s328706" name="Equation" r:id="rId3" imgW="228600" imgH="317160" progId="Equation.3">
                <p:embed/>
              </p:oleObj>
            </a:graphicData>
          </a:graphic>
        </p:graphicFrame>
        <p:graphicFrame>
          <p:nvGraphicFramePr>
            <p:cNvPr id="9" name="Object 5"/>
            <p:cNvGraphicFramePr>
              <a:graphicFrameLocks noChangeAspect="1"/>
            </p:cNvGraphicFramePr>
            <p:nvPr/>
          </p:nvGraphicFramePr>
          <p:xfrm>
            <a:off x="8639464" y="4489450"/>
            <a:ext cx="254000" cy="317500"/>
          </p:xfrm>
          <a:graphic>
            <a:graphicData uri="http://schemas.openxmlformats.org/presentationml/2006/ole">
              <p:oleObj spid="_x0000_s328707" name="Equation" r:id="rId4" imgW="253800" imgH="317160" progId="Equation.3">
                <p:embed/>
              </p:oleObj>
            </a:graphicData>
          </a:graphic>
        </p:graphicFrame>
        <p:graphicFrame>
          <p:nvGraphicFramePr>
            <p:cNvPr id="10" name="Object 6"/>
            <p:cNvGraphicFramePr>
              <a:graphicFrameLocks noChangeAspect="1"/>
            </p:cNvGraphicFramePr>
            <p:nvPr/>
          </p:nvGraphicFramePr>
          <p:xfrm>
            <a:off x="6102350" y="2743200"/>
            <a:ext cx="254000" cy="330200"/>
          </p:xfrm>
          <a:graphic>
            <a:graphicData uri="http://schemas.openxmlformats.org/presentationml/2006/ole">
              <p:oleObj spid="_x0000_s328708" name="Equation" r:id="rId5" imgW="253800" imgH="330120" progId="Equation.3">
                <p:embed/>
              </p:oleObj>
            </a:graphicData>
          </a:graphic>
        </p:graphicFrame>
        <p:sp>
          <p:nvSpPr>
            <p:cNvPr id="11" name="Cube 10"/>
            <p:cNvSpPr/>
            <p:nvPr/>
          </p:nvSpPr>
          <p:spPr>
            <a:xfrm>
              <a:off x="7476836" y="3304308"/>
              <a:ext cx="304800" cy="3048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p:cNvSpPr/>
            <p:nvPr/>
          </p:nvSpPr>
          <p:spPr>
            <a:xfrm>
              <a:off x="7546112" y="345902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7610763" y="2657764"/>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p:cNvSpPr/>
            <p:nvPr/>
          </p:nvSpPr>
          <p:spPr>
            <a:xfrm>
              <a:off x="7172035" y="2703944"/>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5" name="Object 7"/>
            <p:cNvGraphicFramePr>
              <a:graphicFrameLocks noChangeAspect="1"/>
            </p:cNvGraphicFramePr>
            <p:nvPr/>
          </p:nvGraphicFramePr>
          <p:xfrm>
            <a:off x="6764338" y="2571750"/>
            <a:ext cx="355600" cy="254000"/>
          </p:xfrm>
          <a:graphic>
            <a:graphicData uri="http://schemas.openxmlformats.org/presentationml/2006/ole">
              <p:oleObj spid="_x0000_s328709" name="Equation" r:id="rId6" imgW="355320" imgH="253800" progId="Equation.3">
                <p:embed/>
              </p:oleObj>
            </a:graphicData>
          </a:graphic>
        </p:graphicFrame>
        <p:graphicFrame>
          <p:nvGraphicFramePr>
            <p:cNvPr id="16" name="Object 8"/>
            <p:cNvGraphicFramePr>
              <a:graphicFrameLocks noChangeAspect="1"/>
            </p:cNvGraphicFramePr>
            <p:nvPr/>
          </p:nvGraphicFramePr>
          <p:xfrm>
            <a:off x="8274628" y="2438400"/>
            <a:ext cx="317500" cy="254000"/>
          </p:xfrm>
          <a:graphic>
            <a:graphicData uri="http://schemas.openxmlformats.org/presentationml/2006/ole">
              <p:oleObj spid="_x0000_s328710" name="Equation" r:id="rId7" imgW="317160" imgH="253800" progId="Equation.3">
                <p:embed/>
              </p:oleObj>
            </a:graphicData>
          </a:graphic>
        </p:graphicFrame>
        <p:graphicFrame>
          <p:nvGraphicFramePr>
            <p:cNvPr id="17" name="Object 10"/>
            <p:cNvGraphicFramePr>
              <a:graphicFrameLocks noChangeAspect="1"/>
            </p:cNvGraphicFramePr>
            <p:nvPr/>
          </p:nvGraphicFramePr>
          <p:xfrm>
            <a:off x="6132944" y="4376880"/>
            <a:ext cx="228600" cy="241300"/>
          </p:xfrm>
          <a:graphic>
            <a:graphicData uri="http://schemas.openxmlformats.org/presentationml/2006/ole">
              <p:oleObj spid="_x0000_s328711" name="Equation" r:id="rId8" imgW="228600" imgH="241200" progId="Equation.3">
                <p:embed/>
              </p:oleObj>
            </a:graphicData>
          </a:graphic>
        </p:graphicFrame>
        <p:cxnSp>
          <p:nvCxnSpPr>
            <p:cNvPr id="18" name="Straight Arrow Connector 17"/>
            <p:cNvCxnSpPr/>
            <p:nvPr/>
          </p:nvCxnSpPr>
          <p:spPr>
            <a:xfrm rot="5400000">
              <a:off x="7297598" y="3599003"/>
              <a:ext cx="381001" cy="193396"/>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7239000" y="3502890"/>
              <a:ext cx="361950" cy="15471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20" name="Object 7"/>
            <p:cNvGraphicFramePr>
              <a:graphicFrameLocks noChangeAspect="1"/>
            </p:cNvGraphicFramePr>
            <p:nvPr/>
          </p:nvGraphicFramePr>
          <p:xfrm>
            <a:off x="7021948" y="3352800"/>
            <a:ext cx="381000" cy="393700"/>
          </p:xfrm>
          <a:graphic>
            <a:graphicData uri="http://schemas.openxmlformats.org/presentationml/2006/ole">
              <p:oleObj spid="_x0000_s328712" name="Equation" r:id="rId9" imgW="380880" imgH="393480" progId="Equation.3">
                <p:embed/>
              </p:oleObj>
            </a:graphicData>
          </a:graphic>
        </p:graphicFrame>
        <p:graphicFrame>
          <p:nvGraphicFramePr>
            <p:cNvPr id="21" name="Object 15"/>
            <p:cNvGraphicFramePr>
              <a:graphicFrameLocks noChangeAspect="1"/>
            </p:cNvGraphicFramePr>
            <p:nvPr/>
          </p:nvGraphicFramePr>
          <p:xfrm>
            <a:off x="7276095" y="3892982"/>
            <a:ext cx="203200" cy="254000"/>
          </p:xfrm>
          <a:graphic>
            <a:graphicData uri="http://schemas.openxmlformats.org/presentationml/2006/ole">
              <p:oleObj spid="_x0000_s328713" name="Equation" r:id="rId10" imgW="203040" imgH="253800" progId="Equation.3">
                <p:embed/>
              </p:oleObj>
            </a:graphicData>
          </a:graphic>
        </p:graphicFrame>
        <p:cxnSp>
          <p:nvCxnSpPr>
            <p:cNvPr id="22" name="Straight Arrow Connector 21"/>
            <p:cNvCxnSpPr/>
            <p:nvPr/>
          </p:nvCxnSpPr>
          <p:spPr>
            <a:xfrm rot="16200000" flipH="1">
              <a:off x="7376981" y="3886199"/>
              <a:ext cx="457201"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23" name="Object 16"/>
            <p:cNvGraphicFramePr>
              <a:graphicFrameLocks noChangeAspect="1"/>
            </p:cNvGraphicFramePr>
            <p:nvPr/>
          </p:nvGraphicFramePr>
          <p:xfrm>
            <a:off x="7439892" y="4091712"/>
            <a:ext cx="368300" cy="304800"/>
          </p:xfrm>
          <a:graphic>
            <a:graphicData uri="http://schemas.openxmlformats.org/presentationml/2006/ole">
              <p:oleObj spid="_x0000_s328714" name="Equation" r:id="rId11" imgW="368280" imgH="304560" progId="Equation.3">
                <p:embed/>
              </p:oleObj>
            </a:graphicData>
          </a:graphic>
        </p:graphicFrame>
      </p:grpSp>
      <p:graphicFrame>
        <p:nvGraphicFramePr>
          <p:cNvPr id="24" name="Object 19"/>
          <p:cNvGraphicFramePr>
            <a:graphicFrameLocks noChangeAspect="1"/>
          </p:cNvGraphicFramePr>
          <p:nvPr/>
        </p:nvGraphicFramePr>
        <p:xfrm>
          <a:off x="381000" y="838200"/>
          <a:ext cx="2247900" cy="749300"/>
        </p:xfrm>
        <a:graphic>
          <a:graphicData uri="http://schemas.openxmlformats.org/presentationml/2006/ole">
            <p:oleObj spid="_x0000_s328715" name="Equation" r:id="rId12" imgW="2247840" imgH="749160" progId="Equation.3">
              <p:embed/>
            </p:oleObj>
          </a:graphicData>
        </a:graphic>
      </p:graphicFrame>
      <p:graphicFrame>
        <p:nvGraphicFramePr>
          <p:cNvPr id="328716" name="Object 12"/>
          <p:cNvGraphicFramePr>
            <a:graphicFrameLocks noChangeAspect="1"/>
          </p:cNvGraphicFramePr>
          <p:nvPr/>
        </p:nvGraphicFramePr>
        <p:xfrm>
          <a:off x="304800" y="1689100"/>
          <a:ext cx="2324100" cy="749300"/>
        </p:xfrm>
        <a:graphic>
          <a:graphicData uri="http://schemas.openxmlformats.org/presentationml/2006/ole">
            <p:oleObj spid="_x0000_s328716" name="Equation" r:id="rId13" imgW="2323800" imgH="749160" progId="Equation.3">
              <p:embed/>
            </p:oleObj>
          </a:graphicData>
        </a:graphic>
      </p:graphicFrame>
      <p:graphicFrame>
        <p:nvGraphicFramePr>
          <p:cNvPr id="328717" name="Object 13"/>
          <p:cNvGraphicFramePr>
            <a:graphicFrameLocks noChangeAspect="1"/>
          </p:cNvGraphicFramePr>
          <p:nvPr/>
        </p:nvGraphicFramePr>
        <p:xfrm>
          <a:off x="344056" y="2514600"/>
          <a:ext cx="1943100" cy="749300"/>
        </p:xfrm>
        <a:graphic>
          <a:graphicData uri="http://schemas.openxmlformats.org/presentationml/2006/ole">
            <p:oleObj spid="_x0000_s328717" name="Equation" r:id="rId14" imgW="1942920" imgH="749160" progId="Equation.3">
              <p:embed/>
            </p:oleObj>
          </a:graphicData>
        </a:graphic>
      </p:graphicFrame>
      <p:graphicFrame>
        <p:nvGraphicFramePr>
          <p:cNvPr id="328718" name="Object 14"/>
          <p:cNvGraphicFramePr>
            <a:graphicFrameLocks noChangeAspect="1"/>
          </p:cNvGraphicFramePr>
          <p:nvPr/>
        </p:nvGraphicFramePr>
        <p:xfrm>
          <a:off x="3352800" y="1828800"/>
          <a:ext cx="1308100" cy="368300"/>
        </p:xfrm>
        <a:graphic>
          <a:graphicData uri="http://schemas.openxmlformats.org/presentationml/2006/ole">
            <p:oleObj spid="_x0000_s328718" name="Equation" r:id="rId15" imgW="1307880" imgH="368280" progId="Equation.3">
              <p:embed/>
            </p:oleObj>
          </a:graphicData>
        </a:graphic>
      </p:graphicFrame>
      <p:graphicFrame>
        <p:nvGraphicFramePr>
          <p:cNvPr id="328723" name="Object 19"/>
          <p:cNvGraphicFramePr>
            <a:graphicFrameLocks noChangeAspect="1"/>
          </p:cNvGraphicFramePr>
          <p:nvPr/>
        </p:nvGraphicFramePr>
        <p:xfrm>
          <a:off x="273050" y="3505200"/>
          <a:ext cx="3124200" cy="749300"/>
        </p:xfrm>
        <a:graphic>
          <a:graphicData uri="http://schemas.openxmlformats.org/presentationml/2006/ole">
            <p:oleObj spid="_x0000_s328723" name="Equation" r:id="rId16" imgW="3124080" imgH="749160" progId="Equation.3">
              <p:embed/>
            </p:oleObj>
          </a:graphicData>
        </a:graphic>
      </p:graphicFrame>
      <p:graphicFrame>
        <p:nvGraphicFramePr>
          <p:cNvPr id="328724" name="Object 20"/>
          <p:cNvGraphicFramePr>
            <a:graphicFrameLocks noChangeAspect="1"/>
          </p:cNvGraphicFramePr>
          <p:nvPr/>
        </p:nvGraphicFramePr>
        <p:xfrm>
          <a:off x="228600" y="4343400"/>
          <a:ext cx="3378200" cy="749300"/>
        </p:xfrm>
        <a:graphic>
          <a:graphicData uri="http://schemas.openxmlformats.org/presentationml/2006/ole">
            <p:oleObj spid="_x0000_s328724" name="Equation" r:id="rId17" imgW="3377880" imgH="749160" progId="Equation.3">
              <p:embed/>
            </p:oleObj>
          </a:graphicData>
        </a:graphic>
      </p:graphicFrame>
      <p:graphicFrame>
        <p:nvGraphicFramePr>
          <p:cNvPr id="328725" name="Object 21"/>
          <p:cNvGraphicFramePr>
            <a:graphicFrameLocks noChangeAspect="1"/>
          </p:cNvGraphicFramePr>
          <p:nvPr/>
        </p:nvGraphicFramePr>
        <p:xfrm>
          <a:off x="228600" y="5118100"/>
          <a:ext cx="3759200" cy="749300"/>
        </p:xfrm>
        <a:graphic>
          <a:graphicData uri="http://schemas.openxmlformats.org/presentationml/2006/ole">
            <p:oleObj spid="_x0000_s328725" name="Equation" r:id="rId18" imgW="3759120" imgH="749160" progId="Equation.3">
              <p:embed/>
            </p:oleObj>
          </a:graphicData>
        </a:graphic>
      </p:graphicFrame>
      <p:graphicFrame>
        <p:nvGraphicFramePr>
          <p:cNvPr id="328726" name="Object 22"/>
          <p:cNvGraphicFramePr>
            <a:graphicFrameLocks noChangeAspect="1"/>
          </p:cNvGraphicFramePr>
          <p:nvPr/>
        </p:nvGraphicFramePr>
        <p:xfrm>
          <a:off x="579438" y="6032500"/>
          <a:ext cx="3009900" cy="749300"/>
        </p:xfrm>
        <a:graphic>
          <a:graphicData uri="http://schemas.openxmlformats.org/presentationml/2006/ole">
            <p:oleObj spid="_x0000_s328726" name="Equation" r:id="rId19" imgW="3009600" imgH="749160" progId="Equation.3">
              <p:embed/>
            </p:oleObj>
          </a:graphicData>
        </a:graphic>
      </p:graphicFrame>
      <p:graphicFrame>
        <p:nvGraphicFramePr>
          <p:cNvPr id="328727" name="Object 23"/>
          <p:cNvGraphicFramePr>
            <a:graphicFrameLocks noChangeAspect="1"/>
          </p:cNvGraphicFramePr>
          <p:nvPr/>
        </p:nvGraphicFramePr>
        <p:xfrm>
          <a:off x="4013200" y="3886200"/>
          <a:ext cx="3683000" cy="749300"/>
        </p:xfrm>
        <a:graphic>
          <a:graphicData uri="http://schemas.openxmlformats.org/presentationml/2006/ole">
            <p:oleObj spid="_x0000_s328727" name="Equation" r:id="rId20" imgW="3682800" imgH="749160" progId="Equation.3">
              <p:embed/>
            </p:oleObj>
          </a:graphicData>
        </a:graphic>
      </p:graphicFrame>
      <p:graphicFrame>
        <p:nvGraphicFramePr>
          <p:cNvPr id="328728" name="Object 24"/>
          <p:cNvGraphicFramePr>
            <a:graphicFrameLocks noChangeAspect="1"/>
          </p:cNvGraphicFramePr>
          <p:nvPr/>
        </p:nvGraphicFramePr>
        <p:xfrm>
          <a:off x="4900613" y="4737100"/>
          <a:ext cx="1854200" cy="749300"/>
        </p:xfrm>
        <a:graphic>
          <a:graphicData uri="http://schemas.openxmlformats.org/presentationml/2006/ole">
            <p:oleObj spid="_x0000_s328728" name="Equation" r:id="rId21" imgW="1854000" imgH="749160" progId="Equation.3">
              <p:embed/>
            </p:oleObj>
          </a:graphicData>
        </a:graphic>
      </p:graphicFrame>
      <p:graphicFrame>
        <p:nvGraphicFramePr>
          <p:cNvPr id="328729" name="Object 25"/>
          <p:cNvGraphicFramePr>
            <a:graphicFrameLocks noChangeAspect="1"/>
          </p:cNvGraphicFramePr>
          <p:nvPr/>
        </p:nvGraphicFramePr>
        <p:xfrm>
          <a:off x="5067300" y="5715000"/>
          <a:ext cx="1473200" cy="749300"/>
        </p:xfrm>
        <a:graphic>
          <a:graphicData uri="http://schemas.openxmlformats.org/presentationml/2006/ole">
            <p:oleObj spid="_x0000_s328729" name="Equation" r:id="rId22" imgW="1473120" imgH="749160" progId="Equation.3">
              <p:embed/>
            </p:oleObj>
          </a:graphicData>
        </a:graphic>
      </p:graphicFrame>
      <p:graphicFrame>
        <p:nvGraphicFramePr>
          <p:cNvPr id="328730" name="Object 26"/>
          <p:cNvGraphicFramePr>
            <a:graphicFrameLocks noChangeAspect="1"/>
          </p:cNvGraphicFramePr>
          <p:nvPr/>
        </p:nvGraphicFramePr>
        <p:xfrm>
          <a:off x="7086600" y="5334000"/>
          <a:ext cx="711200" cy="368300"/>
        </p:xfrm>
        <a:graphic>
          <a:graphicData uri="http://schemas.openxmlformats.org/presentationml/2006/ole">
            <p:oleObj spid="_x0000_s328730" name="Equation" r:id="rId23" imgW="711000" imgH="36828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3785652"/>
          </a:xfrm>
          <a:prstGeom prst="rect">
            <a:avLst/>
          </a:prstGeom>
          <a:noFill/>
        </p:spPr>
        <p:txBody>
          <a:bodyPr wrap="square" rtlCol="0">
            <a:spAutoFit/>
          </a:bodyPr>
          <a:lstStyle/>
          <a:p>
            <a:r>
              <a:rPr lang="en-US" sz="2000" dirty="0" smtClean="0">
                <a:latin typeface="Arial" pitchFamily="34" charset="0"/>
                <a:cs typeface="Arial" pitchFamily="34" charset="0"/>
              </a:rPr>
              <a:t>Relative to the Cartesian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a stress field is given by the matrix</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pPr marL="457200" indent="-457200">
              <a:buAutoNum type="alphaLcParenBoth"/>
            </a:pPr>
            <a:endParaRPr lang="en-US" sz="2000" dirty="0" smtClean="0">
              <a:latin typeface="Arial" pitchFamily="34" charset="0"/>
              <a:cs typeface="Arial" pitchFamily="34" charset="0"/>
            </a:endParaRPr>
          </a:p>
          <a:p>
            <a:pPr marL="457200" indent="-457200">
              <a:buAutoNum type="alphaLcParenBoth"/>
            </a:pPr>
            <a:r>
              <a:rPr lang="en-US" sz="2000" dirty="0" smtClean="0">
                <a:latin typeface="Arial" pitchFamily="34" charset="0"/>
                <a:cs typeface="Arial" pitchFamily="34" charset="0"/>
              </a:rPr>
              <a:t>Show that the equilibrium equations are satisfied everywhere for zero body force.</a:t>
            </a:r>
          </a:p>
          <a:p>
            <a:pPr marL="457200" indent="-457200">
              <a:buAutoNum type="alphaLcParenBoth"/>
            </a:pPr>
            <a:r>
              <a:rPr lang="en-US" sz="2000" dirty="0" smtClean="0">
                <a:latin typeface="Arial" pitchFamily="34" charset="0"/>
                <a:cs typeface="Arial" pitchFamily="34" charset="0"/>
              </a:rPr>
              <a:t>Determine the stress vector at the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(2,-1,6) of the plane whose equation is                               .  </a:t>
            </a:r>
            <a:endParaRPr lang="en-US" sz="2000" dirty="0">
              <a:latin typeface="Arial" pitchFamily="34" charset="0"/>
              <a:cs typeface="Arial" pitchFamily="34" charset="0"/>
            </a:endParaRPr>
          </a:p>
        </p:txBody>
      </p:sp>
      <p:graphicFrame>
        <p:nvGraphicFramePr>
          <p:cNvPr id="221197" name="Object 14"/>
          <p:cNvGraphicFramePr>
            <a:graphicFrameLocks noChangeAspect="1"/>
          </p:cNvGraphicFramePr>
          <p:nvPr/>
        </p:nvGraphicFramePr>
        <p:xfrm>
          <a:off x="1905000" y="1126836"/>
          <a:ext cx="5257800" cy="1854200"/>
        </p:xfrm>
        <a:graphic>
          <a:graphicData uri="http://schemas.openxmlformats.org/presentationml/2006/ole">
            <p:oleObj spid="_x0000_s352258" name="Equation" r:id="rId3" imgW="5257800" imgH="1854000" progId="Equation.3">
              <p:embed/>
            </p:oleObj>
          </a:graphicData>
        </a:graphic>
      </p:graphicFrame>
      <p:graphicFrame>
        <p:nvGraphicFramePr>
          <p:cNvPr id="222211" name="Object 14"/>
          <p:cNvGraphicFramePr>
            <a:graphicFrameLocks noChangeAspect="1"/>
          </p:cNvGraphicFramePr>
          <p:nvPr/>
        </p:nvGraphicFramePr>
        <p:xfrm>
          <a:off x="2258292" y="4107876"/>
          <a:ext cx="2032000" cy="330200"/>
        </p:xfrm>
        <a:graphic>
          <a:graphicData uri="http://schemas.openxmlformats.org/presentationml/2006/ole">
            <p:oleObj spid="_x0000_s352259" name="Equation" r:id="rId4" imgW="2031840" imgH="33012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7073" name="Object 14"/>
          <p:cNvGraphicFramePr>
            <a:graphicFrameLocks noChangeAspect="1"/>
          </p:cNvGraphicFramePr>
          <p:nvPr/>
        </p:nvGraphicFramePr>
        <p:xfrm>
          <a:off x="152400" y="152400"/>
          <a:ext cx="5257800" cy="1854200"/>
        </p:xfrm>
        <a:graphic>
          <a:graphicData uri="http://schemas.openxmlformats.org/presentationml/2006/ole">
            <p:oleObj spid="_x0000_s387073" name="Equation" r:id="rId3" imgW="5257800" imgH="1854000" progId="Equation.3">
              <p:embed/>
            </p:oleObj>
          </a:graphicData>
        </a:graphic>
      </p:graphicFrame>
      <p:graphicFrame>
        <p:nvGraphicFramePr>
          <p:cNvPr id="387074" name="Object 2"/>
          <p:cNvGraphicFramePr>
            <a:graphicFrameLocks noChangeAspect="1"/>
          </p:cNvGraphicFramePr>
          <p:nvPr/>
        </p:nvGraphicFramePr>
        <p:xfrm>
          <a:off x="5867400" y="228600"/>
          <a:ext cx="2032000" cy="330200"/>
        </p:xfrm>
        <a:graphic>
          <a:graphicData uri="http://schemas.openxmlformats.org/presentationml/2006/ole">
            <p:oleObj spid="_x0000_s387074" name="Equation" r:id="rId4" imgW="2031840" imgH="330120" progId="Equation.3">
              <p:embed/>
            </p:oleObj>
          </a:graphicData>
        </a:graphic>
      </p:graphicFrame>
      <p:sp>
        <p:nvSpPr>
          <p:cNvPr id="4" name="Rectangle 3"/>
          <p:cNvSpPr/>
          <p:nvPr/>
        </p:nvSpPr>
        <p:spPr>
          <a:xfrm>
            <a:off x="6324600" y="609600"/>
            <a:ext cx="1146468" cy="369332"/>
          </a:xfrm>
          <a:prstGeom prst="rect">
            <a:avLst/>
          </a:prstGeom>
        </p:spPr>
        <p:txBody>
          <a:bodyPr wrap="none">
            <a:spAutoFit/>
          </a:bodyPr>
          <a:lstStyle/>
          <a:p>
            <a:r>
              <a:rPr lang="en-US" b="1" dirty="0" smtClean="0">
                <a:latin typeface="Arial" pitchFamily="34" charset="0"/>
                <a:cs typeface="Arial" pitchFamily="34" charset="0"/>
              </a:rPr>
              <a:t>P</a:t>
            </a:r>
            <a:r>
              <a:rPr lang="en-US" dirty="0" smtClean="0">
                <a:latin typeface="Arial" pitchFamily="34" charset="0"/>
                <a:cs typeface="Arial" pitchFamily="34" charset="0"/>
              </a:rPr>
              <a:t>(2,-1,6)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6858000" cy="523220"/>
          </a:xfrm>
          <a:prstGeom prst="rect">
            <a:avLst/>
          </a:prstGeom>
          <a:noFill/>
        </p:spPr>
        <p:txBody>
          <a:bodyPr wrap="square" rtlCol="0">
            <a:spAutoFit/>
          </a:bodyPr>
          <a:lstStyle/>
          <a:p>
            <a:r>
              <a:rPr lang="en-US" sz="2800" b="1" dirty="0" smtClean="0">
                <a:latin typeface="Arial" pitchFamily="34" charset="0"/>
                <a:cs typeface="Arial" pitchFamily="34" charset="0"/>
              </a:rPr>
              <a:t>Transformations of Cartesian Tensors</a:t>
            </a:r>
            <a:endParaRPr lang="en-US" sz="2800" b="1" dirty="0">
              <a:latin typeface="Arial" pitchFamily="34" charset="0"/>
              <a:cs typeface="Arial" pitchFamily="34" charset="0"/>
            </a:endParaRPr>
          </a:p>
        </p:txBody>
      </p:sp>
      <p:graphicFrame>
        <p:nvGraphicFramePr>
          <p:cNvPr id="86018" name="Object 2"/>
          <p:cNvGraphicFramePr>
            <a:graphicFrameLocks noChangeAspect="1"/>
          </p:cNvGraphicFramePr>
          <p:nvPr/>
        </p:nvGraphicFramePr>
        <p:xfrm>
          <a:off x="838200" y="1447800"/>
          <a:ext cx="1676400" cy="368300"/>
        </p:xfrm>
        <a:graphic>
          <a:graphicData uri="http://schemas.openxmlformats.org/presentationml/2006/ole">
            <p:oleObj spid="_x0000_s331778" name="Equation" r:id="rId3" imgW="1676160" imgH="368280" progId="Equation.3">
              <p:embed/>
            </p:oleObj>
          </a:graphicData>
        </a:graphic>
      </p:graphicFrame>
      <p:graphicFrame>
        <p:nvGraphicFramePr>
          <p:cNvPr id="86019" name="Object 3"/>
          <p:cNvGraphicFramePr>
            <a:graphicFrameLocks noChangeAspect="1"/>
          </p:cNvGraphicFramePr>
          <p:nvPr/>
        </p:nvGraphicFramePr>
        <p:xfrm>
          <a:off x="495300" y="1968500"/>
          <a:ext cx="2527300" cy="1092200"/>
        </p:xfrm>
        <a:graphic>
          <a:graphicData uri="http://schemas.openxmlformats.org/presentationml/2006/ole">
            <p:oleObj spid="_x0000_s331779" name="Equation" r:id="rId4" imgW="2527200" imgH="1091880" progId="Equation.3">
              <p:embed/>
            </p:oleObj>
          </a:graphicData>
        </a:graphic>
      </p:graphicFrame>
      <p:graphicFrame>
        <p:nvGraphicFramePr>
          <p:cNvPr id="86021" name="Object 5"/>
          <p:cNvGraphicFramePr>
            <a:graphicFrameLocks noChangeAspect="1"/>
          </p:cNvGraphicFramePr>
          <p:nvPr/>
        </p:nvGraphicFramePr>
        <p:xfrm>
          <a:off x="546100" y="3263900"/>
          <a:ext cx="927100" cy="368300"/>
        </p:xfrm>
        <a:graphic>
          <a:graphicData uri="http://schemas.openxmlformats.org/presentationml/2006/ole">
            <p:oleObj spid="_x0000_s331780" name="Equation" r:id="rId5" imgW="927000" imgH="368280" progId="Equation.3">
              <p:embed/>
            </p:oleObj>
          </a:graphicData>
        </a:graphic>
      </p:graphicFrame>
      <p:graphicFrame>
        <p:nvGraphicFramePr>
          <p:cNvPr id="86022" name="Object 6"/>
          <p:cNvGraphicFramePr>
            <a:graphicFrameLocks noChangeAspect="1"/>
          </p:cNvGraphicFramePr>
          <p:nvPr/>
        </p:nvGraphicFramePr>
        <p:xfrm>
          <a:off x="482600" y="3797300"/>
          <a:ext cx="1066800" cy="368300"/>
        </p:xfrm>
        <a:graphic>
          <a:graphicData uri="http://schemas.openxmlformats.org/presentationml/2006/ole">
            <p:oleObj spid="_x0000_s331781" name="Equation" r:id="rId6" imgW="1066680" imgH="368280" progId="Equation.3">
              <p:embed/>
            </p:oleObj>
          </a:graphicData>
        </a:graphic>
      </p:graphicFrame>
      <p:graphicFrame>
        <p:nvGraphicFramePr>
          <p:cNvPr id="86023" name="Object 7"/>
          <p:cNvGraphicFramePr>
            <a:graphicFrameLocks noChangeAspect="1"/>
          </p:cNvGraphicFramePr>
          <p:nvPr/>
        </p:nvGraphicFramePr>
        <p:xfrm>
          <a:off x="1847850" y="3727450"/>
          <a:ext cx="3009900" cy="419100"/>
        </p:xfrm>
        <a:graphic>
          <a:graphicData uri="http://schemas.openxmlformats.org/presentationml/2006/ole">
            <p:oleObj spid="_x0000_s331782" name="Equation" r:id="rId7" imgW="3009600" imgH="419040" progId="Equation.3">
              <p:embed/>
            </p:oleObj>
          </a:graphicData>
        </a:graphic>
      </p:graphicFrame>
      <p:sp>
        <p:nvSpPr>
          <p:cNvPr id="16" name="TextBox 15"/>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Transformation laws …</a:t>
            </a:r>
            <a:endParaRPr lang="en-US" sz="3200" b="1" dirty="0">
              <a:latin typeface="Arial" pitchFamily="34" charset="0"/>
              <a:cs typeface="Arial" pitchFamily="34" charset="0"/>
            </a:endParaRPr>
          </a:p>
        </p:txBody>
      </p:sp>
      <p:graphicFrame>
        <p:nvGraphicFramePr>
          <p:cNvPr id="214023" name="Object 4"/>
          <p:cNvGraphicFramePr>
            <a:graphicFrameLocks noChangeAspect="1"/>
          </p:cNvGraphicFramePr>
          <p:nvPr/>
        </p:nvGraphicFramePr>
        <p:xfrm>
          <a:off x="469900" y="4178300"/>
          <a:ext cx="3035300" cy="419100"/>
        </p:xfrm>
        <a:graphic>
          <a:graphicData uri="http://schemas.openxmlformats.org/presentationml/2006/ole">
            <p:oleObj spid="_x0000_s331783" name="Equation" r:id="rId8" imgW="3035160" imgH="419040" progId="Equation.3">
              <p:embed/>
            </p:oleObj>
          </a:graphicData>
        </a:graphic>
      </p:graphicFrame>
      <p:graphicFrame>
        <p:nvGraphicFramePr>
          <p:cNvPr id="214024" name="Object 3"/>
          <p:cNvGraphicFramePr>
            <a:graphicFrameLocks noChangeAspect="1"/>
          </p:cNvGraphicFramePr>
          <p:nvPr/>
        </p:nvGraphicFramePr>
        <p:xfrm>
          <a:off x="3390900" y="1981200"/>
          <a:ext cx="2857500" cy="1117600"/>
        </p:xfrm>
        <a:graphic>
          <a:graphicData uri="http://schemas.openxmlformats.org/presentationml/2006/ole">
            <p:oleObj spid="_x0000_s331784" name="Equation" r:id="rId9" imgW="2857320" imgH="1117440" progId="Equation.3">
              <p:embed/>
            </p:oleObj>
          </a:graphicData>
        </a:graphic>
      </p:graphicFrame>
      <p:graphicFrame>
        <p:nvGraphicFramePr>
          <p:cNvPr id="214025" name="Object 3"/>
          <p:cNvGraphicFramePr>
            <a:graphicFrameLocks noChangeAspect="1"/>
          </p:cNvGraphicFramePr>
          <p:nvPr/>
        </p:nvGraphicFramePr>
        <p:xfrm>
          <a:off x="457200" y="4711700"/>
          <a:ext cx="2527300" cy="1092200"/>
        </p:xfrm>
        <a:graphic>
          <a:graphicData uri="http://schemas.openxmlformats.org/presentationml/2006/ole">
            <p:oleObj spid="_x0000_s331785" name="Equation" r:id="rId10" imgW="2527200" imgH="1091880" progId="Equation.3">
              <p:embed/>
            </p:oleObj>
          </a:graphicData>
        </a:graphic>
      </p:graphicFrame>
      <p:graphicFrame>
        <p:nvGraphicFramePr>
          <p:cNvPr id="214026" name="Object 10"/>
          <p:cNvGraphicFramePr>
            <a:graphicFrameLocks noChangeAspect="1"/>
          </p:cNvGraphicFramePr>
          <p:nvPr/>
        </p:nvGraphicFramePr>
        <p:xfrm>
          <a:off x="3352800" y="4724400"/>
          <a:ext cx="2857500" cy="1117600"/>
        </p:xfrm>
        <a:graphic>
          <a:graphicData uri="http://schemas.openxmlformats.org/presentationml/2006/ole">
            <p:oleObj spid="_x0000_s331786" name="Equation" r:id="rId11" imgW="2857320" imgH="1117440" progId="Equation.3">
              <p:embed/>
            </p:oleObj>
          </a:graphicData>
        </a:graphic>
      </p:graphicFrame>
      <p:graphicFrame>
        <p:nvGraphicFramePr>
          <p:cNvPr id="214027" name="Object 4"/>
          <p:cNvGraphicFramePr>
            <a:graphicFrameLocks noChangeAspect="1"/>
          </p:cNvGraphicFramePr>
          <p:nvPr/>
        </p:nvGraphicFramePr>
        <p:xfrm>
          <a:off x="533400" y="6184900"/>
          <a:ext cx="952500" cy="368300"/>
        </p:xfrm>
        <a:graphic>
          <a:graphicData uri="http://schemas.openxmlformats.org/presentationml/2006/ole">
            <p:oleObj spid="_x0000_s331787" name="Equation" r:id="rId12" imgW="952200" imgH="368280" progId="Equation.3">
              <p:embed/>
            </p:oleObj>
          </a:graphicData>
        </a:graphic>
      </p:graphicFrame>
      <p:graphicFrame>
        <p:nvGraphicFramePr>
          <p:cNvPr id="214030" name="Object 14"/>
          <p:cNvGraphicFramePr>
            <a:graphicFrameLocks noChangeAspect="1"/>
          </p:cNvGraphicFramePr>
          <p:nvPr/>
        </p:nvGraphicFramePr>
        <p:xfrm>
          <a:off x="1885950" y="6153150"/>
          <a:ext cx="3098800" cy="419100"/>
        </p:xfrm>
        <a:graphic>
          <a:graphicData uri="http://schemas.openxmlformats.org/presentationml/2006/ole">
            <p:oleObj spid="_x0000_s331788" name="Equation" r:id="rId13" imgW="3098520" imgH="41904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6858000" cy="523220"/>
          </a:xfrm>
          <a:prstGeom prst="rect">
            <a:avLst/>
          </a:prstGeom>
          <a:noFill/>
        </p:spPr>
        <p:txBody>
          <a:bodyPr wrap="square" rtlCol="0">
            <a:spAutoFit/>
          </a:bodyPr>
          <a:lstStyle/>
          <a:p>
            <a:r>
              <a:rPr lang="en-US" sz="2800" b="1" dirty="0" smtClean="0">
                <a:latin typeface="Arial" pitchFamily="34" charset="0"/>
                <a:cs typeface="Arial" pitchFamily="34" charset="0"/>
              </a:rPr>
              <a:t>Transformations of Cartesian Tensors</a:t>
            </a:r>
            <a:endParaRPr lang="en-US" sz="2800" b="1" dirty="0">
              <a:latin typeface="Arial" pitchFamily="34" charset="0"/>
              <a:cs typeface="Arial" pitchFamily="34" charset="0"/>
            </a:endParaRPr>
          </a:p>
        </p:txBody>
      </p:sp>
      <p:graphicFrame>
        <p:nvGraphicFramePr>
          <p:cNvPr id="86018" name="Object 2"/>
          <p:cNvGraphicFramePr>
            <a:graphicFrameLocks noChangeAspect="1"/>
          </p:cNvGraphicFramePr>
          <p:nvPr/>
        </p:nvGraphicFramePr>
        <p:xfrm>
          <a:off x="838200" y="1447800"/>
          <a:ext cx="1676400" cy="368300"/>
        </p:xfrm>
        <a:graphic>
          <a:graphicData uri="http://schemas.openxmlformats.org/presentationml/2006/ole">
            <p:oleObj spid="_x0000_s332802" name="Equation" r:id="rId3" imgW="1676160" imgH="368280" progId="Equation.3">
              <p:embed/>
            </p:oleObj>
          </a:graphicData>
        </a:graphic>
      </p:graphicFrame>
      <p:graphicFrame>
        <p:nvGraphicFramePr>
          <p:cNvPr id="86021" name="Object 5"/>
          <p:cNvGraphicFramePr>
            <a:graphicFrameLocks noChangeAspect="1"/>
          </p:cNvGraphicFramePr>
          <p:nvPr/>
        </p:nvGraphicFramePr>
        <p:xfrm>
          <a:off x="546100" y="1854200"/>
          <a:ext cx="927100" cy="368300"/>
        </p:xfrm>
        <a:graphic>
          <a:graphicData uri="http://schemas.openxmlformats.org/presentationml/2006/ole">
            <p:oleObj spid="_x0000_s332803" name="Equation" r:id="rId4" imgW="927000" imgH="368280" progId="Equation.3">
              <p:embed/>
            </p:oleObj>
          </a:graphicData>
        </a:graphic>
      </p:graphicFrame>
      <p:graphicFrame>
        <p:nvGraphicFramePr>
          <p:cNvPr id="86022" name="Object 6"/>
          <p:cNvGraphicFramePr>
            <a:graphicFrameLocks noChangeAspect="1"/>
          </p:cNvGraphicFramePr>
          <p:nvPr/>
        </p:nvGraphicFramePr>
        <p:xfrm>
          <a:off x="482600" y="2279650"/>
          <a:ext cx="1066800" cy="368300"/>
        </p:xfrm>
        <a:graphic>
          <a:graphicData uri="http://schemas.openxmlformats.org/presentationml/2006/ole">
            <p:oleObj spid="_x0000_s332804" name="Equation" r:id="rId5" imgW="1066680" imgH="368280" progId="Equation.3">
              <p:embed/>
            </p:oleObj>
          </a:graphicData>
        </a:graphic>
      </p:graphicFrame>
      <p:graphicFrame>
        <p:nvGraphicFramePr>
          <p:cNvPr id="86023" name="Object 7"/>
          <p:cNvGraphicFramePr>
            <a:graphicFrameLocks noChangeAspect="1"/>
          </p:cNvGraphicFramePr>
          <p:nvPr/>
        </p:nvGraphicFramePr>
        <p:xfrm>
          <a:off x="1847850" y="2209800"/>
          <a:ext cx="3009900" cy="419100"/>
        </p:xfrm>
        <a:graphic>
          <a:graphicData uri="http://schemas.openxmlformats.org/presentationml/2006/ole">
            <p:oleObj spid="_x0000_s332805" name="Equation" r:id="rId6" imgW="3009600" imgH="419040" progId="Equation.3">
              <p:embed/>
            </p:oleObj>
          </a:graphicData>
        </a:graphic>
      </p:graphicFrame>
      <p:sp>
        <p:nvSpPr>
          <p:cNvPr id="16" name="TextBox 15"/>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Transformation laws …</a:t>
            </a:r>
            <a:endParaRPr lang="en-US" sz="3200" b="1" dirty="0">
              <a:latin typeface="Arial" pitchFamily="34" charset="0"/>
              <a:cs typeface="Arial" pitchFamily="34" charset="0"/>
            </a:endParaRPr>
          </a:p>
        </p:txBody>
      </p:sp>
      <p:graphicFrame>
        <p:nvGraphicFramePr>
          <p:cNvPr id="214023" name="Object 4"/>
          <p:cNvGraphicFramePr>
            <a:graphicFrameLocks noChangeAspect="1"/>
          </p:cNvGraphicFramePr>
          <p:nvPr/>
        </p:nvGraphicFramePr>
        <p:xfrm>
          <a:off x="469900" y="2705100"/>
          <a:ext cx="3035300" cy="419100"/>
        </p:xfrm>
        <a:graphic>
          <a:graphicData uri="http://schemas.openxmlformats.org/presentationml/2006/ole">
            <p:oleObj spid="_x0000_s332806" name="Equation" r:id="rId7" imgW="3035160" imgH="419040" progId="Equation.3">
              <p:embed/>
            </p:oleObj>
          </a:graphicData>
        </a:graphic>
      </p:graphicFrame>
      <p:graphicFrame>
        <p:nvGraphicFramePr>
          <p:cNvPr id="214027" name="Object 4"/>
          <p:cNvGraphicFramePr>
            <a:graphicFrameLocks noChangeAspect="1"/>
          </p:cNvGraphicFramePr>
          <p:nvPr/>
        </p:nvGraphicFramePr>
        <p:xfrm>
          <a:off x="533400" y="3251200"/>
          <a:ext cx="952500" cy="368300"/>
        </p:xfrm>
        <a:graphic>
          <a:graphicData uri="http://schemas.openxmlformats.org/presentationml/2006/ole">
            <p:oleObj spid="_x0000_s332807" name="Equation" r:id="rId8" imgW="952200" imgH="368280" progId="Equation.3">
              <p:embed/>
            </p:oleObj>
          </a:graphicData>
        </a:graphic>
      </p:graphicFrame>
      <p:graphicFrame>
        <p:nvGraphicFramePr>
          <p:cNvPr id="214030" name="Object 14"/>
          <p:cNvGraphicFramePr>
            <a:graphicFrameLocks noChangeAspect="1"/>
          </p:cNvGraphicFramePr>
          <p:nvPr/>
        </p:nvGraphicFramePr>
        <p:xfrm>
          <a:off x="1885950" y="3238500"/>
          <a:ext cx="3098800" cy="419100"/>
        </p:xfrm>
        <a:graphic>
          <a:graphicData uri="http://schemas.openxmlformats.org/presentationml/2006/ole">
            <p:oleObj spid="_x0000_s332808" name="Equation" r:id="rId9" imgW="3098520" imgH="419040" progId="Equation.3">
              <p:embed/>
            </p:oleObj>
          </a:graphicData>
        </a:graphic>
      </p:graphicFrame>
      <p:graphicFrame>
        <p:nvGraphicFramePr>
          <p:cNvPr id="216077" name="Object 7"/>
          <p:cNvGraphicFramePr>
            <a:graphicFrameLocks noChangeAspect="1"/>
          </p:cNvGraphicFramePr>
          <p:nvPr/>
        </p:nvGraphicFramePr>
        <p:xfrm>
          <a:off x="584200" y="3860800"/>
          <a:ext cx="3238500" cy="1320800"/>
        </p:xfrm>
        <a:graphic>
          <a:graphicData uri="http://schemas.openxmlformats.org/presentationml/2006/ole">
            <p:oleObj spid="_x0000_s332809" name="Equation" r:id="rId10" imgW="3238200" imgH="132048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686800" cy="5755422"/>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The stress matrix referred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is given by</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Let rotated axis </a:t>
            </a:r>
            <a:r>
              <a:rPr lang="en-US" sz="2000" dirty="0" smtClean="0">
                <a:solidFill>
                  <a:prstClr val="black"/>
                </a:solidFill>
                <a:latin typeface="Arial" pitchFamily="34" charset="0"/>
                <a:cs typeface="Arial" pitchFamily="34" charset="0"/>
              </a:rPr>
              <a:t>O</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1</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2</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3</a:t>
            </a:r>
            <a:r>
              <a:rPr lang="en-US" sz="2000" dirty="0" smtClean="0">
                <a:latin typeface="Arial" pitchFamily="34" charset="0"/>
                <a:cs typeface="Arial" pitchFamily="34" charset="0"/>
              </a:rPr>
              <a:t>be defined by with respect to axes </a:t>
            </a:r>
            <a:r>
              <a:rPr lang="en-US" sz="2000" dirty="0" smtClean="0">
                <a:solidFill>
                  <a:prstClr val="black"/>
                </a:solidFill>
                <a:latin typeface="Arial" pitchFamily="34" charset="0"/>
                <a:cs typeface="Arial" pitchFamily="34" charset="0"/>
              </a:rPr>
              <a:t>O</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1</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2</a:t>
            </a:r>
            <a:r>
              <a:rPr lang="en-US" sz="2000" baseline="-25000" dirty="0" smtClean="0">
                <a:solidFill>
                  <a:prstClr val="black"/>
                </a:solidFill>
                <a:latin typeface="Arial" pitchFamily="34" charset="0"/>
                <a:cs typeface="Arial" pitchFamily="34" charset="0"/>
              </a:rPr>
              <a:t>x</a:t>
            </a:r>
            <a:r>
              <a:rPr lang="en-US" sz="2000" baseline="-50000" dirty="0" smtClean="0">
                <a:solidFill>
                  <a:prstClr val="black"/>
                </a:solidFill>
                <a:latin typeface="Arial" pitchFamily="34" charset="0"/>
                <a:cs typeface="Arial" pitchFamily="34" charset="0"/>
              </a:rPr>
              <a:t>3</a:t>
            </a:r>
            <a:r>
              <a:rPr lang="en-US" sz="2000" dirty="0" smtClean="0">
                <a:solidFill>
                  <a:prstClr val="black"/>
                </a:solidFill>
                <a:latin typeface="Arial" pitchFamily="34" charset="0"/>
                <a:cs typeface="Arial" pitchFamily="34" charset="0"/>
              </a:rPr>
              <a:t>by the table of base vectors</a:t>
            </a:r>
          </a:p>
          <a:p>
            <a:endParaRPr lang="en-US" sz="2000" dirty="0" smtClean="0">
              <a:solidFill>
                <a:prstClr val="black"/>
              </a:solidFill>
              <a:latin typeface="Arial" pitchFamily="34" charset="0"/>
              <a:cs typeface="Arial" pitchFamily="34" charset="0"/>
            </a:endParaRPr>
          </a:p>
          <a:p>
            <a:endParaRPr lang="en-US" sz="2000" dirty="0" smtClean="0">
              <a:solidFill>
                <a:prstClr val="black"/>
              </a:solidFill>
              <a:latin typeface="Arial" pitchFamily="34" charset="0"/>
              <a:cs typeface="Arial" pitchFamily="34" charset="0"/>
            </a:endParaRPr>
          </a:p>
          <a:p>
            <a:endParaRPr lang="en-US" sz="2000" dirty="0" smtClean="0">
              <a:solidFill>
                <a:prstClr val="black"/>
              </a:solidFill>
              <a:latin typeface="Arial" pitchFamily="34" charset="0"/>
              <a:cs typeface="Arial" pitchFamily="34" charset="0"/>
            </a:endParaRPr>
          </a:p>
          <a:p>
            <a:endParaRPr lang="en-US" sz="2000" dirty="0" smtClean="0">
              <a:solidFill>
                <a:prstClr val="black"/>
              </a:solidFill>
              <a:latin typeface="Arial" pitchFamily="34" charset="0"/>
              <a:cs typeface="Arial" pitchFamily="34" charset="0"/>
            </a:endParaRPr>
          </a:p>
          <a:p>
            <a:endParaRPr lang="en-US" sz="2000" dirty="0" smtClean="0">
              <a:solidFill>
                <a:prstClr val="black"/>
              </a:solidFill>
              <a:latin typeface="Arial" pitchFamily="34" charset="0"/>
              <a:cs typeface="Arial" pitchFamily="34" charset="0"/>
            </a:endParaRPr>
          </a:p>
          <a:p>
            <a:endParaRPr lang="en-US" sz="2000" dirty="0" smtClean="0">
              <a:solidFill>
                <a:prstClr val="black"/>
              </a:solidFill>
              <a:latin typeface="Arial" pitchFamily="34" charset="0"/>
              <a:cs typeface="Arial" pitchFamily="34" charset="0"/>
            </a:endParaRPr>
          </a:p>
          <a:p>
            <a:pPr marL="457200" indent="-457200">
              <a:buAutoNum type="alphaLcParenBoth"/>
            </a:pPr>
            <a:r>
              <a:rPr lang="en-US" sz="2000" dirty="0" smtClean="0">
                <a:solidFill>
                  <a:prstClr val="black"/>
                </a:solidFill>
                <a:latin typeface="Arial" pitchFamily="34" charset="0"/>
                <a:cs typeface="Arial" pitchFamily="34" charset="0"/>
              </a:rPr>
              <a:t>Determine the stress vectors on planes at P perpendicular to the primed axes; determine                       in terms of base vectors                </a:t>
            </a:r>
          </a:p>
          <a:p>
            <a:pPr marL="514350" indent="-514350">
              <a:buAutoNum type="alphaLcParenBoth"/>
            </a:pPr>
            <a:r>
              <a:rPr lang="en-US" sz="2000" dirty="0" smtClean="0">
                <a:solidFill>
                  <a:prstClr val="black"/>
                </a:solidFill>
                <a:latin typeface="Arial" pitchFamily="34" charset="0"/>
                <a:cs typeface="Arial" pitchFamily="34" charset="0"/>
              </a:rPr>
              <a:t>Project each of the stress vectors obtained in (a) onto the primed axes to determine the nine components of        .</a:t>
            </a:r>
          </a:p>
          <a:p>
            <a:pPr marL="514350" indent="-514350">
              <a:buAutoNum type="alphaLcParenBoth"/>
            </a:pPr>
            <a:r>
              <a:rPr lang="en-US" sz="2000" dirty="0" smtClean="0">
                <a:solidFill>
                  <a:prstClr val="black"/>
                </a:solidFill>
                <a:latin typeface="Arial" pitchFamily="34" charset="0"/>
                <a:cs typeface="Arial" pitchFamily="34" charset="0"/>
              </a:rPr>
              <a:t>Verify the results in (b) by a direct application of </a:t>
            </a:r>
            <a:endParaRPr lang="en-US" sz="2800" dirty="0">
              <a:latin typeface="Arial" pitchFamily="34" charset="0"/>
              <a:cs typeface="Arial" pitchFamily="34" charset="0"/>
            </a:endParaRPr>
          </a:p>
        </p:txBody>
      </p:sp>
      <p:sp>
        <p:nvSpPr>
          <p:cNvPr id="3" name="TextBox 2"/>
          <p:cNvSpPr txBox="1"/>
          <p:nvPr/>
        </p:nvSpPr>
        <p:spPr>
          <a:xfrm>
            <a:off x="228600" y="866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Transformation laws …</a:t>
            </a:r>
            <a:endParaRPr lang="en-US" sz="3200" b="1"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965450" y="972128"/>
          <a:ext cx="2006600" cy="1117600"/>
        </p:xfrm>
        <a:graphic>
          <a:graphicData uri="http://schemas.openxmlformats.org/presentationml/2006/ole">
            <p:oleObj spid="_x0000_s333826" name="Equation" r:id="rId3" imgW="2006280" imgH="1117440" progId="Equation.3">
              <p:embed/>
            </p:oleObj>
          </a:graphicData>
        </a:graphic>
      </p:graphicFrame>
      <p:graphicFrame>
        <p:nvGraphicFramePr>
          <p:cNvPr id="7" name="Table 6"/>
          <p:cNvGraphicFramePr>
            <a:graphicFrameLocks noGrp="1"/>
          </p:cNvGraphicFramePr>
          <p:nvPr/>
        </p:nvGraphicFramePr>
        <p:xfrm>
          <a:off x="2895600" y="2667000"/>
          <a:ext cx="2590800" cy="1584960"/>
        </p:xfrm>
        <a:graphic>
          <a:graphicData uri="http://schemas.openxmlformats.org/drawingml/2006/table">
            <a:tbl>
              <a:tblPr firstRow="1" bandRow="1">
                <a:tableStyleId>{073A0DAA-6AF3-43AB-8588-CEC1D06C72B9}</a:tableStyleId>
              </a:tblPr>
              <a:tblGrid>
                <a:gridCol w="609600"/>
                <a:gridCol w="609600"/>
                <a:gridCol w="685800"/>
                <a:gridCol w="685800"/>
              </a:tblGrid>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5" name="Group 13"/>
          <p:cNvGrpSpPr/>
          <p:nvPr/>
        </p:nvGrpSpPr>
        <p:grpSpPr>
          <a:xfrm>
            <a:off x="3124200" y="2700338"/>
            <a:ext cx="2012803" cy="1517935"/>
            <a:chOff x="1776413" y="4681538"/>
            <a:chExt cx="2012803" cy="1517935"/>
          </a:xfrm>
        </p:grpSpPr>
        <p:graphicFrame>
          <p:nvGraphicFramePr>
            <p:cNvPr id="237573" name="Object 5"/>
            <p:cNvGraphicFramePr>
              <a:graphicFrameLocks noChangeAspect="1"/>
            </p:cNvGraphicFramePr>
            <p:nvPr/>
          </p:nvGraphicFramePr>
          <p:xfrm>
            <a:off x="2286000" y="4694380"/>
            <a:ext cx="203200" cy="317500"/>
          </p:xfrm>
          <a:graphic>
            <a:graphicData uri="http://schemas.openxmlformats.org/presentationml/2006/ole">
              <p:oleObj spid="_x0000_s333827" name="Equation" r:id="rId4" imgW="203040" imgH="317160" progId="Equation.3">
                <p:embed/>
              </p:oleObj>
            </a:graphicData>
          </a:graphic>
        </p:graphicFrame>
        <p:graphicFrame>
          <p:nvGraphicFramePr>
            <p:cNvPr id="237574" name="Object 6"/>
            <p:cNvGraphicFramePr>
              <a:graphicFrameLocks noChangeAspect="1"/>
            </p:cNvGraphicFramePr>
            <p:nvPr/>
          </p:nvGraphicFramePr>
          <p:xfrm>
            <a:off x="2923308" y="4703763"/>
            <a:ext cx="241300" cy="317500"/>
          </p:xfrm>
          <a:graphic>
            <a:graphicData uri="http://schemas.openxmlformats.org/presentationml/2006/ole">
              <p:oleObj spid="_x0000_s333828" name="Equation" r:id="rId5" imgW="241200" imgH="317160" progId="Equation.3">
                <p:embed/>
              </p:oleObj>
            </a:graphicData>
          </a:graphic>
        </p:graphicFrame>
        <p:graphicFrame>
          <p:nvGraphicFramePr>
            <p:cNvPr id="237575" name="Object 7"/>
            <p:cNvGraphicFramePr>
              <a:graphicFrameLocks noChangeAspect="1"/>
            </p:cNvGraphicFramePr>
            <p:nvPr/>
          </p:nvGraphicFramePr>
          <p:xfrm>
            <a:off x="3560616" y="4681538"/>
            <a:ext cx="228600" cy="330200"/>
          </p:xfrm>
          <a:graphic>
            <a:graphicData uri="http://schemas.openxmlformats.org/presentationml/2006/ole">
              <p:oleObj spid="_x0000_s333829" name="Equation" r:id="rId6" imgW="228600" imgH="330120" progId="Equation.3">
                <p:embed/>
              </p:oleObj>
            </a:graphicData>
          </a:graphic>
        </p:graphicFrame>
        <p:graphicFrame>
          <p:nvGraphicFramePr>
            <p:cNvPr id="237576" name="Object 8"/>
            <p:cNvGraphicFramePr>
              <a:graphicFrameLocks noChangeAspect="1"/>
            </p:cNvGraphicFramePr>
            <p:nvPr/>
          </p:nvGraphicFramePr>
          <p:xfrm>
            <a:off x="1798780" y="5084616"/>
            <a:ext cx="203200" cy="317500"/>
          </p:xfrm>
          <a:graphic>
            <a:graphicData uri="http://schemas.openxmlformats.org/presentationml/2006/ole">
              <p:oleObj spid="_x0000_s333830" name="Equation" r:id="rId7" imgW="203040" imgH="317160" progId="Equation.3">
                <p:embed/>
              </p:oleObj>
            </a:graphicData>
          </a:graphic>
        </p:graphicFrame>
        <p:graphicFrame>
          <p:nvGraphicFramePr>
            <p:cNvPr id="237577" name="Object 9"/>
            <p:cNvGraphicFramePr>
              <a:graphicFrameLocks noChangeAspect="1"/>
            </p:cNvGraphicFramePr>
            <p:nvPr/>
          </p:nvGraphicFramePr>
          <p:xfrm>
            <a:off x="1778000" y="5474852"/>
            <a:ext cx="241300" cy="317500"/>
          </p:xfrm>
          <a:graphic>
            <a:graphicData uri="http://schemas.openxmlformats.org/presentationml/2006/ole">
              <p:oleObj spid="_x0000_s333831" name="Equation" r:id="rId8" imgW="241200" imgH="317160" progId="Equation.3">
                <p:embed/>
              </p:oleObj>
            </a:graphicData>
          </a:graphic>
        </p:graphicFrame>
        <p:graphicFrame>
          <p:nvGraphicFramePr>
            <p:cNvPr id="237578" name="Object 10"/>
            <p:cNvGraphicFramePr>
              <a:graphicFrameLocks noChangeAspect="1"/>
            </p:cNvGraphicFramePr>
            <p:nvPr/>
          </p:nvGraphicFramePr>
          <p:xfrm>
            <a:off x="1776413" y="5869273"/>
            <a:ext cx="228600" cy="330200"/>
          </p:xfrm>
          <a:graphic>
            <a:graphicData uri="http://schemas.openxmlformats.org/presentationml/2006/ole">
              <p:oleObj spid="_x0000_s333832" name="Equation" r:id="rId9" imgW="228600" imgH="330120" progId="Equation.3">
                <p:embed/>
              </p:oleObj>
            </a:graphicData>
          </a:graphic>
        </p:graphicFrame>
      </p:grpSp>
      <p:graphicFrame>
        <p:nvGraphicFramePr>
          <p:cNvPr id="237581" name="Object 13"/>
          <p:cNvGraphicFramePr>
            <a:graphicFrameLocks noChangeAspect="1"/>
          </p:cNvGraphicFramePr>
          <p:nvPr/>
        </p:nvGraphicFramePr>
        <p:xfrm>
          <a:off x="7877175" y="4905375"/>
          <a:ext cx="876300" cy="330200"/>
        </p:xfrm>
        <a:graphic>
          <a:graphicData uri="http://schemas.openxmlformats.org/presentationml/2006/ole">
            <p:oleObj spid="_x0000_s333833" name="Equation" r:id="rId10" imgW="876240" imgH="330120" progId="Equation.3">
              <p:embed/>
            </p:oleObj>
          </a:graphicData>
        </a:graphic>
      </p:graphicFrame>
      <p:graphicFrame>
        <p:nvGraphicFramePr>
          <p:cNvPr id="237582" name="Object 14"/>
          <p:cNvGraphicFramePr>
            <a:graphicFrameLocks noChangeAspect="1"/>
          </p:cNvGraphicFramePr>
          <p:nvPr/>
        </p:nvGraphicFramePr>
        <p:xfrm>
          <a:off x="3639128" y="4836392"/>
          <a:ext cx="1435100" cy="355600"/>
        </p:xfrm>
        <a:graphic>
          <a:graphicData uri="http://schemas.openxmlformats.org/presentationml/2006/ole">
            <p:oleObj spid="_x0000_s333834" name="Equation" r:id="rId11" imgW="1434960" imgH="355320" progId="Equation.3">
              <p:embed/>
            </p:oleObj>
          </a:graphicData>
        </a:graphic>
      </p:graphicFrame>
      <p:graphicFrame>
        <p:nvGraphicFramePr>
          <p:cNvPr id="237585" name="Object 17"/>
          <p:cNvGraphicFramePr>
            <a:graphicFrameLocks noChangeAspect="1"/>
          </p:cNvGraphicFramePr>
          <p:nvPr/>
        </p:nvGraphicFramePr>
        <p:xfrm>
          <a:off x="6354620" y="5779652"/>
          <a:ext cx="1219200" cy="317500"/>
        </p:xfrm>
        <a:graphic>
          <a:graphicData uri="http://schemas.openxmlformats.org/presentationml/2006/ole">
            <p:oleObj spid="_x0000_s333835" name="Equation" r:id="rId12" imgW="1218960" imgH="317160" progId="Equation.3">
              <p:embed/>
            </p:oleObj>
          </a:graphicData>
        </a:graphic>
      </p:graphicFrame>
      <p:graphicFrame>
        <p:nvGraphicFramePr>
          <p:cNvPr id="237586" name="Object 18"/>
          <p:cNvGraphicFramePr>
            <a:graphicFrameLocks noChangeAspect="1"/>
          </p:cNvGraphicFramePr>
          <p:nvPr/>
        </p:nvGraphicFramePr>
        <p:xfrm>
          <a:off x="5160816" y="5487552"/>
          <a:ext cx="393700" cy="368300"/>
        </p:xfrm>
        <a:graphic>
          <a:graphicData uri="http://schemas.openxmlformats.org/presentationml/2006/ole">
            <p:oleObj spid="_x0000_s333836" name="Equation" r:id="rId13" imgW="393480" imgH="36828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248400" y="228600"/>
          <a:ext cx="2590800" cy="1584960"/>
        </p:xfrm>
        <a:graphic>
          <a:graphicData uri="http://schemas.openxmlformats.org/drawingml/2006/table">
            <a:tbl>
              <a:tblPr firstRow="1" bandRow="1">
                <a:tableStyleId>{073A0DAA-6AF3-43AB-8588-CEC1D06C72B9}</a:tableStyleId>
              </a:tblPr>
              <a:tblGrid>
                <a:gridCol w="609600"/>
                <a:gridCol w="609600"/>
                <a:gridCol w="685800"/>
                <a:gridCol w="685800"/>
              </a:tblGrid>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3" name="Group 13"/>
          <p:cNvGrpSpPr/>
          <p:nvPr/>
        </p:nvGrpSpPr>
        <p:grpSpPr>
          <a:xfrm>
            <a:off x="6477000" y="261938"/>
            <a:ext cx="2012803" cy="1517935"/>
            <a:chOff x="1776413" y="4681538"/>
            <a:chExt cx="2012803" cy="1517935"/>
          </a:xfrm>
        </p:grpSpPr>
        <p:graphicFrame>
          <p:nvGraphicFramePr>
            <p:cNvPr id="4" name="Object 5"/>
            <p:cNvGraphicFramePr>
              <a:graphicFrameLocks noChangeAspect="1"/>
            </p:cNvGraphicFramePr>
            <p:nvPr/>
          </p:nvGraphicFramePr>
          <p:xfrm>
            <a:off x="2286000" y="4694380"/>
            <a:ext cx="203200" cy="317500"/>
          </p:xfrm>
          <a:graphic>
            <a:graphicData uri="http://schemas.openxmlformats.org/presentationml/2006/ole">
              <p:oleObj spid="_x0000_s389121" name="Equation" r:id="rId3" imgW="203040" imgH="317160" progId="Equation.3">
                <p:embed/>
              </p:oleObj>
            </a:graphicData>
          </a:graphic>
        </p:graphicFrame>
        <p:graphicFrame>
          <p:nvGraphicFramePr>
            <p:cNvPr id="5" name="Object 6"/>
            <p:cNvGraphicFramePr>
              <a:graphicFrameLocks noChangeAspect="1"/>
            </p:cNvGraphicFramePr>
            <p:nvPr/>
          </p:nvGraphicFramePr>
          <p:xfrm>
            <a:off x="2923308" y="4703763"/>
            <a:ext cx="241300" cy="317500"/>
          </p:xfrm>
          <a:graphic>
            <a:graphicData uri="http://schemas.openxmlformats.org/presentationml/2006/ole">
              <p:oleObj spid="_x0000_s389122" name="Equation" r:id="rId4" imgW="241200" imgH="317160" progId="Equation.3">
                <p:embed/>
              </p:oleObj>
            </a:graphicData>
          </a:graphic>
        </p:graphicFrame>
        <p:graphicFrame>
          <p:nvGraphicFramePr>
            <p:cNvPr id="6" name="Object 7"/>
            <p:cNvGraphicFramePr>
              <a:graphicFrameLocks noChangeAspect="1"/>
            </p:cNvGraphicFramePr>
            <p:nvPr/>
          </p:nvGraphicFramePr>
          <p:xfrm>
            <a:off x="3560616" y="4681538"/>
            <a:ext cx="228600" cy="330200"/>
          </p:xfrm>
          <a:graphic>
            <a:graphicData uri="http://schemas.openxmlformats.org/presentationml/2006/ole">
              <p:oleObj spid="_x0000_s389123" name="Equation" r:id="rId5" imgW="228600" imgH="330120" progId="Equation.3">
                <p:embed/>
              </p:oleObj>
            </a:graphicData>
          </a:graphic>
        </p:graphicFrame>
        <p:graphicFrame>
          <p:nvGraphicFramePr>
            <p:cNvPr id="7" name="Object 8"/>
            <p:cNvGraphicFramePr>
              <a:graphicFrameLocks noChangeAspect="1"/>
            </p:cNvGraphicFramePr>
            <p:nvPr/>
          </p:nvGraphicFramePr>
          <p:xfrm>
            <a:off x="1798780" y="5084616"/>
            <a:ext cx="203200" cy="317500"/>
          </p:xfrm>
          <a:graphic>
            <a:graphicData uri="http://schemas.openxmlformats.org/presentationml/2006/ole">
              <p:oleObj spid="_x0000_s389124" name="Equation" r:id="rId6" imgW="203040" imgH="317160" progId="Equation.3">
                <p:embed/>
              </p:oleObj>
            </a:graphicData>
          </a:graphic>
        </p:graphicFrame>
        <p:graphicFrame>
          <p:nvGraphicFramePr>
            <p:cNvPr id="8" name="Object 9"/>
            <p:cNvGraphicFramePr>
              <a:graphicFrameLocks noChangeAspect="1"/>
            </p:cNvGraphicFramePr>
            <p:nvPr/>
          </p:nvGraphicFramePr>
          <p:xfrm>
            <a:off x="1778000" y="5474852"/>
            <a:ext cx="241300" cy="317500"/>
          </p:xfrm>
          <a:graphic>
            <a:graphicData uri="http://schemas.openxmlformats.org/presentationml/2006/ole">
              <p:oleObj spid="_x0000_s389125" name="Equation" r:id="rId7" imgW="241200" imgH="317160" progId="Equation.3">
                <p:embed/>
              </p:oleObj>
            </a:graphicData>
          </a:graphic>
        </p:graphicFrame>
        <p:graphicFrame>
          <p:nvGraphicFramePr>
            <p:cNvPr id="9" name="Object 10"/>
            <p:cNvGraphicFramePr>
              <a:graphicFrameLocks noChangeAspect="1"/>
            </p:cNvGraphicFramePr>
            <p:nvPr/>
          </p:nvGraphicFramePr>
          <p:xfrm>
            <a:off x="1776413" y="5869273"/>
            <a:ext cx="228600" cy="330200"/>
          </p:xfrm>
          <a:graphic>
            <a:graphicData uri="http://schemas.openxmlformats.org/presentationml/2006/ole">
              <p:oleObj spid="_x0000_s389126" name="Equation" r:id="rId8" imgW="228600" imgH="330120" progId="Equation.3">
                <p:embed/>
              </p:oleObj>
            </a:graphicData>
          </a:graphic>
        </p:graphicFrame>
      </p:grpSp>
      <p:graphicFrame>
        <p:nvGraphicFramePr>
          <p:cNvPr id="389127" name="Object 7"/>
          <p:cNvGraphicFramePr>
            <a:graphicFrameLocks noChangeAspect="1"/>
          </p:cNvGraphicFramePr>
          <p:nvPr/>
        </p:nvGraphicFramePr>
        <p:xfrm>
          <a:off x="4089400" y="152400"/>
          <a:ext cx="2006600" cy="1117600"/>
        </p:xfrm>
        <a:graphic>
          <a:graphicData uri="http://schemas.openxmlformats.org/presentationml/2006/ole">
            <p:oleObj spid="_x0000_s389127" name="Equation" r:id="rId9" imgW="2006280" imgH="1117440" progId="Equation.3">
              <p:embed/>
            </p:oleObj>
          </a:graphicData>
        </a:graphic>
      </p:graphicFrame>
      <p:graphicFrame>
        <p:nvGraphicFramePr>
          <p:cNvPr id="389128" name="Object 8"/>
          <p:cNvGraphicFramePr>
            <a:graphicFrameLocks noChangeAspect="1"/>
          </p:cNvGraphicFramePr>
          <p:nvPr/>
        </p:nvGraphicFramePr>
        <p:xfrm>
          <a:off x="304800" y="228600"/>
          <a:ext cx="1435100" cy="355600"/>
        </p:xfrm>
        <a:graphic>
          <a:graphicData uri="http://schemas.openxmlformats.org/presentationml/2006/ole">
            <p:oleObj spid="_x0000_s389128" name="Equation" r:id="rId10" imgW="1434960" imgH="355320" progId="Equation.3">
              <p:embed/>
            </p:oleObj>
          </a:graphicData>
        </a:graphic>
      </p:graphicFrame>
      <p:graphicFrame>
        <p:nvGraphicFramePr>
          <p:cNvPr id="389129" name="Object 9"/>
          <p:cNvGraphicFramePr>
            <a:graphicFrameLocks noChangeAspect="1"/>
          </p:cNvGraphicFramePr>
          <p:nvPr/>
        </p:nvGraphicFramePr>
        <p:xfrm>
          <a:off x="1676400" y="685800"/>
          <a:ext cx="1219200" cy="317500"/>
        </p:xfrm>
        <a:graphic>
          <a:graphicData uri="http://schemas.openxmlformats.org/presentationml/2006/ole">
            <p:oleObj spid="_x0000_s389129" name="Equation" r:id="rId11" imgW="1218960" imgH="317160" progId="Equation.3">
              <p:embed/>
            </p:oleObj>
          </a:graphicData>
        </a:graphic>
      </p:graphicFrame>
      <p:graphicFrame>
        <p:nvGraphicFramePr>
          <p:cNvPr id="389130" name="Object 10"/>
          <p:cNvGraphicFramePr>
            <a:graphicFrameLocks noChangeAspect="1"/>
          </p:cNvGraphicFramePr>
          <p:nvPr/>
        </p:nvGraphicFramePr>
        <p:xfrm>
          <a:off x="228600" y="685800"/>
          <a:ext cx="393700" cy="368300"/>
        </p:xfrm>
        <a:graphic>
          <a:graphicData uri="http://schemas.openxmlformats.org/presentationml/2006/ole">
            <p:oleObj spid="_x0000_s389130" name="Equation" r:id="rId12" imgW="393480" imgH="36828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248400" y="228600"/>
          <a:ext cx="2590800" cy="1584960"/>
        </p:xfrm>
        <a:graphic>
          <a:graphicData uri="http://schemas.openxmlformats.org/drawingml/2006/table">
            <a:tbl>
              <a:tblPr firstRow="1" bandRow="1">
                <a:tableStyleId>{073A0DAA-6AF3-43AB-8588-CEC1D06C72B9}</a:tableStyleId>
              </a:tblPr>
              <a:tblGrid>
                <a:gridCol w="609600"/>
                <a:gridCol w="609600"/>
                <a:gridCol w="685800"/>
                <a:gridCol w="685800"/>
              </a:tblGrid>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6/7</a:t>
                      </a:r>
                      <a:endParaRPr lang="en-US"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2/7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latin typeface="Arial" pitchFamily="34" charset="0"/>
                          <a:cs typeface="Arial" pitchFamily="34" charset="0"/>
                        </a:rPr>
                        <a:t>-3/7</a:t>
                      </a:r>
                      <a:endParaRPr lang="en-US" sz="200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3" name="Group 13"/>
          <p:cNvGrpSpPr/>
          <p:nvPr/>
        </p:nvGrpSpPr>
        <p:grpSpPr>
          <a:xfrm>
            <a:off x="6477000" y="261938"/>
            <a:ext cx="2012803" cy="1517935"/>
            <a:chOff x="1776413" y="4681538"/>
            <a:chExt cx="2012803" cy="1517935"/>
          </a:xfrm>
        </p:grpSpPr>
        <p:graphicFrame>
          <p:nvGraphicFramePr>
            <p:cNvPr id="4" name="Object 5"/>
            <p:cNvGraphicFramePr>
              <a:graphicFrameLocks noChangeAspect="1"/>
            </p:cNvGraphicFramePr>
            <p:nvPr/>
          </p:nvGraphicFramePr>
          <p:xfrm>
            <a:off x="2286000" y="4694380"/>
            <a:ext cx="203200" cy="317500"/>
          </p:xfrm>
          <a:graphic>
            <a:graphicData uri="http://schemas.openxmlformats.org/presentationml/2006/ole">
              <p:oleObj spid="_x0000_s390146" name="Equation" r:id="rId3" imgW="203040" imgH="317160" progId="Equation.3">
                <p:embed/>
              </p:oleObj>
            </a:graphicData>
          </a:graphic>
        </p:graphicFrame>
        <p:graphicFrame>
          <p:nvGraphicFramePr>
            <p:cNvPr id="5" name="Object 6"/>
            <p:cNvGraphicFramePr>
              <a:graphicFrameLocks noChangeAspect="1"/>
            </p:cNvGraphicFramePr>
            <p:nvPr/>
          </p:nvGraphicFramePr>
          <p:xfrm>
            <a:off x="2923308" y="4703763"/>
            <a:ext cx="241300" cy="317500"/>
          </p:xfrm>
          <a:graphic>
            <a:graphicData uri="http://schemas.openxmlformats.org/presentationml/2006/ole">
              <p:oleObj spid="_x0000_s390147" name="Equation" r:id="rId4" imgW="241200" imgH="317160" progId="Equation.3">
                <p:embed/>
              </p:oleObj>
            </a:graphicData>
          </a:graphic>
        </p:graphicFrame>
        <p:graphicFrame>
          <p:nvGraphicFramePr>
            <p:cNvPr id="6" name="Object 7"/>
            <p:cNvGraphicFramePr>
              <a:graphicFrameLocks noChangeAspect="1"/>
            </p:cNvGraphicFramePr>
            <p:nvPr/>
          </p:nvGraphicFramePr>
          <p:xfrm>
            <a:off x="3560616" y="4681538"/>
            <a:ext cx="228600" cy="330200"/>
          </p:xfrm>
          <a:graphic>
            <a:graphicData uri="http://schemas.openxmlformats.org/presentationml/2006/ole">
              <p:oleObj spid="_x0000_s390148" name="Equation" r:id="rId5" imgW="228600" imgH="330120" progId="Equation.3">
                <p:embed/>
              </p:oleObj>
            </a:graphicData>
          </a:graphic>
        </p:graphicFrame>
        <p:graphicFrame>
          <p:nvGraphicFramePr>
            <p:cNvPr id="7" name="Object 8"/>
            <p:cNvGraphicFramePr>
              <a:graphicFrameLocks noChangeAspect="1"/>
            </p:cNvGraphicFramePr>
            <p:nvPr/>
          </p:nvGraphicFramePr>
          <p:xfrm>
            <a:off x="1798780" y="5084616"/>
            <a:ext cx="203200" cy="317500"/>
          </p:xfrm>
          <a:graphic>
            <a:graphicData uri="http://schemas.openxmlformats.org/presentationml/2006/ole">
              <p:oleObj spid="_x0000_s390149" name="Equation" r:id="rId6" imgW="203040" imgH="317160" progId="Equation.3">
                <p:embed/>
              </p:oleObj>
            </a:graphicData>
          </a:graphic>
        </p:graphicFrame>
        <p:graphicFrame>
          <p:nvGraphicFramePr>
            <p:cNvPr id="8" name="Object 9"/>
            <p:cNvGraphicFramePr>
              <a:graphicFrameLocks noChangeAspect="1"/>
            </p:cNvGraphicFramePr>
            <p:nvPr/>
          </p:nvGraphicFramePr>
          <p:xfrm>
            <a:off x="1778000" y="5474852"/>
            <a:ext cx="241300" cy="317500"/>
          </p:xfrm>
          <a:graphic>
            <a:graphicData uri="http://schemas.openxmlformats.org/presentationml/2006/ole">
              <p:oleObj spid="_x0000_s390150" name="Equation" r:id="rId7" imgW="241200" imgH="317160" progId="Equation.3">
                <p:embed/>
              </p:oleObj>
            </a:graphicData>
          </a:graphic>
        </p:graphicFrame>
        <p:graphicFrame>
          <p:nvGraphicFramePr>
            <p:cNvPr id="9" name="Object 10"/>
            <p:cNvGraphicFramePr>
              <a:graphicFrameLocks noChangeAspect="1"/>
            </p:cNvGraphicFramePr>
            <p:nvPr/>
          </p:nvGraphicFramePr>
          <p:xfrm>
            <a:off x="1776413" y="5869273"/>
            <a:ext cx="228600" cy="330200"/>
          </p:xfrm>
          <a:graphic>
            <a:graphicData uri="http://schemas.openxmlformats.org/presentationml/2006/ole">
              <p:oleObj spid="_x0000_s390151" name="Equation" r:id="rId8" imgW="228600" imgH="330120" progId="Equation.3">
                <p:embed/>
              </p:oleObj>
            </a:graphicData>
          </a:graphic>
        </p:graphicFrame>
      </p:grpSp>
      <p:graphicFrame>
        <p:nvGraphicFramePr>
          <p:cNvPr id="389127" name="Object 7"/>
          <p:cNvGraphicFramePr>
            <a:graphicFrameLocks noChangeAspect="1"/>
          </p:cNvGraphicFramePr>
          <p:nvPr/>
        </p:nvGraphicFramePr>
        <p:xfrm>
          <a:off x="4089400" y="152400"/>
          <a:ext cx="2006600" cy="1117600"/>
        </p:xfrm>
        <a:graphic>
          <a:graphicData uri="http://schemas.openxmlformats.org/presentationml/2006/ole">
            <p:oleObj spid="_x0000_s390152" name="Equation" r:id="rId9" imgW="2006280" imgH="1117440" progId="Equation.3">
              <p:embed/>
            </p:oleObj>
          </a:graphicData>
        </a:graphic>
      </p:graphicFrame>
      <p:graphicFrame>
        <p:nvGraphicFramePr>
          <p:cNvPr id="389128" name="Object 8"/>
          <p:cNvGraphicFramePr>
            <a:graphicFrameLocks noChangeAspect="1"/>
          </p:cNvGraphicFramePr>
          <p:nvPr/>
        </p:nvGraphicFramePr>
        <p:xfrm>
          <a:off x="304800" y="228600"/>
          <a:ext cx="1435100" cy="355600"/>
        </p:xfrm>
        <a:graphic>
          <a:graphicData uri="http://schemas.openxmlformats.org/presentationml/2006/ole">
            <p:oleObj spid="_x0000_s390153" name="Equation" r:id="rId10" imgW="1434960" imgH="355320" progId="Equation.3">
              <p:embed/>
            </p:oleObj>
          </a:graphicData>
        </a:graphic>
      </p:graphicFrame>
      <p:graphicFrame>
        <p:nvGraphicFramePr>
          <p:cNvPr id="389129" name="Object 9"/>
          <p:cNvGraphicFramePr>
            <a:graphicFrameLocks noChangeAspect="1"/>
          </p:cNvGraphicFramePr>
          <p:nvPr/>
        </p:nvGraphicFramePr>
        <p:xfrm>
          <a:off x="1676400" y="685800"/>
          <a:ext cx="1219200" cy="317500"/>
        </p:xfrm>
        <a:graphic>
          <a:graphicData uri="http://schemas.openxmlformats.org/presentationml/2006/ole">
            <p:oleObj spid="_x0000_s390154" name="Equation" r:id="rId11" imgW="1218960" imgH="317160" progId="Equation.3">
              <p:embed/>
            </p:oleObj>
          </a:graphicData>
        </a:graphic>
      </p:graphicFrame>
      <p:graphicFrame>
        <p:nvGraphicFramePr>
          <p:cNvPr id="389130" name="Object 10"/>
          <p:cNvGraphicFramePr>
            <a:graphicFrameLocks noChangeAspect="1"/>
          </p:cNvGraphicFramePr>
          <p:nvPr/>
        </p:nvGraphicFramePr>
        <p:xfrm>
          <a:off x="228600" y="685800"/>
          <a:ext cx="393700" cy="368300"/>
        </p:xfrm>
        <a:graphic>
          <a:graphicData uri="http://schemas.openxmlformats.org/presentationml/2006/ole">
            <p:oleObj spid="_x0000_s390155" name="Equation" r:id="rId12" imgW="393480" imgH="36828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graphicFrame>
        <p:nvGraphicFramePr>
          <p:cNvPr id="3" name="Object 2"/>
          <p:cNvGraphicFramePr>
            <a:graphicFrameLocks noChangeAspect="1"/>
          </p:cNvGraphicFramePr>
          <p:nvPr/>
        </p:nvGraphicFramePr>
        <p:xfrm>
          <a:off x="869950" y="920750"/>
          <a:ext cx="1714500" cy="368300"/>
        </p:xfrm>
        <a:graphic>
          <a:graphicData uri="http://schemas.openxmlformats.org/presentationml/2006/ole">
            <p:oleObj spid="_x0000_s334850" name="Equation" r:id="rId3" imgW="1714320" imgH="368280" progId="Equation.3">
              <p:embed/>
            </p:oleObj>
          </a:graphicData>
        </a:graphic>
      </p:graphicFrame>
      <p:graphicFrame>
        <p:nvGraphicFramePr>
          <p:cNvPr id="4" name="Object 3"/>
          <p:cNvGraphicFramePr>
            <a:graphicFrameLocks noChangeAspect="1"/>
          </p:cNvGraphicFramePr>
          <p:nvPr/>
        </p:nvGraphicFramePr>
        <p:xfrm>
          <a:off x="533400" y="1498600"/>
          <a:ext cx="3111500" cy="1092200"/>
        </p:xfrm>
        <a:graphic>
          <a:graphicData uri="http://schemas.openxmlformats.org/presentationml/2006/ole">
            <p:oleObj spid="_x0000_s334851" name="Equation" r:id="rId4" imgW="3111480" imgH="1091880" progId="Equation.3">
              <p:embed/>
            </p:oleObj>
          </a:graphicData>
        </a:graphic>
      </p:graphicFrame>
      <p:graphicFrame>
        <p:nvGraphicFramePr>
          <p:cNvPr id="5" name="Object 7"/>
          <p:cNvGraphicFramePr>
            <a:graphicFrameLocks noChangeAspect="1"/>
          </p:cNvGraphicFramePr>
          <p:nvPr/>
        </p:nvGraphicFramePr>
        <p:xfrm>
          <a:off x="4343400" y="1905000"/>
          <a:ext cx="812800" cy="330200"/>
        </p:xfrm>
        <a:graphic>
          <a:graphicData uri="http://schemas.openxmlformats.org/presentationml/2006/ole">
            <p:oleObj spid="_x0000_s334852" name="Equation" r:id="rId5" imgW="812520" imgH="330120" progId="Equation.3">
              <p:embed/>
            </p:oleObj>
          </a:graphicData>
        </a:graphic>
      </p:graphicFrame>
      <p:graphicFrame>
        <p:nvGraphicFramePr>
          <p:cNvPr id="6" name="Object 8"/>
          <p:cNvGraphicFramePr>
            <a:graphicFrameLocks noChangeAspect="1"/>
          </p:cNvGraphicFramePr>
          <p:nvPr/>
        </p:nvGraphicFramePr>
        <p:xfrm>
          <a:off x="533400" y="2895600"/>
          <a:ext cx="1308100" cy="431800"/>
        </p:xfrm>
        <a:graphic>
          <a:graphicData uri="http://schemas.openxmlformats.org/presentationml/2006/ole">
            <p:oleObj spid="_x0000_s334853" name="Equation" r:id="rId6" imgW="1307880" imgH="431640" progId="Equation.3">
              <p:embed/>
            </p:oleObj>
          </a:graphicData>
        </a:graphic>
      </p:graphicFrame>
      <p:graphicFrame>
        <p:nvGraphicFramePr>
          <p:cNvPr id="334854" name="Object 6"/>
          <p:cNvGraphicFramePr>
            <a:graphicFrameLocks noChangeAspect="1"/>
          </p:cNvGraphicFramePr>
          <p:nvPr/>
        </p:nvGraphicFramePr>
        <p:xfrm>
          <a:off x="533400" y="3429000"/>
          <a:ext cx="2768600" cy="368300"/>
        </p:xfrm>
        <a:graphic>
          <a:graphicData uri="http://schemas.openxmlformats.org/presentationml/2006/ole">
            <p:oleObj spid="_x0000_s334854" name="Equation" r:id="rId7" imgW="2768400" imgH="368280" progId="Equation.3">
              <p:embed/>
            </p:oleObj>
          </a:graphicData>
        </a:graphic>
      </p:graphicFrame>
      <p:graphicFrame>
        <p:nvGraphicFramePr>
          <p:cNvPr id="334855" name="Object 7"/>
          <p:cNvGraphicFramePr>
            <a:graphicFrameLocks noChangeAspect="1"/>
          </p:cNvGraphicFramePr>
          <p:nvPr/>
        </p:nvGraphicFramePr>
        <p:xfrm>
          <a:off x="457200" y="4038600"/>
          <a:ext cx="4076700" cy="1409700"/>
        </p:xfrm>
        <a:graphic>
          <a:graphicData uri="http://schemas.openxmlformats.org/presentationml/2006/ole">
            <p:oleObj spid="_x0000_s334855" name="Equation" r:id="rId8" imgW="4076640" imgH="14094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sp>
        <p:nvSpPr>
          <p:cNvPr id="3" name="TextBox 2"/>
          <p:cNvSpPr txBox="1"/>
          <p:nvPr/>
        </p:nvSpPr>
        <p:spPr>
          <a:xfrm>
            <a:off x="152400" y="886361"/>
            <a:ext cx="8763000" cy="1323439"/>
          </a:xfrm>
          <a:prstGeom prst="rect">
            <a:avLst/>
          </a:prstGeom>
          <a:noFill/>
        </p:spPr>
        <p:txBody>
          <a:bodyPr wrap="square" rtlCol="0">
            <a:spAutoFit/>
          </a:bodyPr>
          <a:lstStyle/>
          <a:p>
            <a:r>
              <a:rPr lang="en-US" sz="2000" dirty="0" smtClean="0">
                <a:latin typeface="Arial" pitchFamily="34" charset="0"/>
                <a:cs typeface="Arial" pitchFamily="34" charset="0"/>
              </a:rPr>
              <a:t>If the principal stress values             and       are distinct, the principal directions associated with these stresses are mutually orthogonal. To see why this is true, let       and        be the normalized principal direction vectors (eigenvectors) corresponding to        and         respectively.</a:t>
            </a:r>
            <a:endParaRPr lang="en-US" sz="2000" b="1" baseline="-25000" dirty="0">
              <a:latin typeface="Arial" pitchFamily="34" charset="0"/>
              <a:cs typeface="Arial" pitchFamily="34" charset="0"/>
            </a:endParaRPr>
          </a:p>
        </p:txBody>
      </p:sp>
      <p:graphicFrame>
        <p:nvGraphicFramePr>
          <p:cNvPr id="267266" name="Object 2"/>
          <p:cNvGraphicFramePr>
            <a:graphicFrameLocks noChangeAspect="1"/>
          </p:cNvGraphicFramePr>
          <p:nvPr/>
        </p:nvGraphicFramePr>
        <p:xfrm>
          <a:off x="3378921" y="923305"/>
          <a:ext cx="876300" cy="355600"/>
        </p:xfrm>
        <a:graphic>
          <a:graphicData uri="http://schemas.openxmlformats.org/presentationml/2006/ole">
            <p:oleObj spid="_x0000_s391170" name="Equation" r:id="rId3" imgW="876240" imgH="355320" progId="Equation.3">
              <p:embed/>
            </p:oleObj>
          </a:graphicData>
        </a:graphic>
      </p:graphicFrame>
      <p:graphicFrame>
        <p:nvGraphicFramePr>
          <p:cNvPr id="267267" name="Object 3"/>
          <p:cNvGraphicFramePr>
            <a:graphicFrameLocks noChangeAspect="1"/>
          </p:cNvGraphicFramePr>
          <p:nvPr/>
        </p:nvGraphicFramePr>
        <p:xfrm>
          <a:off x="4726708" y="926480"/>
          <a:ext cx="406400" cy="355600"/>
        </p:xfrm>
        <a:graphic>
          <a:graphicData uri="http://schemas.openxmlformats.org/presentationml/2006/ole">
            <p:oleObj spid="_x0000_s391171" name="Equation" r:id="rId4" imgW="406080" imgH="355320" progId="Equation.3">
              <p:embed/>
            </p:oleObj>
          </a:graphicData>
        </a:graphic>
      </p:graphicFrame>
      <p:graphicFrame>
        <p:nvGraphicFramePr>
          <p:cNvPr id="267268" name="Object 4"/>
          <p:cNvGraphicFramePr>
            <a:graphicFrameLocks noChangeAspect="1"/>
          </p:cNvGraphicFramePr>
          <p:nvPr/>
        </p:nvGraphicFramePr>
        <p:xfrm>
          <a:off x="4876800" y="1849253"/>
          <a:ext cx="457200" cy="355600"/>
        </p:xfrm>
        <a:graphic>
          <a:graphicData uri="http://schemas.openxmlformats.org/presentationml/2006/ole">
            <p:oleObj spid="_x0000_s391172" name="Equation" r:id="rId5" imgW="457200" imgH="355320" progId="Equation.3">
              <p:embed/>
            </p:oleObj>
          </a:graphicData>
        </a:graphic>
      </p:graphicFrame>
      <p:graphicFrame>
        <p:nvGraphicFramePr>
          <p:cNvPr id="267269" name="Object 5"/>
          <p:cNvGraphicFramePr>
            <a:graphicFrameLocks noChangeAspect="1"/>
          </p:cNvGraphicFramePr>
          <p:nvPr/>
        </p:nvGraphicFramePr>
        <p:xfrm>
          <a:off x="3937004" y="1846941"/>
          <a:ext cx="381000" cy="355600"/>
        </p:xfrm>
        <a:graphic>
          <a:graphicData uri="http://schemas.openxmlformats.org/presentationml/2006/ole">
            <p:oleObj spid="_x0000_s391173" name="Equation" r:id="rId6" imgW="380880" imgH="355320" progId="Equation.3">
              <p:embed/>
            </p:oleObj>
          </a:graphicData>
        </a:graphic>
      </p:graphicFrame>
      <p:graphicFrame>
        <p:nvGraphicFramePr>
          <p:cNvPr id="267270" name="Object 6"/>
          <p:cNvGraphicFramePr>
            <a:graphicFrameLocks noChangeAspect="1"/>
          </p:cNvGraphicFramePr>
          <p:nvPr/>
        </p:nvGraphicFramePr>
        <p:xfrm>
          <a:off x="3349336" y="1521357"/>
          <a:ext cx="393700" cy="381000"/>
        </p:xfrm>
        <a:graphic>
          <a:graphicData uri="http://schemas.openxmlformats.org/presentationml/2006/ole">
            <p:oleObj spid="_x0000_s391174" name="Equation" r:id="rId7" imgW="393480" imgH="380880" progId="Equation.3">
              <p:embed/>
            </p:oleObj>
          </a:graphicData>
        </a:graphic>
      </p:graphicFrame>
      <p:graphicFrame>
        <p:nvGraphicFramePr>
          <p:cNvPr id="267271" name="Object 7"/>
          <p:cNvGraphicFramePr>
            <a:graphicFrameLocks noChangeAspect="1"/>
          </p:cNvGraphicFramePr>
          <p:nvPr/>
        </p:nvGraphicFramePr>
        <p:xfrm>
          <a:off x="2406068" y="1495961"/>
          <a:ext cx="355600" cy="381000"/>
        </p:xfrm>
        <a:graphic>
          <a:graphicData uri="http://schemas.openxmlformats.org/presentationml/2006/ole">
            <p:oleObj spid="_x0000_s391175" name="Equation" r:id="rId8" imgW="355320" imgH="380880" progId="Equation.3">
              <p:embed/>
            </p:oleObj>
          </a:graphicData>
        </a:graphic>
      </p:graphicFrame>
      <p:graphicFrame>
        <p:nvGraphicFramePr>
          <p:cNvPr id="267273" name="Object 9"/>
          <p:cNvGraphicFramePr>
            <a:graphicFrameLocks noChangeAspect="1"/>
          </p:cNvGraphicFramePr>
          <p:nvPr/>
        </p:nvGraphicFramePr>
        <p:xfrm>
          <a:off x="609600" y="2169388"/>
          <a:ext cx="3848100" cy="419100"/>
        </p:xfrm>
        <a:graphic>
          <a:graphicData uri="http://schemas.openxmlformats.org/presentationml/2006/ole">
            <p:oleObj spid="_x0000_s391176" name="Equation" r:id="rId9" imgW="3848040" imgH="419040" progId="Equation.3">
              <p:embed/>
            </p:oleObj>
          </a:graphicData>
        </a:graphic>
      </p:graphicFrame>
      <p:graphicFrame>
        <p:nvGraphicFramePr>
          <p:cNvPr id="267274" name="Object 10"/>
          <p:cNvGraphicFramePr>
            <a:graphicFrameLocks noChangeAspect="1"/>
          </p:cNvGraphicFramePr>
          <p:nvPr/>
        </p:nvGraphicFramePr>
        <p:xfrm>
          <a:off x="292100" y="2601192"/>
          <a:ext cx="5194300" cy="419100"/>
        </p:xfrm>
        <a:graphic>
          <a:graphicData uri="http://schemas.openxmlformats.org/presentationml/2006/ole">
            <p:oleObj spid="_x0000_s391177" name="Equation" r:id="rId10" imgW="5194080" imgH="419040" progId="Equation.3">
              <p:embed/>
            </p:oleObj>
          </a:graphicData>
        </a:graphic>
      </p:graphicFrame>
      <p:graphicFrame>
        <p:nvGraphicFramePr>
          <p:cNvPr id="267275" name="Object 11"/>
          <p:cNvGraphicFramePr>
            <a:graphicFrameLocks noChangeAspect="1"/>
          </p:cNvGraphicFramePr>
          <p:nvPr/>
        </p:nvGraphicFramePr>
        <p:xfrm>
          <a:off x="762000" y="3048000"/>
          <a:ext cx="1257300" cy="2336800"/>
        </p:xfrm>
        <a:graphic>
          <a:graphicData uri="http://schemas.openxmlformats.org/presentationml/2006/ole">
            <p:oleObj spid="_x0000_s391178" name="Equation" r:id="rId11" imgW="1257120" imgH="2336760" progId="Equation.3">
              <p:embed/>
            </p:oleObj>
          </a:graphicData>
        </a:graphic>
      </p:graphicFrame>
      <p:graphicFrame>
        <p:nvGraphicFramePr>
          <p:cNvPr id="267276" name="Object 12"/>
          <p:cNvGraphicFramePr>
            <a:graphicFrameLocks noChangeAspect="1"/>
          </p:cNvGraphicFramePr>
          <p:nvPr/>
        </p:nvGraphicFramePr>
        <p:xfrm>
          <a:off x="508000" y="5486400"/>
          <a:ext cx="2235200" cy="406400"/>
        </p:xfrm>
        <a:graphic>
          <a:graphicData uri="http://schemas.openxmlformats.org/presentationml/2006/ole">
            <p:oleObj spid="_x0000_s391179" name="Equation" r:id="rId12" imgW="2234880" imgH="406080" progId="Equation.3">
              <p:embed/>
            </p:oleObj>
          </a:graphicData>
        </a:graphic>
      </p:graphicFrame>
      <p:graphicFrame>
        <p:nvGraphicFramePr>
          <p:cNvPr id="267277" name="Object 13"/>
          <p:cNvGraphicFramePr>
            <a:graphicFrameLocks noChangeAspect="1"/>
          </p:cNvGraphicFramePr>
          <p:nvPr/>
        </p:nvGraphicFramePr>
        <p:xfrm>
          <a:off x="1047750" y="5975932"/>
          <a:ext cx="1130300" cy="381000"/>
        </p:xfrm>
        <a:graphic>
          <a:graphicData uri="http://schemas.openxmlformats.org/presentationml/2006/ole">
            <p:oleObj spid="_x0000_s391180" name="Equation" r:id="rId13" imgW="1130040" imgH="380880" progId="Equation.3">
              <p:embed/>
            </p:oleObj>
          </a:graphicData>
        </a:graphic>
      </p:graphicFrame>
      <p:sp>
        <p:nvSpPr>
          <p:cNvPr id="16" name="TextBox 15"/>
          <p:cNvSpPr txBox="1"/>
          <p:nvPr/>
        </p:nvSpPr>
        <p:spPr>
          <a:xfrm>
            <a:off x="152400" y="630549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which expresses </a:t>
            </a:r>
            <a:r>
              <a:rPr lang="en-US" sz="2000" dirty="0" err="1" smtClean="0">
                <a:latin typeface="Arial" pitchFamily="34" charset="0"/>
                <a:cs typeface="Arial" pitchFamily="34" charset="0"/>
              </a:rPr>
              <a:t>orthogonality</a:t>
            </a:r>
            <a:r>
              <a:rPr lang="en-US" sz="2000" dirty="0" smtClean="0">
                <a:latin typeface="Arial" pitchFamily="34" charset="0"/>
                <a:cs typeface="Arial" pitchFamily="34" charset="0"/>
              </a:rPr>
              <a:t> between        and      .</a:t>
            </a:r>
            <a:endParaRPr lang="en-US" sz="2000" b="1" baseline="-25000" dirty="0">
              <a:latin typeface="Arial" pitchFamily="34" charset="0"/>
              <a:cs typeface="Arial" pitchFamily="34" charset="0"/>
            </a:endParaRPr>
          </a:p>
        </p:txBody>
      </p:sp>
      <p:graphicFrame>
        <p:nvGraphicFramePr>
          <p:cNvPr id="267278" name="Object 14"/>
          <p:cNvGraphicFramePr>
            <a:graphicFrameLocks noChangeAspect="1"/>
          </p:cNvGraphicFramePr>
          <p:nvPr/>
        </p:nvGraphicFramePr>
        <p:xfrm>
          <a:off x="5702300" y="6303509"/>
          <a:ext cx="393700" cy="381000"/>
        </p:xfrm>
        <a:graphic>
          <a:graphicData uri="http://schemas.openxmlformats.org/presentationml/2006/ole">
            <p:oleObj spid="_x0000_s391181" name="Equation" r:id="rId14" imgW="393480" imgH="380880" progId="Equation.3">
              <p:embed/>
            </p:oleObj>
          </a:graphicData>
        </a:graphic>
      </p:graphicFrame>
      <p:graphicFrame>
        <p:nvGraphicFramePr>
          <p:cNvPr id="267279" name="Object 15"/>
          <p:cNvGraphicFramePr>
            <a:graphicFrameLocks noChangeAspect="1"/>
          </p:cNvGraphicFramePr>
          <p:nvPr/>
        </p:nvGraphicFramePr>
        <p:xfrm>
          <a:off x="4759325" y="6278109"/>
          <a:ext cx="355600" cy="381000"/>
        </p:xfrm>
        <a:graphic>
          <a:graphicData uri="http://schemas.openxmlformats.org/presentationml/2006/ole">
            <p:oleObj spid="_x0000_s391182" name="Equation" r:id="rId15" imgW="355320" imgH="380880" progId="Equation.3">
              <p:embed/>
            </p:oleObj>
          </a:graphicData>
        </a:graphic>
      </p:graphicFrame>
      <p:sp>
        <p:nvSpPr>
          <p:cNvPr id="18" name="Rectangle 17"/>
          <p:cNvSpPr/>
          <p:nvPr/>
        </p:nvSpPr>
        <p:spPr>
          <a:xfrm>
            <a:off x="78512" y="508004"/>
            <a:ext cx="2661306" cy="523220"/>
          </a:xfrm>
          <a:prstGeom prst="rect">
            <a:avLst/>
          </a:prstGeom>
        </p:spPr>
        <p:txBody>
          <a:bodyPr wrap="none">
            <a:spAutoFit/>
          </a:bodyPr>
          <a:lstStyle/>
          <a:p>
            <a:r>
              <a:rPr lang="en-US" sz="2800" b="1" dirty="0" err="1" smtClean="0">
                <a:latin typeface="Arial" pitchFamily="34" charset="0"/>
                <a:cs typeface="Arial" pitchFamily="34" charset="0"/>
              </a:rPr>
              <a:t>Orthogonality</a:t>
            </a:r>
            <a:r>
              <a:rPr lang="en-US" sz="2800" b="1" dirty="0" smtClean="0">
                <a:latin typeface="Arial" pitchFamily="34" charset="0"/>
                <a:cs typeface="Arial" pitchFamily="34" charset="0"/>
              </a:rPr>
              <a:t>:</a:t>
            </a:r>
            <a:endParaRPr lang="en-US" sz="28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Transformation to principal axes</a:t>
            </a:r>
            <a:endParaRPr lang="en-US" sz="2800" b="1" dirty="0">
              <a:latin typeface="Arial" pitchFamily="34" charset="0"/>
              <a:cs typeface="Arial" pitchFamily="34" charset="0"/>
            </a:endParaRPr>
          </a:p>
        </p:txBody>
      </p:sp>
      <p:graphicFrame>
        <p:nvGraphicFramePr>
          <p:cNvPr id="3" name="Object 7"/>
          <p:cNvGraphicFramePr>
            <a:graphicFrameLocks noChangeAspect="1"/>
          </p:cNvGraphicFramePr>
          <p:nvPr/>
        </p:nvGraphicFramePr>
        <p:xfrm>
          <a:off x="533400" y="768350"/>
          <a:ext cx="2768600" cy="368300"/>
        </p:xfrm>
        <a:graphic>
          <a:graphicData uri="http://schemas.openxmlformats.org/presentationml/2006/ole">
            <p:oleObj spid="_x0000_s335874" name="Equation" r:id="rId3" imgW="2768400" imgH="368280" progId="Equation.3">
              <p:embed/>
            </p:oleObj>
          </a:graphicData>
        </a:graphic>
      </p:graphicFrame>
      <p:sp>
        <p:nvSpPr>
          <p:cNvPr id="4" name="TextBox 3"/>
          <p:cNvSpPr txBox="1"/>
          <p:nvPr/>
        </p:nvSpPr>
        <p:spPr>
          <a:xfrm>
            <a:off x="228600" y="1676400"/>
            <a:ext cx="8305800" cy="400110"/>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Transformation to principal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graphicFrame>
        <p:nvGraphicFramePr>
          <p:cNvPr id="94211" name="Object 3"/>
          <p:cNvGraphicFramePr>
            <a:graphicFrameLocks noChangeAspect="1"/>
          </p:cNvGraphicFramePr>
          <p:nvPr/>
        </p:nvGraphicFramePr>
        <p:xfrm>
          <a:off x="3556000" y="762000"/>
          <a:ext cx="1549400" cy="368300"/>
        </p:xfrm>
        <a:graphic>
          <a:graphicData uri="http://schemas.openxmlformats.org/presentationml/2006/ole">
            <p:oleObj spid="_x0000_s335875" name="Equation" r:id="rId4" imgW="1549080" imgH="368280" progId="Equation.3">
              <p:embed/>
            </p:oleObj>
          </a:graphicData>
        </a:graphic>
      </p:graphicFrame>
      <p:graphicFrame>
        <p:nvGraphicFramePr>
          <p:cNvPr id="94212" name="Object 4"/>
          <p:cNvGraphicFramePr>
            <a:graphicFrameLocks noChangeAspect="1"/>
          </p:cNvGraphicFramePr>
          <p:nvPr/>
        </p:nvGraphicFramePr>
        <p:xfrm>
          <a:off x="1079500" y="1225550"/>
          <a:ext cx="3505200" cy="419100"/>
        </p:xfrm>
        <a:graphic>
          <a:graphicData uri="http://schemas.openxmlformats.org/presentationml/2006/ole">
            <p:oleObj spid="_x0000_s335876" name="Equation" r:id="rId5" imgW="3504960" imgH="419040" progId="Equation.3">
              <p:embed/>
            </p:oleObj>
          </a:graphicData>
        </a:graphic>
      </p:graphicFrame>
      <p:grpSp>
        <p:nvGrpSpPr>
          <p:cNvPr id="19" name="Group 18"/>
          <p:cNvGrpSpPr/>
          <p:nvPr/>
        </p:nvGrpSpPr>
        <p:grpSpPr>
          <a:xfrm>
            <a:off x="6781800" y="381000"/>
            <a:ext cx="2058194" cy="2056605"/>
            <a:chOff x="6781800" y="1296194"/>
            <a:chExt cx="2058194" cy="2056605"/>
          </a:xfrm>
        </p:grpSpPr>
        <p:cxnSp>
          <p:nvCxnSpPr>
            <p:cNvPr id="12" name="Straight Arrow Connector 11"/>
            <p:cNvCxnSpPr/>
            <p:nvPr/>
          </p:nvCxnSpPr>
          <p:spPr>
            <a:xfrm rot="5400000" flipH="1" flipV="1">
              <a:off x="7010400" y="1905000"/>
              <a:ext cx="1219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6781800" y="2514600"/>
              <a:ext cx="83820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620000" y="2514600"/>
              <a:ext cx="1219994"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V="1">
              <a:off x="6933408" y="1829597"/>
              <a:ext cx="1143795" cy="22780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6934201" y="2667000"/>
              <a:ext cx="838199" cy="5334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620000" y="2286000"/>
              <a:ext cx="1219200" cy="22939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graphicFrame>
        <p:nvGraphicFramePr>
          <p:cNvPr id="95242" name="Object 4"/>
          <p:cNvGraphicFramePr>
            <a:graphicFrameLocks noChangeAspect="1"/>
          </p:cNvGraphicFramePr>
          <p:nvPr/>
        </p:nvGraphicFramePr>
        <p:xfrm>
          <a:off x="1447800" y="2343150"/>
          <a:ext cx="2374900" cy="1219200"/>
        </p:xfrm>
        <a:graphic>
          <a:graphicData uri="http://schemas.openxmlformats.org/presentationml/2006/ole">
            <p:oleObj spid="_x0000_s335877" name="Equation" r:id="rId6" imgW="2374560" imgH="1218960" progId="Equation.3">
              <p:embed/>
            </p:oleObj>
          </a:graphicData>
        </a:graphic>
      </p:graphicFrame>
      <p:graphicFrame>
        <p:nvGraphicFramePr>
          <p:cNvPr id="263177" name="Object 9"/>
          <p:cNvGraphicFramePr>
            <a:graphicFrameLocks noChangeAspect="1"/>
          </p:cNvGraphicFramePr>
          <p:nvPr/>
        </p:nvGraphicFramePr>
        <p:xfrm>
          <a:off x="317500" y="3943350"/>
          <a:ext cx="3187700" cy="419100"/>
        </p:xfrm>
        <a:graphic>
          <a:graphicData uri="http://schemas.openxmlformats.org/presentationml/2006/ole">
            <p:oleObj spid="_x0000_s335880" name="Equation" r:id="rId7" imgW="3187440" imgH="419040" progId="Equation.3">
              <p:embed/>
            </p:oleObj>
          </a:graphicData>
        </a:graphic>
      </p:graphicFrame>
      <p:sp>
        <p:nvSpPr>
          <p:cNvPr id="21" name="TextBox 20"/>
          <p:cNvSpPr txBox="1"/>
          <p:nvPr/>
        </p:nvSpPr>
        <p:spPr>
          <a:xfrm>
            <a:off x="0" y="4419600"/>
            <a:ext cx="8305800" cy="400110"/>
          </a:xfrm>
          <a:prstGeom prst="rect">
            <a:avLst/>
          </a:prstGeom>
          <a:noFill/>
        </p:spPr>
        <p:txBody>
          <a:bodyPr wrap="square" rtlCol="0">
            <a:spAutoFit/>
          </a:bodyPr>
          <a:lstStyle/>
          <a:p>
            <a:r>
              <a:rPr lang="en-US" sz="2000" dirty="0" smtClean="0">
                <a:latin typeface="Arial" pitchFamily="34" charset="0"/>
                <a:cs typeface="Arial" pitchFamily="34" charset="0"/>
              </a:rPr>
              <a:t>       is a diagonal matrix whose elements are the principal values</a:t>
            </a:r>
            <a:endParaRPr lang="en-US" sz="2000" dirty="0">
              <a:latin typeface="Arial" pitchFamily="34" charset="0"/>
              <a:cs typeface="Arial" pitchFamily="34" charset="0"/>
            </a:endParaRPr>
          </a:p>
        </p:txBody>
      </p:sp>
      <p:graphicFrame>
        <p:nvGraphicFramePr>
          <p:cNvPr id="23" name="Object 9"/>
          <p:cNvGraphicFramePr>
            <a:graphicFrameLocks noChangeAspect="1"/>
          </p:cNvGraphicFramePr>
          <p:nvPr/>
        </p:nvGraphicFramePr>
        <p:xfrm>
          <a:off x="381000" y="4876800"/>
          <a:ext cx="2095500" cy="1270000"/>
        </p:xfrm>
        <a:graphic>
          <a:graphicData uri="http://schemas.openxmlformats.org/presentationml/2006/ole">
            <p:oleObj spid="_x0000_s335882" name="Equation" r:id="rId8" imgW="2095200" imgH="1269720" progId="Equation.3">
              <p:embed/>
            </p:oleObj>
          </a:graphicData>
        </a:graphic>
      </p:graphicFrame>
      <p:graphicFrame>
        <p:nvGraphicFramePr>
          <p:cNvPr id="24" name="Object 11"/>
          <p:cNvGraphicFramePr>
            <a:graphicFrameLocks noChangeAspect="1"/>
          </p:cNvGraphicFramePr>
          <p:nvPr/>
        </p:nvGraphicFramePr>
        <p:xfrm>
          <a:off x="723900" y="6210300"/>
          <a:ext cx="1333500" cy="419100"/>
        </p:xfrm>
        <a:graphic>
          <a:graphicData uri="http://schemas.openxmlformats.org/presentationml/2006/ole">
            <p:oleObj spid="_x0000_s335883" name="Equation" r:id="rId9" imgW="1333440" imgH="419040" progId="Equation.3">
              <p:embed/>
            </p:oleObj>
          </a:graphicData>
        </a:graphic>
      </p:graphicFrame>
      <p:graphicFrame>
        <p:nvGraphicFramePr>
          <p:cNvPr id="25" name="Object 5"/>
          <p:cNvGraphicFramePr>
            <a:graphicFrameLocks noChangeAspect="1"/>
          </p:cNvGraphicFramePr>
          <p:nvPr/>
        </p:nvGraphicFramePr>
        <p:xfrm>
          <a:off x="6464300" y="5384800"/>
          <a:ext cx="2451100" cy="1168400"/>
        </p:xfrm>
        <a:graphic>
          <a:graphicData uri="http://schemas.openxmlformats.org/presentationml/2006/ole">
            <p:oleObj spid="_x0000_s335884" name="Equation" r:id="rId10" imgW="2450880" imgH="1168200" progId="Equation.3">
              <p:embed/>
            </p:oleObj>
          </a:graphicData>
        </a:graphic>
      </p:graphicFrame>
      <p:graphicFrame>
        <p:nvGraphicFramePr>
          <p:cNvPr id="335885" name="Object 7"/>
          <p:cNvGraphicFramePr>
            <a:graphicFrameLocks noChangeAspect="1"/>
          </p:cNvGraphicFramePr>
          <p:nvPr/>
        </p:nvGraphicFramePr>
        <p:xfrm>
          <a:off x="271312" y="4444482"/>
          <a:ext cx="330200" cy="317500"/>
        </p:xfrm>
        <a:graphic>
          <a:graphicData uri="http://schemas.openxmlformats.org/presentationml/2006/ole">
            <p:oleObj spid="_x0000_s335885" name="Equation" r:id="rId11" imgW="330120" imgH="317160" progId="Equation.3">
              <p:embed/>
            </p:oleObj>
          </a:graphicData>
        </a:graphic>
      </p:graphicFrame>
      <p:graphicFrame>
        <p:nvGraphicFramePr>
          <p:cNvPr id="335886" name="Object 8"/>
          <p:cNvGraphicFramePr>
            <a:graphicFrameLocks noChangeAspect="1"/>
          </p:cNvGraphicFramePr>
          <p:nvPr/>
        </p:nvGraphicFramePr>
        <p:xfrm>
          <a:off x="7434112" y="4469882"/>
          <a:ext cx="533400" cy="368300"/>
        </p:xfrm>
        <a:graphic>
          <a:graphicData uri="http://schemas.openxmlformats.org/presentationml/2006/ole">
            <p:oleObj spid="_x0000_s335886" name="Equation" r:id="rId12" imgW="533160" imgH="36828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grpSp>
        <p:nvGrpSpPr>
          <p:cNvPr id="3" name="Group 2"/>
          <p:cNvGrpSpPr/>
          <p:nvPr/>
        </p:nvGrpSpPr>
        <p:grpSpPr>
          <a:xfrm>
            <a:off x="6070600" y="467253"/>
            <a:ext cx="2844800" cy="2352147"/>
            <a:chOff x="6070600" y="1991253"/>
            <a:chExt cx="2844800" cy="2352147"/>
          </a:xfrm>
        </p:grpSpPr>
        <p:graphicFrame>
          <p:nvGraphicFramePr>
            <p:cNvPr id="4" name="Object 4"/>
            <p:cNvGraphicFramePr>
              <a:graphicFrameLocks noChangeAspect="1"/>
            </p:cNvGraphicFramePr>
            <p:nvPr/>
          </p:nvGraphicFramePr>
          <p:xfrm>
            <a:off x="6832600" y="2905653"/>
            <a:ext cx="266700" cy="330200"/>
          </p:xfrm>
          <a:graphic>
            <a:graphicData uri="http://schemas.openxmlformats.org/presentationml/2006/ole">
              <p:oleObj spid="_x0000_s336898" name="Equation" r:id="rId3" imgW="266400" imgH="330120" progId="Equation.3">
                <p:embed/>
              </p:oleObj>
            </a:graphicData>
          </a:graphic>
        </p:graphicFrame>
        <p:graphicFrame>
          <p:nvGraphicFramePr>
            <p:cNvPr id="5" name="Object 4"/>
            <p:cNvGraphicFramePr>
              <a:graphicFrameLocks noChangeAspect="1"/>
            </p:cNvGraphicFramePr>
            <p:nvPr/>
          </p:nvGraphicFramePr>
          <p:xfrm>
            <a:off x="8509000" y="2219853"/>
            <a:ext cx="406400" cy="393700"/>
          </p:xfrm>
          <a:graphic>
            <a:graphicData uri="http://schemas.openxmlformats.org/presentationml/2006/ole">
              <p:oleObj spid="_x0000_s336899" name="Equation" r:id="rId4" imgW="406080" imgH="393480" progId="Equation.3">
                <p:embed/>
              </p:oleObj>
            </a:graphicData>
          </a:graphic>
        </p:graphicFrame>
        <p:graphicFrame>
          <p:nvGraphicFramePr>
            <p:cNvPr id="6" name="Object 4"/>
            <p:cNvGraphicFramePr>
              <a:graphicFrameLocks noChangeAspect="1"/>
            </p:cNvGraphicFramePr>
            <p:nvPr/>
          </p:nvGraphicFramePr>
          <p:xfrm>
            <a:off x="8218055" y="3891635"/>
            <a:ext cx="393700" cy="292100"/>
          </p:xfrm>
          <a:graphic>
            <a:graphicData uri="http://schemas.openxmlformats.org/presentationml/2006/ole">
              <p:oleObj spid="_x0000_s336900" name="Equation" r:id="rId5" imgW="393480" imgH="291960" progId="Equation.3">
                <p:embed/>
              </p:oleObj>
            </a:graphicData>
          </a:graphic>
        </p:graphicFrame>
        <p:grpSp>
          <p:nvGrpSpPr>
            <p:cNvPr id="7" name="Group 58"/>
            <p:cNvGrpSpPr/>
            <p:nvPr/>
          </p:nvGrpSpPr>
          <p:grpSpPr>
            <a:xfrm>
              <a:off x="6070600" y="2068460"/>
              <a:ext cx="2406845" cy="2274940"/>
              <a:chOff x="3581400" y="1906007"/>
              <a:chExt cx="2406845" cy="2274940"/>
            </a:xfrm>
          </p:grpSpPr>
          <p:sp>
            <p:nvSpPr>
              <p:cNvPr id="11" name="Freeform 10"/>
              <p:cNvSpPr/>
              <p:nvPr/>
            </p:nvSpPr>
            <p:spPr>
              <a:xfrm rot="19791214">
                <a:off x="4887647" y="3645238"/>
                <a:ext cx="701964" cy="535709"/>
              </a:xfrm>
              <a:custGeom>
                <a:avLst/>
                <a:gdLst>
                  <a:gd name="connsiteX0" fmla="*/ 0 w 701964"/>
                  <a:gd name="connsiteY0" fmla="*/ 0 h 535709"/>
                  <a:gd name="connsiteX1" fmla="*/ 304800 w 701964"/>
                  <a:gd name="connsiteY1" fmla="*/ 129309 h 535709"/>
                  <a:gd name="connsiteX2" fmla="*/ 471055 w 701964"/>
                  <a:gd name="connsiteY2" fmla="*/ 443345 h 535709"/>
                  <a:gd name="connsiteX3" fmla="*/ 701964 w 701964"/>
                  <a:gd name="connsiteY3" fmla="*/ 535709 h 535709"/>
                </a:gdLst>
                <a:ahLst/>
                <a:cxnLst>
                  <a:cxn ang="0">
                    <a:pos x="connsiteX0" y="connsiteY0"/>
                  </a:cxn>
                  <a:cxn ang="0">
                    <a:pos x="connsiteX1" y="connsiteY1"/>
                  </a:cxn>
                  <a:cxn ang="0">
                    <a:pos x="connsiteX2" y="connsiteY2"/>
                  </a:cxn>
                  <a:cxn ang="0">
                    <a:pos x="connsiteX3" y="connsiteY3"/>
                  </a:cxn>
                </a:cxnLst>
                <a:rect l="l" t="t" r="r" b="b"/>
                <a:pathLst>
                  <a:path w="701964" h="535709">
                    <a:moveTo>
                      <a:pt x="0" y="0"/>
                    </a:moveTo>
                    <a:cubicBezTo>
                      <a:pt x="113145" y="27709"/>
                      <a:pt x="226291" y="55418"/>
                      <a:pt x="304800" y="129309"/>
                    </a:cubicBezTo>
                    <a:cubicBezTo>
                      <a:pt x="383309" y="203200"/>
                      <a:pt x="404861" y="375612"/>
                      <a:pt x="471055" y="443345"/>
                    </a:cubicBezTo>
                    <a:cubicBezTo>
                      <a:pt x="537249" y="511078"/>
                      <a:pt x="619606" y="523393"/>
                      <a:pt x="701964" y="535709"/>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p:cNvSpPr/>
              <p:nvPr/>
            </p:nvSpPr>
            <p:spPr>
              <a:xfrm rot="18646259">
                <a:off x="4311048" y="2552669"/>
                <a:ext cx="1826723" cy="5334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9"/>
              <p:cNvGrpSpPr/>
              <p:nvPr/>
            </p:nvGrpSpPr>
            <p:grpSpPr>
              <a:xfrm>
                <a:off x="3581400" y="2743200"/>
                <a:ext cx="1487055" cy="1308484"/>
                <a:chOff x="1328497" y="1654849"/>
                <a:chExt cx="1487055" cy="1308484"/>
              </a:xfrm>
              <a:noFill/>
            </p:grpSpPr>
            <p:sp>
              <p:nvSpPr>
                <p:cNvPr id="17" name="Freeform 2"/>
                <p:cNvSpPr/>
                <p:nvPr/>
              </p:nvSpPr>
              <p:spPr>
                <a:xfrm>
                  <a:off x="1328497" y="1654849"/>
                  <a:ext cx="1487055" cy="13084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914236" y="2066636"/>
                  <a:ext cx="228600" cy="369332"/>
                </a:xfrm>
                <a:prstGeom prst="rect">
                  <a:avLst/>
                </a:prstGeom>
                <a:grpFill/>
              </p:spPr>
              <p:txBody>
                <a:bodyPr wrap="square" rtlCol="0">
                  <a:spAutoFit/>
                </a:bodyPr>
                <a:lstStyle/>
                <a:p>
                  <a:r>
                    <a:rPr lang="en-US" b="1" dirty="0" smtClean="0"/>
                    <a:t>P</a:t>
                  </a:r>
                  <a:endParaRPr lang="en-US" b="1" dirty="0"/>
                </a:p>
              </p:txBody>
            </p:sp>
          </p:grpSp>
          <p:cxnSp>
            <p:nvCxnSpPr>
              <p:cNvPr id="14" name="Straight Arrow Connector 13"/>
              <p:cNvCxnSpPr/>
              <p:nvPr/>
            </p:nvCxnSpPr>
            <p:spPr>
              <a:xfrm flipV="1">
                <a:off x="4431148" y="2304471"/>
                <a:ext cx="1557097" cy="101294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4350324" y="2020456"/>
                <a:ext cx="1371600" cy="1219199"/>
              </a:xfrm>
              <a:prstGeom prst="straightConnector1">
                <a:avLst/>
              </a:prstGeom>
              <a:ln w="190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419600" y="3315856"/>
                <a:ext cx="414099" cy="381000"/>
              </a:xfrm>
              <a:prstGeom prst="straightConnector1">
                <a:avLst/>
              </a:prstGeom>
              <a:ln w="190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grpSp>
        <p:graphicFrame>
          <p:nvGraphicFramePr>
            <p:cNvPr id="8" name="Object 21"/>
            <p:cNvGraphicFramePr>
              <a:graphicFrameLocks noChangeAspect="1"/>
            </p:cNvGraphicFramePr>
            <p:nvPr/>
          </p:nvGraphicFramePr>
          <p:xfrm>
            <a:off x="7585364" y="1991253"/>
            <a:ext cx="419100" cy="330200"/>
          </p:xfrm>
          <a:graphic>
            <a:graphicData uri="http://schemas.openxmlformats.org/presentationml/2006/ole">
              <p:oleObj spid="_x0000_s336901" name="Equation" r:id="rId6" imgW="419040" imgH="330120" progId="Equation.3">
                <p:embed/>
              </p:oleObj>
            </a:graphicData>
          </a:graphic>
        </p:graphicFrame>
        <p:graphicFrame>
          <p:nvGraphicFramePr>
            <p:cNvPr id="9" name="Object 22"/>
            <p:cNvGraphicFramePr>
              <a:graphicFrameLocks noChangeAspect="1"/>
            </p:cNvGraphicFramePr>
            <p:nvPr/>
          </p:nvGraphicFramePr>
          <p:xfrm>
            <a:off x="6871856" y="3695361"/>
            <a:ext cx="381000" cy="330200"/>
          </p:xfrm>
          <a:graphic>
            <a:graphicData uri="http://schemas.openxmlformats.org/presentationml/2006/ole">
              <p:oleObj spid="_x0000_s336902" name="Equation" r:id="rId7" imgW="380880" imgH="330120" progId="Equation.3">
                <p:embed/>
              </p:oleObj>
            </a:graphicData>
          </a:graphic>
        </p:graphicFrame>
        <p:cxnSp>
          <p:nvCxnSpPr>
            <p:cNvPr id="10" name="Straight Arrow Connector 9"/>
            <p:cNvCxnSpPr/>
            <p:nvPr/>
          </p:nvCxnSpPr>
          <p:spPr>
            <a:xfrm rot="5400000" flipH="1" flipV="1">
              <a:off x="6870843" y="2945847"/>
              <a:ext cx="574218" cy="502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aphicFrame>
        <p:nvGraphicFramePr>
          <p:cNvPr id="19" name="Object 24"/>
          <p:cNvGraphicFramePr>
            <a:graphicFrameLocks noChangeAspect="1"/>
          </p:cNvGraphicFramePr>
          <p:nvPr/>
        </p:nvGraphicFramePr>
        <p:xfrm>
          <a:off x="457200" y="762000"/>
          <a:ext cx="2222500" cy="431800"/>
        </p:xfrm>
        <a:graphic>
          <a:graphicData uri="http://schemas.openxmlformats.org/presentationml/2006/ole">
            <p:oleObj spid="_x0000_s336903" name="Equation" r:id="rId8" imgW="2222280" imgH="431640" progId="Equation.3">
              <p:embed/>
            </p:oleObj>
          </a:graphicData>
        </a:graphic>
      </p:graphicFrame>
      <p:graphicFrame>
        <p:nvGraphicFramePr>
          <p:cNvPr id="20" name="Object 25"/>
          <p:cNvGraphicFramePr>
            <a:graphicFrameLocks noChangeAspect="1"/>
          </p:cNvGraphicFramePr>
          <p:nvPr/>
        </p:nvGraphicFramePr>
        <p:xfrm>
          <a:off x="466725" y="1263650"/>
          <a:ext cx="3632200" cy="393700"/>
        </p:xfrm>
        <a:graphic>
          <a:graphicData uri="http://schemas.openxmlformats.org/presentationml/2006/ole">
            <p:oleObj spid="_x0000_s336904" name="Equation" r:id="rId9" imgW="3632040" imgH="393480" progId="Equation.3">
              <p:embed/>
            </p:oleObj>
          </a:graphicData>
        </a:graphic>
      </p:graphicFrame>
      <p:graphicFrame>
        <p:nvGraphicFramePr>
          <p:cNvPr id="21" name="Object 2"/>
          <p:cNvGraphicFramePr>
            <a:graphicFrameLocks noChangeAspect="1"/>
          </p:cNvGraphicFramePr>
          <p:nvPr/>
        </p:nvGraphicFramePr>
        <p:xfrm>
          <a:off x="228600" y="2146300"/>
          <a:ext cx="2743200" cy="368300"/>
        </p:xfrm>
        <a:graphic>
          <a:graphicData uri="http://schemas.openxmlformats.org/presentationml/2006/ole">
            <p:oleObj spid="_x0000_s336905" name="Equation" r:id="rId10" imgW="2743200" imgH="368280" progId="Equation.3">
              <p:embed/>
            </p:oleObj>
          </a:graphicData>
        </a:graphic>
      </p:graphicFrame>
      <p:graphicFrame>
        <p:nvGraphicFramePr>
          <p:cNvPr id="22" name="Object 3"/>
          <p:cNvGraphicFramePr>
            <a:graphicFrameLocks noChangeAspect="1"/>
          </p:cNvGraphicFramePr>
          <p:nvPr/>
        </p:nvGraphicFramePr>
        <p:xfrm>
          <a:off x="279400" y="2692400"/>
          <a:ext cx="3911600" cy="673100"/>
        </p:xfrm>
        <a:graphic>
          <a:graphicData uri="http://schemas.openxmlformats.org/presentationml/2006/ole">
            <p:oleObj spid="_x0000_s336906" name="Equation" r:id="rId11" imgW="3911400" imgH="672840" progId="Equation.3">
              <p:embed/>
            </p:oleObj>
          </a:graphicData>
        </a:graphic>
      </p:graphicFrame>
      <p:graphicFrame>
        <p:nvGraphicFramePr>
          <p:cNvPr id="23" name="Object 4"/>
          <p:cNvGraphicFramePr>
            <a:graphicFrameLocks noChangeAspect="1"/>
          </p:cNvGraphicFramePr>
          <p:nvPr/>
        </p:nvGraphicFramePr>
        <p:xfrm>
          <a:off x="393700" y="3441700"/>
          <a:ext cx="1663700" cy="368300"/>
        </p:xfrm>
        <a:graphic>
          <a:graphicData uri="http://schemas.openxmlformats.org/presentationml/2006/ole">
            <p:oleObj spid="_x0000_s336907" name="Equation" r:id="rId12" imgW="1663560" imgH="368280" progId="Equation.3">
              <p:embed/>
            </p:oleObj>
          </a:graphicData>
        </a:graphic>
      </p:graphicFrame>
      <p:sp>
        <p:nvSpPr>
          <p:cNvPr id="24" name="TextBox 23"/>
          <p:cNvSpPr txBox="1"/>
          <p:nvPr/>
        </p:nvSpPr>
        <p:spPr>
          <a:xfrm>
            <a:off x="76200" y="403860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shear stress values:</a:t>
            </a:r>
            <a:endParaRPr lang="en-US" sz="2000" b="1" dirty="0">
              <a:latin typeface="Arial" pitchFamily="34" charset="0"/>
              <a:cs typeface="Arial" pitchFamily="34" charset="0"/>
            </a:endParaRPr>
          </a:p>
        </p:txBody>
      </p:sp>
      <p:graphicFrame>
        <p:nvGraphicFramePr>
          <p:cNvPr id="25" name="Object 7"/>
          <p:cNvGraphicFramePr>
            <a:graphicFrameLocks noChangeAspect="1"/>
          </p:cNvGraphicFramePr>
          <p:nvPr/>
        </p:nvGraphicFramePr>
        <p:xfrm>
          <a:off x="416792" y="4627998"/>
          <a:ext cx="4229100" cy="393700"/>
        </p:xfrm>
        <a:graphic>
          <a:graphicData uri="http://schemas.openxmlformats.org/presentationml/2006/ole">
            <p:oleObj spid="_x0000_s336908" name="Equation" r:id="rId13" imgW="4228920" imgH="393480" progId="Equation.3">
              <p:embed/>
            </p:oleObj>
          </a:graphicData>
        </a:graphic>
      </p:graphicFrame>
      <p:graphicFrame>
        <p:nvGraphicFramePr>
          <p:cNvPr id="26" name="Object 8"/>
          <p:cNvGraphicFramePr>
            <a:graphicFrameLocks noChangeAspect="1"/>
          </p:cNvGraphicFramePr>
          <p:nvPr/>
        </p:nvGraphicFramePr>
        <p:xfrm>
          <a:off x="378692" y="5085198"/>
          <a:ext cx="3810000" cy="393700"/>
        </p:xfrm>
        <a:graphic>
          <a:graphicData uri="http://schemas.openxmlformats.org/presentationml/2006/ole">
            <p:oleObj spid="_x0000_s336909" name="Equation" r:id="rId14" imgW="3809880" imgH="393480" progId="Equation.3">
              <p:embed/>
            </p:oleObj>
          </a:graphicData>
        </a:graphic>
      </p:graphicFrame>
      <p:graphicFrame>
        <p:nvGraphicFramePr>
          <p:cNvPr id="27" name="Object 9"/>
          <p:cNvGraphicFramePr>
            <a:graphicFrameLocks noChangeAspect="1"/>
          </p:cNvGraphicFramePr>
          <p:nvPr/>
        </p:nvGraphicFramePr>
        <p:xfrm>
          <a:off x="406400" y="5511800"/>
          <a:ext cx="5537200" cy="889000"/>
        </p:xfrm>
        <a:graphic>
          <a:graphicData uri="http://schemas.openxmlformats.org/presentationml/2006/ole">
            <p:oleObj spid="_x0000_s336910" name="Equation" r:id="rId15" imgW="5537160" imgH="888840" progId="Equation.3">
              <p:embed/>
            </p:oleObj>
          </a:graphicData>
        </a:graphic>
      </p:graphicFrame>
      <p:sp>
        <p:nvSpPr>
          <p:cNvPr id="28" name="TextBox 27"/>
          <p:cNvSpPr txBox="1"/>
          <p:nvPr/>
        </p:nvSpPr>
        <p:spPr>
          <a:xfrm>
            <a:off x="0" y="1648054"/>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normal stress values:</a:t>
            </a: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sp>
        <p:nvSpPr>
          <p:cNvPr id="8" name="TextBox 7"/>
          <p:cNvSpPr txBox="1"/>
          <p:nvPr/>
        </p:nvSpPr>
        <p:spPr>
          <a:xfrm>
            <a:off x="76200" y="76200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shear stress values:</a:t>
            </a:r>
            <a:endParaRPr lang="en-US" sz="2000" b="1" dirty="0">
              <a:latin typeface="Arial" pitchFamily="34" charset="0"/>
              <a:cs typeface="Arial" pitchFamily="34" charset="0"/>
            </a:endParaRPr>
          </a:p>
        </p:txBody>
      </p:sp>
      <p:graphicFrame>
        <p:nvGraphicFramePr>
          <p:cNvPr id="292873" name="Object 9"/>
          <p:cNvGraphicFramePr>
            <a:graphicFrameLocks noChangeAspect="1"/>
          </p:cNvGraphicFramePr>
          <p:nvPr/>
        </p:nvGraphicFramePr>
        <p:xfrm>
          <a:off x="349250" y="1143000"/>
          <a:ext cx="5549900" cy="444500"/>
        </p:xfrm>
        <a:graphic>
          <a:graphicData uri="http://schemas.openxmlformats.org/presentationml/2006/ole">
            <p:oleObj spid="_x0000_s337922" name="Equation" r:id="rId3" imgW="5549760" imgH="444240" progId="Equation.3">
              <p:embed/>
            </p:oleObj>
          </a:graphicData>
        </a:graphic>
      </p:graphicFrame>
      <p:graphicFrame>
        <p:nvGraphicFramePr>
          <p:cNvPr id="296970" name="Object 9"/>
          <p:cNvGraphicFramePr>
            <a:graphicFrameLocks noChangeAspect="1"/>
          </p:cNvGraphicFramePr>
          <p:nvPr/>
        </p:nvGraphicFramePr>
        <p:xfrm>
          <a:off x="1758950" y="1708150"/>
          <a:ext cx="1638300" cy="381000"/>
        </p:xfrm>
        <a:graphic>
          <a:graphicData uri="http://schemas.openxmlformats.org/presentationml/2006/ole">
            <p:oleObj spid="_x0000_s337923" name="Equation" r:id="rId4" imgW="1638000" imgH="380880" progId="Equation.3">
              <p:embed/>
            </p:oleObj>
          </a:graphicData>
        </a:graphic>
      </p:graphicFrame>
      <p:graphicFrame>
        <p:nvGraphicFramePr>
          <p:cNvPr id="296971" name="Object 9"/>
          <p:cNvGraphicFramePr>
            <a:graphicFrameLocks noChangeAspect="1"/>
          </p:cNvGraphicFramePr>
          <p:nvPr/>
        </p:nvGraphicFramePr>
        <p:xfrm>
          <a:off x="304800" y="2286000"/>
          <a:ext cx="8280400" cy="444500"/>
        </p:xfrm>
        <a:graphic>
          <a:graphicData uri="http://schemas.openxmlformats.org/presentationml/2006/ole">
            <p:oleObj spid="_x0000_s337924" name="Equation" r:id="rId5" imgW="8280360" imgH="444240" progId="Equation.3">
              <p:embed/>
            </p:oleObj>
          </a:graphicData>
        </a:graphic>
      </p:graphicFrame>
      <p:graphicFrame>
        <p:nvGraphicFramePr>
          <p:cNvPr id="296972" name="Object 9"/>
          <p:cNvGraphicFramePr>
            <a:graphicFrameLocks noChangeAspect="1"/>
          </p:cNvGraphicFramePr>
          <p:nvPr/>
        </p:nvGraphicFramePr>
        <p:xfrm>
          <a:off x="254000" y="2895600"/>
          <a:ext cx="8089900" cy="736600"/>
        </p:xfrm>
        <a:graphic>
          <a:graphicData uri="http://schemas.openxmlformats.org/presentationml/2006/ole">
            <p:oleObj spid="_x0000_s337925" name="Equation" r:id="rId6" imgW="8089560" imgH="736560" progId="Equation.3">
              <p:embed/>
            </p:oleObj>
          </a:graphicData>
        </a:graphic>
      </p:graphicFrame>
      <p:graphicFrame>
        <p:nvGraphicFramePr>
          <p:cNvPr id="296973" name="Object 13"/>
          <p:cNvGraphicFramePr>
            <a:graphicFrameLocks noChangeAspect="1"/>
          </p:cNvGraphicFramePr>
          <p:nvPr/>
        </p:nvGraphicFramePr>
        <p:xfrm>
          <a:off x="228600" y="3657600"/>
          <a:ext cx="8255000" cy="736600"/>
        </p:xfrm>
        <a:graphic>
          <a:graphicData uri="http://schemas.openxmlformats.org/presentationml/2006/ole">
            <p:oleObj spid="_x0000_s337926" name="Equation" r:id="rId7" imgW="8254800" imgH="736560" progId="Equation.3">
              <p:embed/>
            </p:oleObj>
          </a:graphicData>
        </a:graphic>
      </p:graphicFrame>
      <p:graphicFrame>
        <p:nvGraphicFramePr>
          <p:cNvPr id="296974" name="Object 14"/>
          <p:cNvGraphicFramePr>
            <a:graphicFrameLocks noChangeAspect="1"/>
          </p:cNvGraphicFramePr>
          <p:nvPr/>
        </p:nvGraphicFramePr>
        <p:xfrm>
          <a:off x="228600" y="4572000"/>
          <a:ext cx="1981200" cy="330200"/>
        </p:xfrm>
        <a:graphic>
          <a:graphicData uri="http://schemas.openxmlformats.org/presentationml/2006/ole">
            <p:oleObj spid="_x0000_s337927" name="Equation" r:id="rId8" imgW="1981080" imgH="330120" progId="Equation.3">
              <p:embed/>
            </p:oleObj>
          </a:graphicData>
        </a:graphic>
      </p:graphicFrame>
      <p:graphicFrame>
        <p:nvGraphicFramePr>
          <p:cNvPr id="296975" name="Object 15"/>
          <p:cNvGraphicFramePr>
            <a:graphicFrameLocks noChangeAspect="1"/>
          </p:cNvGraphicFramePr>
          <p:nvPr/>
        </p:nvGraphicFramePr>
        <p:xfrm>
          <a:off x="228600" y="5105400"/>
          <a:ext cx="2362200" cy="1054100"/>
        </p:xfrm>
        <a:graphic>
          <a:graphicData uri="http://schemas.openxmlformats.org/presentationml/2006/ole">
            <p:oleObj spid="_x0000_s337928" name="Equation" r:id="rId9" imgW="2361960" imgH="1054080" progId="Equation.3">
              <p:embed/>
            </p:oleObj>
          </a:graphicData>
        </a:graphic>
      </p:graphicFrame>
      <p:graphicFrame>
        <p:nvGraphicFramePr>
          <p:cNvPr id="296976" name="Object 16"/>
          <p:cNvGraphicFramePr>
            <a:graphicFrameLocks noChangeAspect="1"/>
          </p:cNvGraphicFramePr>
          <p:nvPr/>
        </p:nvGraphicFramePr>
        <p:xfrm>
          <a:off x="457200" y="6096000"/>
          <a:ext cx="2133600" cy="609600"/>
        </p:xfrm>
        <a:graphic>
          <a:graphicData uri="http://schemas.openxmlformats.org/presentationml/2006/ole">
            <p:oleObj spid="_x0000_s337929" name="Equation" r:id="rId10" imgW="2133360" imgH="609480" progId="Equation.3">
              <p:embed/>
            </p:oleObj>
          </a:graphicData>
        </a:graphic>
      </p:graphicFrame>
      <p:graphicFrame>
        <p:nvGraphicFramePr>
          <p:cNvPr id="337930" name="Object 10"/>
          <p:cNvGraphicFramePr>
            <a:graphicFrameLocks noChangeAspect="1"/>
          </p:cNvGraphicFramePr>
          <p:nvPr/>
        </p:nvGraphicFramePr>
        <p:xfrm>
          <a:off x="3657600" y="4660900"/>
          <a:ext cx="2362200" cy="1054100"/>
        </p:xfrm>
        <a:graphic>
          <a:graphicData uri="http://schemas.openxmlformats.org/presentationml/2006/ole">
            <p:oleObj spid="_x0000_s337930" name="Equation" r:id="rId11" imgW="2361960" imgH="1054080" progId="Equation.3">
              <p:embed/>
            </p:oleObj>
          </a:graphicData>
        </a:graphic>
      </p:graphicFrame>
      <p:graphicFrame>
        <p:nvGraphicFramePr>
          <p:cNvPr id="337931" name="Object 11"/>
          <p:cNvGraphicFramePr>
            <a:graphicFrameLocks noChangeAspect="1"/>
          </p:cNvGraphicFramePr>
          <p:nvPr/>
        </p:nvGraphicFramePr>
        <p:xfrm>
          <a:off x="6197600" y="4889500"/>
          <a:ext cx="2082800" cy="609600"/>
        </p:xfrm>
        <a:graphic>
          <a:graphicData uri="http://schemas.openxmlformats.org/presentationml/2006/ole">
            <p:oleObj spid="_x0000_s337931" name="Equation" r:id="rId12" imgW="2082600" imgH="609480" progId="Equation.3">
              <p:embed/>
            </p:oleObj>
          </a:graphicData>
        </a:graphic>
      </p:graphicFrame>
      <p:graphicFrame>
        <p:nvGraphicFramePr>
          <p:cNvPr id="337932" name="Object 12"/>
          <p:cNvGraphicFramePr>
            <a:graphicFrameLocks noChangeAspect="1"/>
          </p:cNvGraphicFramePr>
          <p:nvPr/>
        </p:nvGraphicFramePr>
        <p:xfrm>
          <a:off x="3429000" y="5867400"/>
          <a:ext cx="2933700" cy="889000"/>
        </p:xfrm>
        <a:graphic>
          <a:graphicData uri="http://schemas.openxmlformats.org/presentationml/2006/ole">
            <p:oleObj spid="_x0000_s337932" name="Equation" r:id="rId13" imgW="2933640" imgH="888840" progId="Equation.3">
              <p:embed/>
            </p:oleObj>
          </a:graphicData>
        </a:graphic>
      </p:graphicFrame>
      <p:graphicFrame>
        <p:nvGraphicFramePr>
          <p:cNvPr id="337933" name="Object 13"/>
          <p:cNvGraphicFramePr>
            <a:graphicFrameLocks noChangeAspect="1"/>
          </p:cNvGraphicFramePr>
          <p:nvPr/>
        </p:nvGraphicFramePr>
        <p:xfrm>
          <a:off x="6286500" y="6092825"/>
          <a:ext cx="2019300" cy="609600"/>
        </p:xfrm>
        <a:graphic>
          <a:graphicData uri="http://schemas.openxmlformats.org/presentationml/2006/ole">
            <p:oleObj spid="_x0000_s337933" name="Equation" r:id="rId14" imgW="2019240" imgH="60948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686800" cy="2369880"/>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The state of stress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is given in </a:t>
            </a:r>
            <a:r>
              <a:rPr lang="en-US" sz="2000" dirty="0" err="1" smtClean="0">
                <a:latin typeface="Arial" pitchFamily="34" charset="0"/>
                <a:cs typeface="Arial" pitchFamily="34" charset="0"/>
              </a:rPr>
              <a:t>ksi</a:t>
            </a:r>
            <a:r>
              <a:rPr lang="en-US" sz="2000" dirty="0" smtClean="0">
                <a:latin typeface="Arial" pitchFamily="34" charset="0"/>
                <a:cs typeface="Arial" pitchFamily="34" charset="0"/>
              </a:rPr>
              <a:t> with respect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by the matrix</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 the maximum shear and normal stress values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3" name="TextBox 2"/>
          <p:cNvSpPr txBox="1"/>
          <p:nvPr/>
        </p:nvSpPr>
        <p:spPr>
          <a:xfrm>
            <a:off x="228600" y="8665"/>
            <a:ext cx="7467600" cy="584775"/>
          </a:xfrm>
          <a:prstGeom prst="rect">
            <a:avLst/>
          </a:prstGeom>
          <a:noFill/>
        </p:spPr>
        <p:txBody>
          <a:bodyPr wrap="square" rtlCol="0">
            <a:spAutoFit/>
          </a:bodyPr>
          <a:lstStyle/>
          <a:p>
            <a:r>
              <a:rPr lang="en-US" sz="3200" b="1" dirty="0" smtClean="0">
                <a:latin typeface="Arial" pitchFamily="34" charset="0"/>
                <a:cs typeface="Arial" pitchFamily="34" charset="0"/>
              </a:rPr>
              <a:t>Optimal normal and shear stresses</a:t>
            </a:r>
            <a:endParaRPr lang="en-US" sz="3200" b="1"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3022600" y="1241714"/>
          <a:ext cx="1892300" cy="1104900"/>
        </p:xfrm>
        <a:graphic>
          <a:graphicData uri="http://schemas.openxmlformats.org/presentationml/2006/ole">
            <p:oleObj spid="_x0000_s353282" name="Equation" r:id="rId3" imgW="1892160" imgH="110484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1844</TotalTime>
  <Words>736</Words>
  <Application>Microsoft Office PowerPoint</Application>
  <PresentationFormat>On-screen Show (4:3)</PresentationFormat>
  <Paragraphs>142</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399</cp:revision>
  <dcterms:created xsi:type="dcterms:W3CDTF">2016-07-18T17:17:36Z</dcterms:created>
  <dcterms:modified xsi:type="dcterms:W3CDTF">2016-08-04T06:12:50Z</dcterms:modified>
</cp:coreProperties>
</file>