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86" r:id="rId3"/>
    <p:sldId id="264" r:id="rId4"/>
    <p:sldId id="387" r:id="rId5"/>
    <p:sldId id="388" r:id="rId6"/>
    <p:sldId id="391" r:id="rId7"/>
    <p:sldId id="389" r:id="rId8"/>
    <p:sldId id="390" r:id="rId9"/>
    <p:sldId id="392" r:id="rId10"/>
    <p:sldId id="393" r:id="rId11"/>
    <p:sldId id="394" r:id="rId12"/>
    <p:sldId id="395" r:id="rId13"/>
    <p:sldId id="396" r:id="rId14"/>
    <p:sldId id="397" r:id="rId15"/>
    <p:sldId id="402" r:id="rId16"/>
    <p:sldId id="398" r:id="rId17"/>
    <p:sldId id="399" r:id="rId18"/>
    <p:sldId id="400" r:id="rId19"/>
    <p:sldId id="4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77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9.wmf"/><Relationship Id="rId7" Type="http://schemas.openxmlformats.org/officeDocument/2006/relationships/image" Target="../media/image16.wmf"/><Relationship Id="rId2" Type="http://schemas.openxmlformats.org/officeDocument/2006/relationships/image" Target="../media/image13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8.wmf"/><Relationship Id="rId1" Type="http://schemas.openxmlformats.org/officeDocument/2006/relationships/image" Target="../media/image19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image" Target="../media/image22.wmf"/><Relationship Id="rId1" Type="http://schemas.openxmlformats.org/officeDocument/2006/relationships/image" Target="../media/image7.wmf"/><Relationship Id="rId6" Type="http://schemas.openxmlformats.org/officeDocument/2006/relationships/image" Target="../media/image18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11" Type="http://schemas.openxmlformats.org/officeDocument/2006/relationships/image" Target="../media/image50.wmf"/><Relationship Id="rId5" Type="http://schemas.openxmlformats.org/officeDocument/2006/relationships/image" Target="../media/image44.wmf"/><Relationship Id="rId10" Type="http://schemas.openxmlformats.org/officeDocument/2006/relationships/image" Target="../media/image49.wmf"/><Relationship Id="rId4" Type="http://schemas.openxmlformats.org/officeDocument/2006/relationships/image" Target="../media/image43.wmf"/><Relationship Id="rId9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9.wmf"/><Relationship Id="rId1" Type="http://schemas.openxmlformats.org/officeDocument/2006/relationships/image" Target="../media/image7.wmf"/><Relationship Id="rId5" Type="http://schemas.openxmlformats.org/officeDocument/2006/relationships/image" Target="../media/image52.wmf"/><Relationship Id="rId4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8/1/2016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4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oleObject" Target="../embeddings/oleObject60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4.bin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2.bin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7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9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0092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2192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divergence theorem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local equilibrium equation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stress tensor symmetry</a:t>
            </a:r>
          </a:p>
        </p:txBody>
      </p:sp>
      <p:graphicFrame>
        <p:nvGraphicFramePr>
          <p:cNvPr id="230402" name="Object 2"/>
          <p:cNvGraphicFramePr>
            <a:graphicFrameLocks noChangeAspect="1"/>
          </p:cNvGraphicFramePr>
          <p:nvPr/>
        </p:nvGraphicFramePr>
        <p:xfrm>
          <a:off x="2273300" y="1634832"/>
          <a:ext cx="2451100" cy="749300"/>
        </p:xfrm>
        <a:graphic>
          <a:graphicData uri="http://schemas.openxmlformats.org/presentationml/2006/ole">
            <p:oleObj spid="_x0000_s230402" name="Equation" r:id="rId3" imgW="2450880" imgH="749160" progId="Equation.3">
              <p:embed/>
            </p:oleObj>
          </a:graphicData>
        </a:graphic>
      </p:graphicFrame>
      <p:graphicFrame>
        <p:nvGraphicFramePr>
          <p:cNvPr id="230403" name="Object 3"/>
          <p:cNvGraphicFramePr>
            <a:graphicFrameLocks noChangeAspect="1"/>
          </p:cNvGraphicFramePr>
          <p:nvPr/>
        </p:nvGraphicFramePr>
        <p:xfrm>
          <a:off x="2743200" y="3733800"/>
          <a:ext cx="1308100" cy="368300"/>
        </p:xfrm>
        <a:graphic>
          <a:graphicData uri="http://schemas.openxmlformats.org/presentationml/2006/ole">
            <p:oleObj spid="_x0000_s230403" name="Equation" r:id="rId4" imgW="1307880" imgH="368280" progId="Equation.3">
              <p:embed/>
            </p:oleObj>
          </a:graphicData>
        </a:graphic>
      </p:graphicFrame>
      <p:graphicFrame>
        <p:nvGraphicFramePr>
          <p:cNvPr id="230404" name="Object 4"/>
          <p:cNvGraphicFramePr>
            <a:graphicFrameLocks noChangeAspect="1"/>
          </p:cNvGraphicFramePr>
          <p:nvPr/>
        </p:nvGraphicFramePr>
        <p:xfrm>
          <a:off x="2895600" y="6108700"/>
          <a:ext cx="711200" cy="368300"/>
        </p:xfrm>
        <a:graphic>
          <a:graphicData uri="http://schemas.openxmlformats.org/presentationml/2006/ole">
            <p:oleObj spid="_x0000_s230404" name="Equation" r:id="rId5" imgW="711000" imgH="368280" progId="Equation.3">
              <p:embed/>
            </p:oleObj>
          </a:graphicData>
        </a:graphic>
      </p:graphicFrame>
      <p:graphicFrame>
        <p:nvGraphicFramePr>
          <p:cNvPr id="230405" name="Object 5"/>
          <p:cNvGraphicFramePr>
            <a:graphicFrameLocks noChangeAspect="1"/>
          </p:cNvGraphicFramePr>
          <p:nvPr/>
        </p:nvGraphicFramePr>
        <p:xfrm>
          <a:off x="2362200" y="2832100"/>
          <a:ext cx="2247900" cy="749300"/>
        </p:xfrm>
        <a:graphic>
          <a:graphicData uri="http://schemas.openxmlformats.org/presentationml/2006/ole">
            <p:oleObj spid="_x0000_s230405" name="Equation" r:id="rId6" imgW="2247840" imgH="749160" progId="Equation.3">
              <p:embed/>
            </p:oleObj>
          </a:graphicData>
        </a:graphic>
      </p:graphicFrame>
      <p:graphicFrame>
        <p:nvGraphicFramePr>
          <p:cNvPr id="230406" name="Object 6"/>
          <p:cNvGraphicFramePr>
            <a:graphicFrameLocks noChangeAspect="1"/>
          </p:cNvGraphicFramePr>
          <p:nvPr/>
        </p:nvGraphicFramePr>
        <p:xfrm>
          <a:off x="1981200" y="4648200"/>
          <a:ext cx="3124200" cy="749300"/>
        </p:xfrm>
        <a:graphic>
          <a:graphicData uri="http://schemas.openxmlformats.org/presentationml/2006/ole">
            <p:oleObj spid="_x0000_s230406" name="Equation" r:id="rId7" imgW="3124080" imgH="749160" progId="Equation.3">
              <p:embed/>
            </p:oleObj>
          </a:graphicData>
        </a:graphic>
      </p:graphicFrame>
      <p:graphicFrame>
        <p:nvGraphicFramePr>
          <p:cNvPr id="230407" name="Object 7"/>
          <p:cNvGraphicFramePr>
            <a:graphicFrameLocks noChangeAspect="1"/>
          </p:cNvGraphicFramePr>
          <p:nvPr/>
        </p:nvGraphicFramePr>
        <p:xfrm>
          <a:off x="2514600" y="5328228"/>
          <a:ext cx="1473200" cy="749300"/>
        </p:xfrm>
        <a:graphic>
          <a:graphicData uri="http://schemas.openxmlformats.org/presentationml/2006/ole">
            <p:oleObj spid="_x0000_s230407" name="Equation" r:id="rId8" imgW="1473120" imgH="749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Coordinate transformation (recap)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Transformation of Cartesian Tensor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858000" y="1828006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629400" y="2437606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467600" y="2437606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6781008" y="1752603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781801" y="2590006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467600" y="2209006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838200" y="1447800"/>
          <a:ext cx="1676400" cy="368300"/>
        </p:xfrm>
        <a:graphic>
          <a:graphicData uri="http://schemas.openxmlformats.org/presentationml/2006/ole">
            <p:oleObj spid="_x0000_s231426" name="Equation" r:id="rId3" imgW="1676160" imgH="368280" progId="Equation.3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228600" y="1966913"/>
          <a:ext cx="3340100" cy="1206500"/>
        </p:xfrm>
        <a:graphic>
          <a:graphicData uri="http://schemas.openxmlformats.org/presentationml/2006/ole">
            <p:oleObj spid="_x0000_s231427" name="Equation" r:id="rId4" imgW="3340080" imgH="120636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228600" y="3325666"/>
          <a:ext cx="952500" cy="355600"/>
        </p:xfrm>
        <a:graphic>
          <a:graphicData uri="http://schemas.openxmlformats.org/presentationml/2006/ole">
            <p:oleObj spid="_x0000_s231428" name="Equation" r:id="rId5" imgW="952200" imgH="355320" progId="Equation.3">
              <p:embed/>
            </p:oleObj>
          </a:graphicData>
        </a:graphic>
      </p:graphicFrame>
      <p:graphicFrame>
        <p:nvGraphicFramePr>
          <p:cNvPr id="86022" name="Object 6"/>
          <p:cNvGraphicFramePr>
            <a:graphicFrameLocks noChangeAspect="1"/>
          </p:cNvGraphicFramePr>
          <p:nvPr/>
        </p:nvGraphicFramePr>
        <p:xfrm>
          <a:off x="228600" y="3859066"/>
          <a:ext cx="1117600" cy="355600"/>
        </p:xfrm>
        <a:graphic>
          <a:graphicData uri="http://schemas.openxmlformats.org/presentationml/2006/ole">
            <p:oleObj spid="_x0000_s231429" name="Equation" r:id="rId6" imgW="1117440" imgH="35532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1619250" y="3783013"/>
          <a:ext cx="3009900" cy="419100"/>
        </p:xfrm>
        <a:graphic>
          <a:graphicData uri="http://schemas.openxmlformats.org/presentationml/2006/ole">
            <p:oleObj spid="_x0000_s231430" name="Equation" r:id="rId7" imgW="3009600" imgH="41904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4024" name="Object 3"/>
          <p:cNvGraphicFramePr>
            <a:graphicFrameLocks noChangeAspect="1"/>
          </p:cNvGraphicFramePr>
          <p:nvPr/>
        </p:nvGraphicFramePr>
        <p:xfrm>
          <a:off x="3657600" y="1981200"/>
          <a:ext cx="2857500" cy="1117600"/>
        </p:xfrm>
        <a:graphic>
          <a:graphicData uri="http://schemas.openxmlformats.org/presentationml/2006/ole">
            <p:oleObj spid="_x0000_s231432" name="Equation" r:id="rId8" imgW="285732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838200" y="1447800"/>
          <a:ext cx="1676400" cy="368300"/>
        </p:xfrm>
        <a:graphic>
          <a:graphicData uri="http://schemas.openxmlformats.org/presentationml/2006/ole">
            <p:oleObj spid="_x0000_s232450" name="Equation" r:id="rId3" imgW="1676160" imgH="368280" progId="Equation.3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457200" y="1974850"/>
          <a:ext cx="2603500" cy="1079500"/>
        </p:xfrm>
        <a:graphic>
          <a:graphicData uri="http://schemas.openxmlformats.org/presentationml/2006/ole">
            <p:oleObj spid="_x0000_s232451" name="Equation" r:id="rId4" imgW="2603160" imgH="107928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533400" y="3270250"/>
          <a:ext cx="952500" cy="355600"/>
        </p:xfrm>
        <a:graphic>
          <a:graphicData uri="http://schemas.openxmlformats.org/presentationml/2006/ole">
            <p:oleObj spid="_x0000_s232452" name="Equation" r:id="rId5" imgW="952200" imgH="355320" progId="Equation.3">
              <p:embed/>
            </p:oleObj>
          </a:graphicData>
        </a:graphic>
      </p:graphicFrame>
      <p:graphicFrame>
        <p:nvGraphicFramePr>
          <p:cNvPr id="86022" name="Object 6"/>
          <p:cNvGraphicFramePr>
            <a:graphicFrameLocks noChangeAspect="1"/>
          </p:cNvGraphicFramePr>
          <p:nvPr/>
        </p:nvGraphicFramePr>
        <p:xfrm>
          <a:off x="457200" y="3803650"/>
          <a:ext cx="1117600" cy="355600"/>
        </p:xfrm>
        <a:graphic>
          <a:graphicData uri="http://schemas.openxmlformats.org/presentationml/2006/ole">
            <p:oleObj spid="_x0000_s232453" name="Equation" r:id="rId6" imgW="1117440" imgH="35532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1847850" y="3727450"/>
          <a:ext cx="3009900" cy="419100"/>
        </p:xfrm>
        <a:graphic>
          <a:graphicData uri="http://schemas.openxmlformats.org/presentationml/2006/ole">
            <p:oleObj spid="_x0000_s232454" name="Equation" r:id="rId7" imgW="3009600" imgH="41904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4024" name="Object 3"/>
          <p:cNvGraphicFramePr>
            <a:graphicFrameLocks noChangeAspect="1"/>
          </p:cNvGraphicFramePr>
          <p:nvPr/>
        </p:nvGraphicFramePr>
        <p:xfrm>
          <a:off x="3390900" y="1981200"/>
          <a:ext cx="2857500" cy="1117600"/>
        </p:xfrm>
        <a:graphic>
          <a:graphicData uri="http://schemas.openxmlformats.org/presentationml/2006/ole">
            <p:oleObj spid="_x0000_s232456" name="Equation" r:id="rId8" imgW="2857320" imgH="1117440" progId="Equation.3">
              <p:embed/>
            </p:oleObj>
          </a:graphicData>
        </a:graphic>
      </p:graphicFrame>
      <p:graphicFrame>
        <p:nvGraphicFramePr>
          <p:cNvPr id="214025" name="Object 3"/>
          <p:cNvGraphicFramePr>
            <a:graphicFrameLocks noChangeAspect="1"/>
          </p:cNvGraphicFramePr>
          <p:nvPr/>
        </p:nvGraphicFramePr>
        <p:xfrm>
          <a:off x="457200" y="4267200"/>
          <a:ext cx="2527300" cy="1092200"/>
        </p:xfrm>
        <a:graphic>
          <a:graphicData uri="http://schemas.openxmlformats.org/presentationml/2006/ole">
            <p:oleObj spid="_x0000_s232457" name="Equation" r:id="rId9" imgW="2527200" imgH="1091880" progId="Equation.3">
              <p:embed/>
            </p:oleObj>
          </a:graphicData>
        </a:graphic>
      </p:graphicFrame>
      <p:graphicFrame>
        <p:nvGraphicFramePr>
          <p:cNvPr id="214026" name="Object 10"/>
          <p:cNvGraphicFramePr>
            <a:graphicFrameLocks noChangeAspect="1"/>
          </p:cNvGraphicFramePr>
          <p:nvPr/>
        </p:nvGraphicFramePr>
        <p:xfrm>
          <a:off x="3352800" y="4279900"/>
          <a:ext cx="2857500" cy="1117600"/>
        </p:xfrm>
        <a:graphic>
          <a:graphicData uri="http://schemas.openxmlformats.org/presentationml/2006/ole">
            <p:oleObj spid="_x0000_s232458" name="Equation" r:id="rId10" imgW="2857320" imgH="1117440" progId="Equation.3">
              <p:embed/>
            </p:oleObj>
          </a:graphicData>
        </a:graphic>
      </p:graphicFrame>
      <p:graphicFrame>
        <p:nvGraphicFramePr>
          <p:cNvPr id="214027" name="Object 4"/>
          <p:cNvGraphicFramePr>
            <a:graphicFrameLocks noChangeAspect="1"/>
          </p:cNvGraphicFramePr>
          <p:nvPr/>
        </p:nvGraphicFramePr>
        <p:xfrm>
          <a:off x="533400" y="5410200"/>
          <a:ext cx="952500" cy="368300"/>
        </p:xfrm>
        <a:graphic>
          <a:graphicData uri="http://schemas.openxmlformats.org/presentationml/2006/ole">
            <p:oleObj spid="_x0000_s232459" name="Equation" r:id="rId11" imgW="9522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809" name="Object 4"/>
          <p:cNvGraphicFramePr>
            <a:graphicFrameLocks noChangeAspect="1"/>
          </p:cNvGraphicFramePr>
          <p:nvPr/>
        </p:nvGraphicFramePr>
        <p:xfrm>
          <a:off x="463550" y="450850"/>
          <a:ext cx="939800" cy="368300"/>
        </p:xfrm>
        <a:graphic>
          <a:graphicData uri="http://schemas.openxmlformats.org/presentationml/2006/ole">
            <p:oleObj spid="_x0000_s247809" name="Equation" r:id="rId3" imgW="939600" imgH="368280" progId="Equation.3">
              <p:embed/>
            </p:oleObj>
          </a:graphicData>
        </a:graphic>
      </p:graphicFrame>
      <p:graphicFrame>
        <p:nvGraphicFramePr>
          <p:cNvPr id="247810" name="Object 11"/>
          <p:cNvGraphicFramePr>
            <a:graphicFrameLocks noChangeAspect="1"/>
          </p:cNvGraphicFramePr>
          <p:nvPr/>
        </p:nvGraphicFramePr>
        <p:xfrm>
          <a:off x="457200" y="990600"/>
          <a:ext cx="952500" cy="368300"/>
        </p:xfrm>
        <a:graphic>
          <a:graphicData uri="http://schemas.openxmlformats.org/presentationml/2006/ole">
            <p:oleObj spid="_x0000_s247810" name="Equation" r:id="rId4" imgW="952200" imgH="368280" progId="Equation.3">
              <p:embed/>
            </p:oleObj>
          </a:graphicData>
        </a:graphic>
      </p:graphicFrame>
      <p:graphicFrame>
        <p:nvGraphicFramePr>
          <p:cNvPr id="247811" name="Object 7"/>
          <p:cNvGraphicFramePr>
            <a:graphicFrameLocks noChangeAspect="1"/>
          </p:cNvGraphicFramePr>
          <p:nvPr/>
        </p:nvGraphicFramePr>
        <p:xfrm>
          <a:off x="304800" y="1524000"/>
          <a:ext cx="3035300" cy="419100"/>
        </p:xfrm>
        <a:graphic>
          <a:graphicData uri="http://schemas.openxmlformats.org/presentationml/2006/ole">
            <p:oleObj spid="_x0000_s247811" name="Equation" r:id="rId5" imgW="3035160" imgH="419040" progId="Equation.3">
              <p:embed/>
            </p:oleObj>
          </a:graphicData>
        </a:graphic>
      </p:graphicFrame>
      <p:graphicFrame>
        <p:nvGraphicFramePr>
          <p:cNvPr id="247812" name="Object 14"/>
          <p:cNvGraphicFramePr>
            <a:graphicFrameLocks noChangeAspect="1"/>
          </p:cNvGraphicFramePr>
          <p:nvPr/>
        </p:nvGraphicFramePr>
        <p:xfrm>
          <a:off x="292100" y="1981200"/>
          <a:ext cx="3098800" cy="419100"/>
        </p:xfrm>
        <a:graphic>
          <a:graphicData uri="http://schemas.openxmlformats.org/presentationml/2006/ole">
            <p:oleObj spid="_x0000_s247812" name="Equation" r:id="rId6" imgW="309852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838200" y="1447800"/>
          <a:ext cx="1676400" cy="368300"/>
        </p:xfrm>
        <a:graphic>
          <a:graphicData uri="http://schemas.openxmlformats.org/presentationml/2006/ole">
            <p:oleObj spid="_x0000_s233474" name="Equation" r:id="rId3" imgW="1676160" imgH="36828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539750" y="1854200"/>
          <a:ext cx="939800" cy="368300"/>
        </p:xfrm>
        <a:graphic>
          <a:graphicData uri="http://schemas.openxmlformats.org/presentationml/2006/ole">
            <p:oleObj spid="_x0000_s233475" name="Equation" r:id="rId4" imgW="939600" imgH="368280" progId="Equation.3">
              <p:embed/>
            </p:oleObj>
          </a:graphicData>
        </a:graphic>
      </p:graphicFrame>
      <p:graphicFrame>
        <p:nvGraphicFramePr>
          <p:cNvPr id="86022" name="Object 6"/>
          <p:cNvGraphicFramePr>
            <a:graphicFrameLocks noChangeAspect="1"/>
          </p:cNvGraphicFramePr>
          <p:nvPr/>
        </p:nvGraphicFramePr>
        <p:xfrm>
          <a:off x="476250" y="2286000"/>
          <a:ext cx="1079500" cy="368300"/>
        </p:xfrm>
        <a:graphic>
          <a:graphicData uri="http://schemas.openxmlformats.org/presentationml/2006/ole">
            <p:oleObj spid="_x0000_s233476" name="Equation" r:id="rId5" imgW="1079280" imgH="36828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1847850" y="2209800"/>
          <a:ext cx="3009900" cy="419100"/>
        </p:xfrm>
        <a:graphic>
          <a:graphicData uri="http://schemas.openxmlformats.org/presentationml/2006/ole">
            <p:oleObj spid="_x0000_s233477" name="Equation" r:id="rId6" imgW="3009600" imgH="41904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4023" name="Object 4"/>
          <p:cNvGraphicFramePr>
            <a:graphicFrameLocks noChangeAspect="1"/>
          </p:cNvGraphicFramePr>
          <p:nvPr/>
        </p:nvGraphicFramePr>
        <p:xfrm>
          <a:off x="469900" y="2705100"/>
          <a:ext cx="3035300" cy="419100"/>
        </p:xfrm>
        <a:graphic>
          <a:graphicData uri="http://schemas.openxmlformats.org/presentationml/2006/ole">
            <p:oleObj spid="_x0000_s233478" name="Equation" r:id="rId7" imgW="3035160" imgH="419040" progId="Equation.3">
              <p:embed/>
            </p:oleObj>
          </a:graphicData>
        </a:graphic>
      </p:graphicFrame>
      <p:graphicFrame>
        <p:nvGraphicFramePr>
          <p:cNvPr id="214027" name="Object 4"/>
          <p:cNvGraphicFramePr>
            <a:graphicFrameLocks noChangeAspect="1"/>
          </p:cNvGraphicFramePr>
          <p:nvPr/>
        </p:nvGraphicFramePr>
        <p:xfrm>
          <a:off x="533400" y="3251200"/>
          <a:ext cx="952500" cy="368300"/>
        </p:xfrm>
        <a:graphic>
          <a:graphicData uri="http://schemas.openxmlformats.org/presentationml/2006/ole">
            <p:oleObj spid="_x0000_s233479" name="Equation" r:id="rId8" imgW="952200" imgH="368280" progId="Equation.3">
              <p:embed/>
            </p:oleObj>
          </a:graphicData>
        </a:graphic>
      </p:graphicFrame>
      <p:graphicFrame>
        <p:nvGraphicFramePr>
          <p:cNvPr id="214030" name="Object 14"/>
          <p:cNvGraphicFramePr>
            <a:graphicFrameLocks noChangeAspect="1"/>
          </p:cNvGraphicFramePr>
          <p:nvPr/>
        </p:nvGraphicFramePr>
        <p:xfrm>
          <a:off x="1885950" y="3238500"/>
          <a:ext cx="3098800" cy="419100"/>
        </p:xfrm>
        <a:graphic>
          <a:graphicData uri="http://schemas.openxmlformats.org/presentationml/2006/ole">
            <p:oleObj spid="_x0000_s233480" name="Equation" r:id="rId9" imgW="3098520" imgH="419040" progId="Equation.3">
              <p:embed/>
            </p:oleObj>
          </a:graphicData>
        </a:graphic>
      </p:graphicFrame>
      <p:graphicFrame>
        <p:nvGraphicFramePr>
          <p:cNvPr id="216077" name="Object 7"/>
          <p:cNvGraphicFramePr>
            <a:graphicFrameLocks noChangeAspect="1"/>
          </p:cNvGraphicFramePr>
          <p:nvPr/>
        </p:nvGraphicFramePr>
        <p:xfrm>
          <a:off x="584200" y="3860800"/>
          <a:ext cx="3238500" cy="1320800"/>
        </p:xfrm>
        <a:graphic>
          <a:graphicData uri="http://schemas.openxmlformats.org/presentationml/2006/ole">
            <p:oleObj spid="_x0000_s233481" name="Equation" r:id="rId10" imgW="3238200" imgH="1320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stress components (in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M Pa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at point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with respect to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expressed by the matrix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and let the primed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 obtained by a 45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counterclockwise rotation about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axis. Determine the stress components     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009900" y="1630220"/>
          <a:ext cx="1866900" cy="1117600"/>
        </p:xfrm>
        <a:graphic>
          <a:graphicData uri="http://schemas.openxmlformats.org/presentationml/2006/ole">
            <p:oleObj spid="_x0000_s234498" name="Equation" r:id="rId3" imgW="1866600" imgH="1117440" progId="Equation.3">
              <p:embed/>
            </p:oleObj>
          </a:graphicData>
        </a:graphic>
      </p:graphicFrame>
      <p:graphicFrame>
        <p:nvGraphicFramePr>
          <p:cNvPr id="217091" name="Object 3"/>
          <p:cNvGraphicFramePr>
            <a:graphicFrameLocks noChangeAspect="1"/>
          </p:cNvGraphicFramePr>
          <p:nvPr/>
        </p:nvGraphicFramePr>
        <p:xfrm>
          <a:off x="7230916" y="3042228"/>
          <a:ext cx="215900" cy="368300"/>
        </p:xfrm>
        <a:graphic>
          <a:graphicData uri="http://schemas.openxmlformats.org/presentationml/2006/ole">
            <p:oleObj spid="_x0000_s234499" name="Equation" r:id="rId4" imgW="2156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1" name="Object 1"/>
          <p:cNvGraphicFramePr>
            <a:graphicFrameLocks noChangeAspect="1"/>
          </p:cNvGraphicFramePr>
          <p:nvPr/>
        </p:nvGraphicFramePr>
        <p:xfrm>
          <a:off x="6781800" y="228600"/>
          <a:ext cx="1866900" cy="1117600"/>
        </p:xfrm>
        <a:graphic>
          <a:graphicData uri="http://schemas.openxmlformats.org/presentationml/2006/ole">
            <p:oleObj spid="_x0000_s250881" name="Equation" r:id="rId3" imgW="186660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686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Assume the stress tensor T (in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ksi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at P with respect to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represented by the matrix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axis makes equal angles with the three unprimed axes, and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axis lies in the plane of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as shown by the sketch, determine the primed components of T assuming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a right handed system.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05100" y="1563688"/>
          <a:ext cx="2247900" cy="1117600"/>
        </p:xfrm>
        <a:graphic>
          <a:graphicData uri="http://schemas.openxmlformats.org/presentationml/2006/ole">
            <p:oleObj spid="_x0000_s235522" name="Equation" r:id="rId3" imgW="2247840" imgH="1117440" progId="Equation.3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 flipH="1" flipV="1">
            <a:off x="6477001" y="48006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6438901" y="5600700"/>
            <a:ext cx="838200" cy="4572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086601" y="54102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6400009" y="47251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438900" y="5448300"/>
            <a:ext cx="685802" cy="60960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086601" y="51816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24" name="Object 4"/>
          <p:cNvGraphicFramePr>
            <a:graphicFrameLocks noChangeAspect="1"/>
          </p:cNvGraphicFramePr>
          <p:nvPr/>
        </p:nvGraphicFramePr>
        <p:xfrm>
          <a:off x="6553200" y="6235700"/>
          <a:ext cx="228600" cy="317500"/>
        </p:xfrm>
        <a:graphic>
          <a:graphicData uri="http://schemas.openxmlformats.org/presentationml/2006/ole">
            <p:oleObj spid="_x0000_s235524" name="Equation" r:id="rId4" imgW="228600" imgH="317160" progId="Equation.3">
              <p:embed/>
            </p:oleObj>
          </a:graphicData>
        </a:graphic>
      </p:graphicFrame>
      <p:graphicFrame>
        <p:nvGraphicFramePr>
          <p:cNvPr id="235525" name="Object 5"/>
          <p:cNvGraphicFramePr>
            <a:graphicFrameLocks noChangeAspect="1"/>
          </p:cNvGraphicFramePr>
          <p:nvPr/>
        </p:nvGraphicFramePr>
        <p:xfrm>
          <a:off x="8293100" y="5410200"/>
          <a:ext cx="254000" cy="317500"/>
        </p:xfrm>
        <a:graphic>
          <a:graphicData uri="http://schemas.openxmlformats.org/presentationml/2006/ole">
            <p:oleObj spid="_x0000_s235525" name="Equation" r:id="rId5" imgW="253800" imgH="317160" progId="Equation.3">
              <p:embed/>
            </p:oleObj>
          </a:graphicData>
        </a:graphic>
      </p:graphicFrame>
      <p:graphicFrame>
        <p:nvGraphicFramePr>
          <p:cNvPr id="235526" name="Object 6"/>
          <p:cNvGraphicFramePr>
            <a:graphicFrameLocks noChangeAspect="1"/>
          </p:cNvGraphicFramePr>
          <p:nvPr/>
        </p:nvGraphicFramePr>
        <p:xfrm>
          <a:off x="7150100" y="4032250"/>
          <a:ext cx="254000" cy="330200"/>
        </p:xfrm>
        <a:graphic>
          <a:graphicData uri="http://schemas.openxmlformats.org/presentationml/2006/ole">
            <p:oleObj spid="_x0000_s235526" name="Equation" r:id="rId6" imgW="253800" imgH="330120" progId="Equation.3">
              <p:embed/>
            </p:oleObj>
          </a:graphicData>
        </a:graphic>
      </p:graphicFrame>
      <p:graphicFrame>
        <p:nvGraphicFramePr>
          <p:cNvPr id="235527" name="Object 7"/>
          <p:cNvGraphicFramePr>
            <a:graphicFrameLocks noChangeAspect="1"/>
          </p:cNvGraphicFramePr>
          <p:nvPr/>
        </p:nvGraphicFramePr>
        <p:xfrm>
          <a:off x="6553200" y="4102678"/>
          <a:ext cx="254000" cy="317500"/>
        </p:xfrm>
        <a:graphic>
          <a:graphicData uri="http://schemas.openxmlformats.org/presentationml/2006/ole">
            <p:oleObj spid="_x0000_s235527" name="Equation" r:id="rId7" imgW="253800" imgH="317160" progId="Equation.3">
              <p:embed/>
            </p:oleObj>
          </a:graphicData>
        </a:graphic>
      </p:graphicFrame>
      <p:graphicFrame>
        <p:nvGraphicFramePr>
          <p:cNvPr id="235528" name="Object 8"/>
          <p:cNvGraphicFramePr>
            <a:graphicFrameLocks noChangeAspect="1"/>
          </p:cNvGraphicFramePr>
          <p:nvPr/>
        </p:nvGraphicFramePr>
        <p:xfrm>
          <a:off x="6172200" y="5924550"/>
          <a:ext cx="254000" cy="330200"/>
        </p:xfrm>
        <a:graphic>
          <a:graphicData uri="http://schemas.openxmlformats.org/presentationml/2006/ole">
            <p:oleObj spid="_x0000_s235528" name="Equation" r:id="rId8" imgW="253800" imgH="330120" progId="Equation.3">
              <p:embed/>
            </p:oleObj>
          </a:graphicData>
        </a:graphic>
      </p:graphicFrame>
      <p:graphicFrame>
        <p:nvGraphicFramePr>
          <p:cNvPr id="235529" name="Object 9"/>
          <p:cNvGraphicFramePr>
            <a:graphicFrameLocks noChangeAspect="1"/>
          </p:cNvGraphicFramePr>
          <p:nvPr/>
        </p:nvGraphicFramePr>
        <p:xfrm>
          <a:off x="8318500" y="4953000"/>
          <a:ext cx="228600" cy="317500"/>
        </p:xfrm>
        <a:graphic>
          <a:graphicData uri="http://schemas.openxmlformats.org/presentationml/2006/ole">
            <p:oleObj spid="_x0000_s235529" name="Equation" r:id="rId9" imgW="2286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953" name="Object 1"/>
          <p:cNvGraphicFramePr>
            <a:graphicFrameLocks noChangeAspect="1"/>
          </p:cNvGraphicFramePr>
          <p:nvPr/>
        </p:nvGraphicFramePr>
        <p:xfrm>
          <a:off x="6477000" y="228600"/>
          <a:ext cx="2247900" cy="1117600"/>
        </p:xfrm>
        <a:graphic>
          <a:graphicData uri="http://schemas.openxmlformats.org/presentationml/2006/ole">
            <p:oleObj spid="_x0000_s253953" name="Equation" r:id="rId3" imgW="224784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At the point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rotated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related to the axes 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by the transformation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to be determined. Determine       if the stress matrix relative to the axes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 given in </a:t>
            </a:r>
            <a:r>
              <a:rPr lang="en-US" sz="2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MPa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by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0102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98700" y="1538288"/>
          <a:ext cx="3340100" cy="1168400"/>
        </p:xfrm>
        <a:graphic>
          <a:graphicData uri="http://schemas.openxmlformats.org/presentationml/2006/ole">
            <p:oleObj spid="_x0000_s236546" name="Equation" r:id="rId3" imgW="3340080" imgH="1168200" progId="Equation.3">
              <p:embed/>
            </p:oleObj>
          </a:graphicData>
        </a:graphic>
      </p:graphicFrame>
      <p:graphicFrame>
        <p:nvGraphicFramePr>
          <p:cNvPr id="236553" name="Object 9"/>
          <p:cNvGraphicFramePr>
            <a:graphicFrameLocks noChangeAspect="1"/>
          </p:cNvGraphicFramePr>
          <p:nvPr/>
        </p:nvGraphicFramePr>
        <p:xfrm>
          <a:off x="3429000" y="3581400"/>
          <a:ext cx="1676400" cy="1117600"/>
        </p:xfrm>
        <a:graphic>
          <a:graphicData uri="http://schemas.openxmlformats.org/presentationml/2006/ole">
            <p:oleObj spid="_x0000_s236553" name="Equation" r:id="rId4" imgW="1676160" imgH="1117440" progId="Equation.3">
              <p:embed/>
            </p:oleObj>
          </a:graphicData>
        </a:graphic>
      </p:graphicFrame>
      <p:graphicFrame>
        <p:nvGraphicFramePr>
          <p:cNvPr id="236554" name="Object 10"/>
          <p:cNvGraphicFramePr>
            <a:graphicFrameLocks noChangeAspect="1"/>
          </p:cNvGraphicFramePr>
          <p:nvPr/>
        </p:nvGraphicFramePr>
        <p:xfrm>
          <a:off x="6067425" y="2755900"/>
          <a:ext cx="393700" cy="368300"/>
        </p:xfrm>
        <a:graphic>
          <a:graphicData uri="http://schemas.openxmlformats.org/presentationml/2006/ole">
            <p:oleObj spid="_x0000_s236554" name="Equation" r:id="rId5" imgW="3934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5" name="Object 1"/>
          <p:cNvGraphicFramePr>
            <a:graphicFrameLocks noChangeAspect="1"/>
          </p:cNvGraphicFramePr>
          <p:nvPr/>
        </p:nvGraphicFramePr>
        <p:xfrm>
          <a:off x="5638800" y="228600"/>
          <a:ext cx="3340100" cy="1168400"/>
        </p:xfrm>
        <a:graphic>
          <a:graphicData uri="http://schemas.openxmlformats.org/presentationml/2006/ole">
            <p:oleObj spid="_x0000_s257025" name="Equation" r:id="rId3" imgW="3340080" imgH="1168200" progId="Equation.3">
              <p:embed/>
            </p:oleObj>
          </a:graphicData>
        </a:graphic>
      </p:graphicFrame>
      <p:graphicFrame>
        <p:nvGraphicFramePr>
          <p:cNvPr id="257026" name="Object 2"/>
          <p:cNvGraphicFramePr>
            <a:graphicFrameLocks noChangeAspect="1"/>
          </p:cNvGraphicFramePr>
          <p:nvPr/>
        </p:nvGraphicFramePr>
        <p:xfrm>
          <a:off x="7162800" y="1524000"/>
          <a:ext cx="1676400" cy="1117600"/>
        </p:xfrm>
        <a:graphic>
          <a:graphicData uri="http://schemas.openxmlformats.org/presentationml/2006/ole">
            <p:oleObj spid="_x0000_s257026" name="Equation" r:id="rId4" imgW="1676160" imgH="1117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686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Problem: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stress matrix referred to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given by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rotated axis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defined by with respect to axes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by the table of base vectors</a:t>
            </a: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Determine the stress vectors on planes at P perpendicular to the primed axes; determine                       in terms of base vectors                </a:t>
            </a:r>
          </a:p>
          <a:p>
            <a:pPr marL="514350" indent="-514350">
              <a:buAutoNum type="alphaLcParenBoth"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Project each of the stress vectors obtained in (a) onto the primed axes to determine the nine components of        .</a:t>
            </a:r>
          </a:p>
          <a:p>
            <a:pPr marL="514350" indent="-514350">
              <a:buAutoNum type="alphaLcParenBoth"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Verify the results in (b) by a direct application of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866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Stress Transformation laws 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965450" y="972128"/>
          <a:ext cx="2006600" cy="1117600"/>
        </p:xfrm>
        <a:graphic>
          <a:graphicData uri="http://schemas.openxmlformats.org/presentationml/2006/ole">
            <p:oleObj spid="_x0000_s237570" name="Equation" r:id="rId3" imgW="2006280" imgH="1117440" progId="Equation.3">
              <p:embed/>
            </p:oleObj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2667000"/>
          <a:ext cx="2590800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"/>
                <a:gridCol w="6096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148013" y="2700338"/>
            <a:ext cx="2012803" cy="1517935"/>
            <a:chOff x="1776413" y="4681538"/>
            <a:chExt cx="2012803" cy="1517935"/>
          </a:xfrm>
        </p:grpSpPr>
        <p:graphicFrame>
          <p:nvGraphicFramePr>
            <p:cNvPr id="237573" name="Object 5"/>
            <p:cNvGraphicFramePr>
              <a:graphicFrameLocks noChangeAspect="1"/>
            </p:cNvGraphicFramePr>
            <p:nvPr/>
          </p:nvGraphicFramePr>
          <p:xfrm>
            <a:off x="2286000" y="4694380"/>
            <a:ext cx="203200" cy="317500"/>
          </p:xfrm>
          <a:graphic>
            <a:graphicData uri="http://schemas.openxmlformats.org/presentationml/2006/ole">
              <p:oleObj spid="_x0000_s237573" name="Equation" r:id="rId4" imgW="203040" imgH="317160" progId="Equation.3">
                <p:embed/>
              </p:oleObj>
            </a:graphicData>
          </a:graphic>
        </p:graphicFrame>
        <p:graphicFrame>
          <p:nvGraphicFramePr>
            <p:cNvPr id="237574" name="Object 6"/>
            <p:cNvGraphicFramePr>
              <a:graphicFrameLocks noChangeAspect="1"/>
            </p:cNvGraphicFramePr>
            <p:nvPr/>
          </p:nvGraphicFramePr>
          <p:xfrm>
            <a:off x="2923308" y="4703763"/>
            <a:ext cx="241300" cy="317500"/>
          </p:xfrm>
          <a:graphic>
            <a:graphicData uri="http://schemas.openxmlformats.org/presentationml/2006/ole">
              <p:oleObj spid="_x0000_s237574" name="Equation" r:id="rId5" imgW="241200" imgH="317160" progId="Equation.3">
                <p:embed/>
              </p:oleObj>
            </a:graphicData>
          </a:graphic>
        </p:graphicFrame>
        <p:graphicFrame>
          <p:nvGraphicFramePr>
            <p:cNvPr id="237575" name="Object 7"/>
            <p:cNvGraphicFramePr>
              <a:graphicFrameLocks noChangeAspect="1"/>
            </p:cNvGraphicFramePr>
            <p:nvPr/>
          </p:nvGraphicFramePr>
          <p:xfrm>
            <a:off x="3560616" y="4681538"/>
            <a:ext cx="228600" cy="330200"/>
          </p:xfrm>
          <a:graphic>
            <a:graphicData uri="http://schemas.openxmlformats.org/presentationml/2006/ole">
              <p:oleObj spid="_x0000_s237575" name="Equation" r:id="rId6" imgW="228600" imgH="330120" progId="Equation.3">
                <p:embed/>
              </p:oleObj>
            </a:graphicData>
          </a:graphic>
        </p:graphicFrame>
        <p:graphicFrame>
          <p:nvGraphicFramePr>
            <p:cNvPr id="237576" name="Object 8"/>
            <p:cNvGraphicFramePr>
              <a:graphicFrameLocks noChangeAspect="1"/>
            </p:cNvGraphicFramePr>
            <p:nvPr/>
          </p:nvGraphicFramePr>
          <p:xfrm>
            <a:off x="1798780" y="5084616"/>
            <a:ext cx="203200" cy="317500"/>
          </p:xfrm>
          <a:graphic>
            <a:graphicData uri="http://schemas.openxmlformats.org/presentationml/2006/ole">
              <p:oleObj spid="_x0000_s237576" name="Equation" r:id="rId7" imgW="203040" imgH="317160" progId="Equation.3">
                <p:embed/>
              </p:oleObj>
            </a:graphicData>
          </a:graphic>
        </p:graphicFrame>
        <p:graphicFrame>
          <p:nvGraphicFramePr>
            <p:cNvPr id="237577" name="Object 9"/>
            <p:cNvGraphicFramePr>
              <a:graphicFrameLocks noChangeAspect="1"/>
            </p:cNvGraphicFramePr>
            <p:nvPr/>
          </p:nvGraphicFramePr>
          <p:xfrm>
            <a:off x="1778000" y="5474852"/>
            <a:ext cx="241300" cy="317500"/>
          </p:xfrm>
          <a:graphic>
            <a:graphicData uri="http://schemas.openxmlformats.org/presentationml/2006/ole">
              <p:oleObj spid="_x0000_s237577" name="Equation" r:id="rId8" imgW="241200" imgH="317160" progId="Equation.3">
                <p:embed/>
              </p:oleObj>
            </a:graphicData>
          </a:graphic>
        </p:graphicFrame>
        <p:graphicFrame>
          <p:nvGraphicFramePr>
            <p:cNvPr id="237578" name="Object 10"/>
            <p:cNvGraphicFramePr>
              <a:graphicFrameLocks noChangeAspect="1"/>
            </p:cNvGraphicFramePr>
            <p:nvPr/>
          </p:nvGraphicFramePr>
          <p:xfrm>
            <a:off x="1776413" y="5869273"/>
            <a:ext cx="228600" cy="330200"/>
          </p:xfrm>
          <a:graphic>
            <a:graphicData uri="http://schemas.openxmlformats.org/presentationml/2006/ole">
              <p:oleObj spid="_x0000_s237578" name="Equation" r:id="rId9" imgW="228600" imgH="330120" progId="Equation.3">
                <p:embed/>
              </p:oleObj>
            </a:graphicData>
          </a:graphic>
        </p:graphicFrame>
      </p:grpSp>
      <p:graphicFrame>
        <p:nvGraphicFramePr>
          <p:cNvPr id="237581" name="Object 13"/>
          <p:cNvGraphicFramePr>
            <a:graphicFrameLocks noChangeAspect="1"/>
          </p:cNvGraphicFramePr>
          <p:nvPr/>
        </p:nvGraphicFramePr>
        <p:xfrm>
          <a:off x="7877175" y="4905375"/>
          <a:ext cx="876300" cy="330200"/>
        </p:xfrm>
        <a:graphic>
          <a:graphicData uri="http://schemas.openxmlformats.org/presentationml/2006/ole">
            <p:oleObj spid="_x0000_s237581" name="Equation" r:id="rId10" imgW="876240" imgH="330120" progId="Equation.3">
              <p:embed/>
            </p:oleObj>
          </a:graphicData>
        </a:graphic>
      </p:graphicFrame>
      <p:graphicFrame>
        <p:nvGraphicFramePr>
          <p:cNvPr id="237582" name="Object 14"/>
          <p:cNvGraphicFramePr>
            <a:graphicFrameLocks noChangeAspect="1"/>
          </p:cNvGraphicFramePr>
          <p:nvPr/>
        </p:nvGraphicFramePr>
        <p:xfrm>
          <a:off x="3639128" y="4836392"/>
          <a:ext cx="1435100" cy="355600"/>
        </p:xfrm>
        <a:graphic>
          <a:graphicData uri="http://schemas.openxmlformats.org/presentationml/2006/ole">
            <p:oleObj spid="_x0000_s237582" name="Equation" r:id="rId11" imgW="1434960" imgH="355320" progId="Equation.3">
              <p:embed/>
            </p:oleObj>
          </a:graphicData>
        </a:graphic>
      </p:graphicFrame>
      <p:graphicFrame>
        <p:nvGraphicFramePr>
          <p:cNvPr id="237585" name="Object 17"/>
          <p:cNvGraphicFramePr>
            <a:graphicFrameLocks noChangeAspect="1"/>
          </p:cNvGraphicFramePr>
          <p:nvPr/>
        </p:nvGraphicFramePr>
        <p:xfrm>
          <a:off x="6354620" y="5779652"/>
          <a:ext cx="1219200" cy="317500"/>
        </p:xfrm>
        <a:graphic>
          <a:graphicData uri="http://schemas.openxmlformats.org/presentationml/2006/ole">
            <p:oleObj spid="_x0000_s237585" name="Equation" r:id="rId12" imgW="1218960" imgH="317160" progId="Equation.3">
              <p:embed/>
            </p:oleObj>
          </a:graphicData>
        </a:graphic>
      </p:graphicFrame>
      <p:graphicFrame>
        <p:nvGraphicFramePr>
          <p:cNvPr id="237586" name="Object 18"/>
          <p:cNvGraphicFramePr>
            <a:graphicFrameLocks noChangeAspect="1"/>
          </p:cNvGraphicFramePr>
          <p:nvPr/>
        </p:nvGraphicFramePr>
        <p:xfrm>
          <a:off x="5160816" y="5487552"/>
          <a:ext cx="393700" cy="368300"/>
        </p:xfrm>
        <a:graphic>
          <a:graphicData uri="http://schemas.openxmlformats.org/presentationml/2006/ole">
            <p:oleObj spid="_x0000_s237586" name="Equation" r:id="rId13" imgW="3934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908800" y="2006600"/>
          <a:ext cx="2006600" cy="1117600"/>
        </p:xfrm>
        <a:graphic>
          <a:graphicData uri="http://schemas.openxmlformats.org/presentationml/2006/ole">
            <p:oleObj spid="_x0000_s260098" name="Equation" r:id="rId3" imgW="2006280" imgH="1117440" progId="Equation.3">
              <p:embed/>
            </p:oleObj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0" y="228600"/>
          <a:ext cx="2590800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"/>
                <a:gridCol w="6096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6/7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-3/7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653213" y="261938"/>
            <a:ext cx="2012803" cy="1517935"/>
            <a:chOff x="1776413" y="4681538"/>
            <a:chExt cx="2012803" cy="1517935"/>
          </a:xfrm>
        </p:grpSpPr>
        <p:graphicFrame>
          <p:nvGraphicFramePr>
            <p:cNvPr id="7" name="Object 5"/>
            <p:cNvGraphicFramePr>
              <a:graphicFrameLocks noChangeAspect="1"/>
            </p:cNvGraphicFramePr>
            <p:nvPr/>
          </p:nvGraphicFramePr>
          <p:xfrm>
            <a:off x="2286000" y="4694380"/>
            <a:ext cx="203200" cy="317500"/>
          </p:xfrm>
          <a:graphic>
            <a:graphicData uri="http://schemas.openxmlformats.org/presentationml/2006/ole">
              <p:oleObj spid="_x0000_s260099" name="Equation" r:id="rId4" imgW="203040" imgH="317160" progId="Equation.3">
                <p:embed/>
              </p:oleObj>
            </a:graphicData>
          </a:graphic>
        </p:graphicFrame>
        <p:graphicFrame>
          <p:nvGraphicFramePr>
            <p:cNvPr id="8" name="Object 6"/>
            <p:cNvGraphicFramePr>
              <a:graphicFrameLocks noChangeAspect="1"/>
            </p:cNvGraphicFramePr>
            <p:nvPr/>
          </p:nvGraphicFramePr>
          <p:xfrm>
            <a:off x="2923308" y="4703763"/>
            <a:ext cx="241300" cy="317500"/>
          </p:xfrm>
          <a:graphic>
            <a:graphicData uri="http://schemas.openxmlformats.org/presentationml/2006/ole">
              <p:oleObj spid="_x0000_s260100" name="Equation" r:id="rId5" imgW="241200" imgH="317160" progId="Equation.3">
                <p:embed/>
              </p:oleObj>
            </a:graphicData>
          </a:graphic>
        </p:graphicFrame>
        <p:graphicFrame>
          <p:nvGraphicFramePr>
            <p:cNvPr id="9" name="Object 7"/>
            <p:cNvGraphicFramePr>
              <a:graphicFrameLocks noChangeAspect="1"/>
            </p:cNvGraphicFramePr>
            <p:nvPr/>
          </p:nvGraphicFramePr>
          <p:xfrm>
            <a:off x="3560616" y="4681538"/>
            <a:ext cx="228600" cy="330200"/>
          </p:xfrm>
          <a:graphic>
            <a:graphicData uri="http://schemas.openxmlformats.org/presentationml/2006/ole">
              <p:oleObj spid="_x0000_s260101" name="Equation" r:id="rId6" imgW="228600" imgH="330120" progId="Equation.3">
                <p:embed/>
              </p:oleObj>
            </a:graphicData>
          </a:graphic>
        </p:graphicFrame>
        <p:graphicFrame>
          <p:nvGraphicFramePr>
            <p:cNvPr id="10" name="Object 8"/>
            <p:cNvGraphicFramePr>
              <a:graphicFrameLocks noChangeAspect="1"/>
            </p:cNvGraphicFramePr>
            <p:nvPr/>
          </p:nvGraphicFramePr>
          <p:xfrm>
            <a:off x="1798780" y="5084616"/>
            <a:ext cx="203200" cy="317500"/>
          </p:xfrm>
          <a:graphic>
            <a:graphicData uri="http://schemas.openxmlformats.org/presentationml/2006/ole">
              <p:oleObj spid="_x0000_s260102" name="Equation" r:id="rId7" imgW="203040" imgH="317160" progId="Equation.3">
                <p:embed/>
              </p:oleObj>
            </a:graphicData>
          </a:graphic>
        </p:graphicFrame>
        <p:graphicFrame>
          <p:nvGraphicFramePr>
            <p:cNvPr id="11" name="Object 9"/>
            <p:cNvGraphicFramePr>
              <a:graphicFrameLocks noChangeAspect="1"/>
            </p:cNvGraphicFramePr>
            <p:nvPr/>
          </p:nvGraphicFramePr>
          <p:xfrm>
            <a:off x="1778000" y="5474852"/>
            <a:ext cx="241300" cy="317500"/>
          </p:xfrm>
          <a:graphic>
            <a:graphicData uri="http://schemas.openxmlformats.org/presentationml/2006/ole">
              <p:oleObj spid="_x0000_s260103" name="Equation" r:id="rId8" imgW="241200" imgH="317160" progId="Equation.3">
                <p:embed/>
              </p:oleObj>
            </a:graphicData>
          </a:graphic>
        </p:graphicFrame>
        <p:graphicFrame>
          <p:nvGraphicFramePr>
            <p:cNvPr id="12" name="Object 10"/>
            <p:cNvGraphicFramePr>
              <a:graphicFrameLocks noChangeAspect="1"/>
            </p:cNvGraphicFramePr>
            <p:nvPr/>
          </p:nvGraphicFramePr>
          <p:xfrm>
            <a:off x="1776413" y="5869273"/>
            <a:ext cx="228600" cy="330200"/>
          </p:xfrm>
          <a:graphic>
            <a:graphicData uri="http://schemas.openxmlformats.org/presentationml/2006/ole">
              <p:oleObj spid="_x0000_s260104" name="Equation" r:id="rId9" imgW="228600" imgH="33012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Transformation of Cartesian Tensor</a:t>
            </a: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8050" name="Object 2"/>
          <p:cNvGraphicFramePr>
            <a:graphicFrameLocks noChangeAspect="1"/>
          </p:cNvGraphicFramePr>
          <p:nvPr/>
        </p:nvGraphicFramePr>
        <p:xfrm>
          <a:off x="1066800" y="2438400"/>
          <a:ext cx="1676400" cy="368300"/>
        </p:xfrm>
        <a:graphic>
          <a:graphicData uri="http://schemas.openxmlformats.org/presentationml/2006/ole">
            <p:oleObj spid="_x0000_s258050" name="Equation" r:id="rId3" imgW="1676160" imgH="368280" progId="Equation.3">
              <p:embed/>
            </p:oleObj>
          </a:graphicData>
        </a:graphic>
      </p:graphicFrame>
      <p:graphicFrame>
        <p:nvGraphicFramePr>
          <p:cNvPr id="258051" name="Object 4"/>
          <p:cNvGraphicFramePr>
            <a:graphicFrameLocks noChangeAspect="1"/>
          </p:cNvGraphicFramePr>
          <p:nvPr/>
        </p:nvGraphicFramePr>
        <p:xfrm>
          <a:off x="1143000" y="2877128"/>
          <a:ext cx="952500" cy="355600"/>
        </p:xfrm>
        <a:graphic>
          <a:graphicData uri="http://schemas.openxmlformats.org/presentationml/2006/ole">
            <p:oleObj spid="_x0000_s258051" name="Equation" r:id="rId4" imgW="952200" imgH="355320" progId="Equation.3">
              <p:embed/>
            </p:oleObj>
          </a:graphicData>
        </a:graphic>
      </p:graphicFrame>
      <p:graphicFrame>
        <p:nvGraphicFramePr>
          <p:cNvPr id="258052" name="Object 5"/>
          <p:cNvGraphicFramePr>
            <a:graphicFrameLocks noChangeAspect="1"/>
          </p:cNvGraphicFramePr>
          <p:nvPr/>
        </p:nvGraphicFramePr>
        <p:xfrm>
          <a:off x="971550" y="3454400"/>
          <a:ext cx="1117600" cy="355600"/>
        </p:xfrm>
        <a:graphic>
          <a:graphicData uri="http://schemas.openxmlformats.org/presentationml/2006/ole">
            <p:oleObj spid="_x0000_s258052" name="Equation" r:id="rId5" imgW="1117440" imgH="355320" progId="Equation.3">
              <p:embed/>
            </p:oleObj>
          </a:graphicData>
        </a:graphic>
      </p:graphicFrame>
      <p:graphicFrame>
        <p:nvGraphicFramePr>
          <p:cNvPr id="258053" name="Object 6"/>
          <p:cNvGraphicFramePr>
            <a:graphicFrameLocks noChangeAspect="1"/>
          </p:cNvGraphicFramePr>
          <p:nvPr/>
        </p:nvGraphicFramePr>
        <p:xfrm>
          <a:off x="2362200" y="3378200"/>
          <a:ext cx="3009900" cy="419100"/>
        </p:xfrm>
        <a:graphic>
          <a:graphicData uri="http://schemas.openxmlformats.org/presentationml/2006/ole">
            <p:oleObj spid="_x0000_s258053" name="Equation" r:id="rId6" imgW="3009600" imgH="419040" progId="Equation.3">
              <p:embed/>
            </p:oleObj>
          </a:graphicData>
        </a:graphic>
      </p:graphicFrame>
      <p:graphicFrame>
        <p:nvGraphicFramePr>
          <p:cNvPr id="258054" name="Object 6"/>
          <p:cNvGraphicFramePr>
            <a:graphicFrameLocks noChangeAspect="1"/>
          </p:cNvGraphicFramePr>
          <p:nvPr/>
        </p:nvGraphicFramePr>
        <p:xfrm>
          <a:off x="1384300" y="4114800"/>
          <a:ext cx="3187700" cy="863600"/>
        </p:xfrm>
        <a:graphic>
          <a:graphicData uri="http://schemas.openxmlformats.org/presentationml/2006/ole">
            <p:oleObj spid="_x0000_s258054" name="Equation" r:id="rId7" imgW="318744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352</Words>
  <Application>Microsoft Office PowerPoint</Application>
  <PresentationFormat>On-screen Show (4:3)</PresentationFormat>
  <Paragraphs>84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Administrator</cp:lastModifiedBy>
  <cp:revision>279</cp:revision>
  <dcterms:created xsi:type="dcterms:W3CDTF">2016-07-18T17:17:36Z</dcterms:created>
  <dcterms:modified xsi:type="dcterms:W3CDTF">2016-08-01T08:16:29Z</dcterms:modified>
</cp:coreProperties>
</file>