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336" r:id="rId4"/>
    <p:sldId id="305" r:id="rId5"/>
    <p:sldId id="337" r:id="rId6"/>
    <p:sldId id="338"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1" r:id="rId20"/>
    <p:sldId id="352" r:id="rId21"/>
    <p:sldId id="356" r:id="rId22"/>
    <p:sldId id="353" r:id="rId23"/>
    <p:sldId id="354" r:id="rId24"/>
    <p:sldId id="363" r:id="rId25"/>
    <p:sldId id="357" r:id="rId26"/>
    <p:sldId id="364" r:id="rId27"/>
    <p:sldId id="361" r:id="rId28"/>
    <p:sldId id="358" r:id="rId29"/>
    <p:sldId id="365" r:id="rId30"/>
    <p:sldId id="36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777" autoAdjust="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3.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2.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image" Target="../media/image22.wmf"/><Relationship Id="rId3" Type="http://schemas.openxmlformats.org/officeDocument/2006/relationships/image" Target="../media/image5.wmf"/><Relationship Id="rId7" Type="http://schemas.openxmlformats.org/officeDocument/2006/relationships/image" Target="../media/image16.wmf"/><Relationship Id="rId12" Type="http://schemas.openxmlformats.org/officeDocument/2006/relationships/image" Target="../media/image21.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7.wmf"/><Relationship Id="rId11" Type="http://schemas.openxmlformats.org/officeDocument/2006/relationships/image" Target="../media/image20.wmf"/><Relationship Id="rId5" Type="http://schemas.openxmlformats.org/officeDocument/2006/relationships/image" Target="../media/image15.wmf"/><Relationship Id="rId10" Type="http://schemas.openxmlformats.org/officeDocument/2006/relationships/image" Target="../media/image19.wmf"/><Relationship Id="rId4" Type="http://schemas.openxmlformats.org/officeDocument/2006/relationships/image" Target="../media/image9.wmf"/><Relationship Id="rId9"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image" Target="../media/image5.wmf"/><Relationship Id="rId7" Type="http://schemas.openxmlformats.org/officeDocument/2006/relationships/image" Target="../media/image24.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19.wmf"/><Relationship Id="rId5" Type="http://schemas.openxmlformats.org/officeDocument/2006/relationships/image" Target="../media/image23.wmf"/><Relationship Id="rId10" Type="http://schemas.openxmlformats.org/officeDocument/2006/relationships/image" Target="../media/image27.wmf"/><Relationship Id="rId4" Type="http://schemas.openxmlformats.org/officeDocument/2006/relationships/image" Target="../media/image9.wmf"/><Relationship Id="rId9"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30.wmf"/><Relationship Id="rId7" Type="http://schemas.openxmlformats.org/officeDocument/2006/relationships/image" Target="../media/image19.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23.wmf"/><Relationship Id="rId5" Type="http://schemas.openxmlformats.org/officeDocument/2006/relationships/image" Target="../media/image32.wmf"/><Relationship Id="rId10" Type="http://schemas.openxmlformats.org/officeDocument/2006/relationships/image" Target="../media/image26.wmf"/><Relationship Id="rId4" Type="http://schemas.openxmlformats.org/officeDocument/2006/relationships/image" Target="../media/image31.wmf"/><Relationship Id="rId9"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5.wmf"/><Relationship Id="rId7" Type="http://schemas.openxmlformats.org/officeDocument/2006/relationships/image" Target="../media/image17.wmf"/><Relationship Id="rId2" Type="http://schemas.openxmlformats.org/officeDocument/2006/relationships/image" Target="../media/image34.wmf"/><Relationship Id="rId1" Type="http://schemas.openxmlformats.org/officeDocument/2006/relationships/image" Target="../media/image33.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19.wmf"/><Relationship Id="rId3" Type="http://schemas.openxmlformats.org/officeDocument/2006/relationships/image" Target="../media/image39.wmf"/><Relationship Id="rId7" Type="http://schemas.openxmlformats.org/officeDocument/2006/relationships/image" Target="../media/image9.wmf"/><Relationship Id="rId12" Type="http://schemas.openxmlformats.org/officeDocument/2006/relationships/image" Target="../media/image18.wmf"/><Relationship Id="rId2" Type="http://schemas.openxmlformats.org/officeDocument/2006/relationships/image" Target="../media/image38.wmf"/><Relationship Id="rId16" Type="http://schemas.openxmlformats.org/officeDocument/2006/relationships/image" Target="../media/image22.wmf"/><Relationship Id="rId1" Type="http://schemas.openxmlformats.org/officeDocument/2006/relationships/image" Target="../media/image37.wmf"/><Relationship Id="rId6" Type="http://schemas.openxmlformats.org/officeDocument/2006/relationships/image" Target="../media/image5.wmf"/><Relationship Id="rId11" Type="http://schemas.openxmlformats.org/officeDocument/2006/relationships/image" Target="../media/image17.wmf"/><Relationship Id="rId5" Type="http://schemas.openxmlformats.org/officeDocument/2006/relationships/image" Target="../media/image4.wmf"/><Relationship Id="rId15" Type="http://schemas.openxmlformats.org/officeDocument/2006/relationships/image" Target="../media/image21.wmf"/><Relationship Id="rId10" Type="http://schemas.openxmlformats.org/officeDocument/2006/relationships/image" Target="../media/image16.wmf"/><Relationship Id="rId4" Type="http://schemas.openxmlformats.org/officeDocument/2006/relationships/image" Target="../media/image3.wmf"/><Relationship Id="rId9" Type="http://schemas.openxmlformats.org/officeDocument/2006/relationships/image" Target="../media/image7.wmf"/><Relationship Id="rId14"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image" Target="../media/image49.wmf"/><Relationship Id="rId3" Type="http://schemas.openxmlformats.org/officeDocument/2006/relationships/image" Target="../media/image5.wmf"/><Relationship Id="rId7" Type="http://schemas.openxmlformats.org/officeDocument/2006/relationships/image" Target="../media/image43.wmf"/><Relationship Id="rId12" Type="http://schemas.openxmlformats.org/officeDocument/2006/relationships/image" Target="../media/image48.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42.wmf"/><Relationship Id="rId11" Type="http://schemas.openxmlformats.org/officeDocument/2006/relationships/image" Target="../media/image47.wmf"/><Relationship Id="rId5" Type="http://schemas.openxmlformats.org/officeDocument/2006/relationships/image" Target="../media/image41.wmf"/><Relationship Id="rId15" Type="http://schemas.openxmlformats.org/officeDocument/2006/relationships/image" Target="../media/image51.wmf"/><Relationship Id="rId10" Type="http://schemas.openxmlformats.org/officeDocument/2006/relationships/image" Target="../media/image46.wmf"/><Relationship Id="rId4" Type="http://schemas.openxmlformats.org/officeDocument/2006/relationships/image" Target="../media/image40.wmf"/><Relationship Id="rId9" Type="http://schemas.openxmlformats.org/officeDocument/2006/relationships/image" Target="../media/image45.wmf"/><Relationship Id="rId14" Type="http://schemas.openxmlformats.org/officeDocument/2006/relationships/image" Target="../media/image5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54.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4.wmf"/><Relationship Id="rId7" Type="http://schemas.openxmlformats.org/officeDocument/2006/relationships/image" Target="../media/image54.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4.wmf"/><Relationship Id="rId7" Type="http://schemas.openxmlformats.org/officeDocument/2006/relationships/image" Target="../media/image54.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wmf"/><Relationship Id="rId9" Type="http://schemas.openxmlformats.org/officeDocument/2006/relationships/image" Target="../media/image55.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image" Target="../media/image4.wmf"/><Relationship Id="rId7" Type="http://schemas.openxmlformats.org/officeDocument/2006/relationships/image" Target="../media/image54.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image" Target="../media/image4.wmf"/><Relationship Id="rId7" Type="http://schemas.openxmlformats.org/officeDocument/2006/relationships/image" Target="../media/image54.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4.wmf"/><Relationship Id="rId7" Type="http://schemas.openxmlformats.org/officeDocument/2006/relationships/image" Target="../media/image54.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4.wmf"/><Relationship Id="rId7" Type="http://schemas.openxmlformats.org/officeDocument/2006/relationships/image" Target="../media/image54.wmf"/><Relationship Id="rId12" Type="http://schemas.openxmlformats.org/officeDocument/2006/relationships/image" Target="../media/image58.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11" Type="http://schemas.openxmlformats.org/officeDocument/2006/relationships/image" Target="../media/image57.wmf"/><Relationship Id="rId5" Type="http://schemas.openxmlformats.org/officeDocument/2006/relationships/image" Target="../media/image52.wmf"/><Relationship Id="rId10" Type="http://schemas.openxmlformats.org/officeDocument/2006/relationships/image" Target="../media/image56.wmf"/><Relationship Id="rId4" Type="http://schemas.openxmlformats.org/officeDocument/2006/relationships/image" Target="../media/image5.wmf"/><Relationship Id="rId9" Type="http://schemas.openxmlformats.org/officeDocument/2006/relationships/image" Target="../media/image55.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58.wmf"/><Relationship Id="rId3" Type="http://schemas.openxmlformats.org/officeDocument/2006/relationships/image" Target="../media/image4.wmf"/><Relationship Id="rId7" Type="http://schemas.openxmlformats.org/officeDocument/2006/relationships/image" Target="../media/image54.wmf"/><Relationship Id="rId12" Type="http://schemas.openxmlformats.org/officeDocument/2006/relationships/image" Target="../media/image57.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11" Type="http://schemas.openxmlformats.org/officeDocument/2006/relationships/image" Target="../media/image56.wmf"/><Relationship Id="rId5" Type="http://schemas.openxmlformats.org/officeDocument/2006/relationships/image" Target="../media/image52.wmf"/><Relationship Id="rId10" Type="http://schemas.openxmlformats.org/officeDocument/2006/relationships/image" Target="../media/image59.wmf"/><Relationship Id="rId4" Type="http://schemas.openxmlformats.org/officeDocument/2006/relationships/image" Target="../media/image5.wmf"/><Relationship Id="rId9" Type="http://schemas.openxmlformats.org/officeDocument/2006/relationships/image" Target="../media/image55.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60.wmf"/><Relationship Id="rId3" Type="http://schemas.openxmlformats.org/officeDocument/2006/relationships/image" Target="../media/image4.wmf"/><Relationship Id="rId7" Type="http://schemas.openxmlformats.org/officeDocument/2006/relationships/image" Target="../media/image54.wmf"/><Relationship Id="rId12" Type="http://schemas.openxmlformats.org/officeDocument/2006/relationships/image" Target="../media/image57.wmf"/><Relationship Id="rId2" Type="http://schemas.openxmlformats.org/officeDocument/2006/relationships/image" Target="../media/image3.wmf"/><Relationship Id="rId1" Type="http://schemas.openxmlformats.org/officeDocument/2006/relationships/image" Target="../media/image7.wmf"/><Relationship Id="rId6" Type="http://schemas.openxmlformats.org/officeDocument/2006/relationships/image" Target="../media/image53.wmf"/><Relationship Id="rId11" Type="http://schemas.openxmlformats.org/officeDocument/2006/relationships/image" Target="../media/image56.wmf"/><Relationship Id="rId5" Type="http://schemas.openxmlformats.org/officeDocument/2006/relationships/image" Target="../media/image52.wmf"/><Relationship Id="rId15" Type="http://schemas.openxmlformats.org/officeDocument/2006/relationships/image" Target="../media/image62.wmf"/><Relationship Id="rId10" Type="http://schemas.openxmlformats.org/officeDocument/2006/relationships/image" Target="../media/image59.wmf"/><Relationship Id="rId4" Type="http://schemas.openxmlformats.org/officeDocument/2006/relationships/image" Target="../media/image5.wmf"/><Relationship Id="rId9" Type="http://schemas.openxmlformats.org/officeDocument/2006/relationships/image" Target="../media/image55.wmf"/><Relationship Id="rId14" Type="http://schemas.openxmlformats.org/officeDocument/2006/relationships/image" Target="../media/image61.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58.wmf"/><Relationship Id="rId18" Type="http://schemas.openxmlformats.org/officeDocument/2006/relationships/image" Target="../media/image67.wmf"/><Relationship Id="rId3" Type="http://schemas.openxmlformats.org/officeDocument/2006/relationships/image" Target="../media/image4.wmf"/><Relationship Id="rId7" Type="http://schemas.openxmlformats.org/officeDocument/2006/relationships/image" Target="../media/image54.wmf"/><Relationship Id="rId12" Type="http://schemas.openxmlformats.org/officeDocument/2006/relationships/image" Target="../media/image57.wmf"/><Relationship Id="rId17" Type="http://schemas.openxmlformats.org/officeDocument/2006/relationships/image" Target="../media/image66.wmf"/><Relationship Id="rId2" Type="http://schemas.openxmlformats.org/officeDocument/2006/relationships/image" Target="../media/image3.wmf"/><Relationship Id="rId16" Type="http://schemas.openxmlformats.org/officeDocument/2006/relationships/image" Target="../media/image65.wmf"/><Relationship Id="rId1" Type="http://schemas.openxmlformats.org/officeDocument/2006/relationships/image" Target="../media/image7.wmf"/><Relationship Id="rId6" Type="http://schemas.openxmlformats.org/officeDocument/2006/relationships/image" Target="../media/image53.wmf"/><Relationship Id="rId11" Type="http://schemas.openxmlformats.org/officeDocument/2006/relationships/image" Target="../media/image56.wmf"/><Relationship Id="rId5" Type="http://schemas.openxmlformats.org/officeDocument/2006/relationships/image" Target="../media/image52.wmf"/><Relationship Id="rId15" Type="http://schemas.openxmlformats.org/officeDocument/2006/relationships/image" Target="../media/image64.wmf"/><Relationship Id="rId10" Type="http://schemas.openxmlformats.org/officeDocument/2006/relationships/image" Target="../media/image59.wmf"/><Relationship Id="rId19" Type="http://schemas.openxmlformats.org/officeDocument/2006/relationships/image" Target="../media/image68.wmf"/><Relationship Id="rId4" Type="http://schemas.openxmlformats.org/officeDocument/2006/relationships/image" Target="../media/image5.wmf"/><Relationship Id="rId9" Type="http://schemas.openxmlformats.org/officeDocument/2006/relationships/image" Target="../media/image55.wmf"/><Relationship Id="rId14" Type="http://schemas.openxmlformats.org/officeDocument/2006/relationships/image" Target="../media/image63.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58.wmf"/><Relationship Id="rId18" Type="http://schemas.openxmlformats.org/officeDocument/2006/relationships/image" Target="../media/image70.wmf"/><Relationship Id="rId3" Type="http://schemas.openxmlformats.org/officeDocument/2006/relationships/image" Target="../media/image4.wmf"/><Relationship Id="rId7" Type="http://schemas.openxmlformats.org/officeDocument/2006/relationships/image" Target="../media/image54.wmf"/><Relationship Id="rId12" Type="http://schemas.openxmlformats.org/officeDocument/2006/relationships/image" Target="../media/image57.wmf"/><Relationship Id="rId17" Type="http://schemas.openxmlformats.org/officeDocument/2006/relationships/image" Target="../media/image68.wmf"/><Relationship Id="rId2" Type="http://schemas.openxmlformats.org/officeDocument/2006/relationships/image" Target="../media/image3.wmf"/><Relationship Id="rId16" Type="http://schemas.openxmlformats.org/officeDocument/2006/relationships/image" Target="../media/image69.wmf"/><Relationship Id="rId20" Type="http://schemas.openxmlformats.org/officeDocument/2006/relationships/image" Target="../media/image72.wmf"/><Relationship Id="rId1" Type="http://schemas.openxmlformats.org/officeDocument/2006/relationships/image" Target="../media/image7.wmf"/><Relationship Id="rId6" Type="http://schemas.openxmlformats.org/officeDocument/2006/relationships/image" Target="../media/image53.wmf"/><Relationship Id="rId11" Type="http://schemas.openxmlformats.org/officeDocument/2006/relationships/image" Target="../media/image56.wmf"/><Relationship Id="rId5" Type="http://schemas.openxmlformats.org/officeDocument/2006/relationships/image" Target="../media/image52.wmf"/><Relationship Id="rId15" Type="http://schemas.openxmlformats.org/officeDocument/2006/relationships/image" Target="../media/image66.wmf"/><Relationship Id="rId10" Type="http://schemas.openxmlformats.org/officeDocument/2006/relationships/image" Target="../media/image59.wmf"/><Relationship Id="rId19" Type="http://schemas.openxmlformats.org/officeDocument/2006/relationships/image" Target="../media/image71.wmf"/><Relationship Id="rId4" Type="http://schemas.openxmlformats.org/officeDocument/2006/relationships/image" Target="../media/image5.wmf"/><Relationship Id="rId9" Type="http://schemas.openxmlformats.org/officeDocument/2006/relationships/image" Target="../media/image55.wmf"/><Relationship Id="rId14" Type="http://schemas.openxmlformats.org/officeDocument/2006/relationships/image" Target="../media/image65.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12.wmf"/><Relationship Id="rId6" Type="http://schemas.openxmlformats.org/officeDocument/2006/relationships/image" Target="../media/image72.wmf"/><Relationship Id="rId5" Type="http://schemas.openxmlformats.org/officeDocument/2006/relationships/image" Target="../media/image76.wmf"/><Relationship Id="rId4" Type="http://schemas.openxmlformats.org/officeDocument/2006/relationships/image" Target="../media/image75.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image" Target="../media/image3.wmf"/><Relationship Id="rId7" Type="http://schemas.openxmlformats.org/officeDocument/2006/relationships/image" Target="../media/image81.wmf"/><Relationship Id="rId2" Type="http://schemas.openxmlformats.org/officeDocument/2006/relationships/image" Target="../media/image78.wmf"/><Relationship Id="rId1" Type="http://schemas.openxmlformats.org/officeDocument/2006/relationships/image" Target="../media/image77.wmf"/><Relationship Id="rId6" Type="http://schemas.openxmlformats.org/officeDocument/2006/relationships/image" Target="../media/image80.wmf"/><Relationship Id="rId5" Type="http://schemas.openxmlformats.org/officeDocument/2006/relationships/image" Target="../media/image79.wmf"/><Relationship Id="rId4" Type="http://schemas.openxmlformats.org/officeDocument/2006/relationships/image" Target="../media/image4.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2.wmf"/><Relationship Id="rId2" Type="http://schemas.openxmlformats.org/officeDocument/2006/relationships/image" Target="../media/image3.wmf"/><Relationship Id="rId1" Type="http://schemas.openxmlformats.org/officeDocument/2006/relationships/image" Target="../media/image77.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4.wmf"/><Relationship Id="rId7" Type="http://schemas.openxmlformats.org/officeDocument/2006/relationships/image" Target="../media/image82.wmf"/><Relationship Id="rId2" Type="http://schemas.openxmlformats.org/officeDocument/2006/relationships/image" Target="../media/image3.wmf"/><Relationship Id="rId1" Type="http://schemas.openxmlformats.org/officeDocument/2006/relationships/image" Target="../media/image77.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22/07/2016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22/07/2016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3" Type="http://schemas.openxmlformats.org/officeDocument/2006/relationships/oleObject" Target="../embeddings/oleObject1.bin"/><Relationship Id="rId7" Type="http://schemas.openxmlformats.org/officeDocument/2006/relationships/oleObject" Target="../embeddings/oleObject5.bin"/><Relationship Id="rId12"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 Id="rId1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oleObject" Target="../embeddings/oleObject25.bin"/><Relationship Id="rId18" Type="http://schemas.openxmlformats.org/officeDocument/2006/relationships/oleObject" Target="../embeddings/oleObject30.bin"/><Relationship Id="rId3" Type="http://schemas.openxmlformats.org/officeDocument/2006/relationships/oleObject" Target="../embeddings/oleObject15.bin"/><Relationship Id="rId7" Type="http://schemas.openxmlformats.org/officeDocument/2006/relationships/oleObject" Target="../embeddings/oleObject19.bin"/><Relationship Id="rId12" Type="http://schemas.openxmlformats.org/officeDocument/2006/relationships/oleObject" Target="../embeddings/oleObject24.bin"/><Relationship Id="rId17" Type="http://schemas.openxmlformats.org/officeDocument/2006/relationships/oleObject" Target="../embeddings/oleObject29.bin"/><Relationship Id="rId2" Type="http://schemas.openxmlformats.org/officeDocument/2006/relationships/slideLayout" Target="../slideLayouts/slideLayout7.xml"/><Relationship Id="rId16" Type="http://schemas.openxmlformats.org/officeDocument/2006/relationships/oleObject" Target="../embeddings/oleObject28.bin"/><Relationship Id="rId1" Type="http://schemas.openxmlformats.org/officeDocument/2006/relationships/vmlDrawing" Target="../drawings/vmlDrawing5.vml"/><Relationship Id="rId6" Type="http://schemas.openxmlformats.org/officeDocument/2006/relationships/oleObject" Target="../embeddings/oleObject18.bin"/><Relationship Id="rId11" Type="http://schemas.openxmlformats.org/officeDocument/2006/relationships/oleObject" Target="../embeddings/oleObject23.bin"/><Relationship Id="rId5" Type="http://schemas.openxmlformats.org/officeDocument/2006/relationships/oleObject" Target="../embeddings/oleObject17.bin"/><Relationship Id="rId15" Type="http://schemas.openxmlformats.org/officeDocument/2006/relationships/oleObject" Target="../embeddings/oleObject27.bin"/><Relationship Id="rId10" Type="http://schemas.openxmlformats.org/officeDocument/2006/relationships/oleObject" Target="../embeddings/oleObject22.bin"/><Relationship Id="rId19" Type="http://schemas.openxmlformats.org/officeDocument/2006/relationships/oleObject" Target="../embeddings/oleObject31.bin"/><Relationship Id="rId4" Type="http://schemas.openxmlformats.org/officeDocument/2006/relationships/oleObject" Target="../embeddings/oleObject16.bin"/><Relationship Id="rId9" Type="http://schemas.openxmlformats.org/officeDocument/2006/relationships/oleObject" Target="../embeddings/oleObject21.bin"/><Relationship Id="rId14" Type="http://schemas.openxmlformats.org/officeDocument/2006/relationships/oleObject" Target="../embeddings/oleObject26.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oleObject" Target="../embeddings/oleObject42.bin"/><Relationship Id="rId3" Type="http://schemas.openxmlformats.org/officeDocument/2006/relationships/oleObject" Target="../embeddings/oleObject32.bin"/><Relationship Id="rId7" Type="http://schemas.openxmlformats.org/officeDocument/2006/relationships/oleObject" Target="../embeddings/oleObject36.bin"/><Relationship Id="rId12"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35.bin"/><Relationship Id="rId11" Type="http://schemas.openxmlformats.org/officeDocument/2006/relationships/oleObject" Target="../embeddings/oleObject40.bin"/><Relationship Id="rId5" Type="http://schemas.openxmlformats.org/officeDocument/2006/relationships/oleObject" Target="../embeddings/oleObject34.bin"/><Relationship Id="rId15" Type="http://schemas.openxmlformats.org/officeDocument/2006/relationships/oleObject" Target="../embeddings/oleObject44.bin"/><Relationship Id="rId10" Type="http://schemas.openxmlformats.org/officeDocument/2006/relationships/oleObject" Target="../embeddings/oleObject39.bin"/><Relationship Id="rId4" Type="http://schemas.openxmlformats.org/officeDocument/2006/relationships/oleObject" Target="../embeddings/oleObject33.bin"/><Relationship Id="rId9" Type="http://schemas.openxmlformats.org/officeDocument/2006/relationships/oleObject" Target="../embeddings/oleObject38.bin"/><Relationship Id="rId14" Type="http://schemas.openxmlformats.org/officeDocument/2006/relationships/oleObject" Target="../embeddings/oleObject43.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oleObject" Target="../embeddings/oleObject45.bin"/><Relationship Id="rId7" Type="http://schemas.openxmlformats.org/officeDocument/2006/relationships/oleObject" Target="../embeddings/oleObject49.bin"/><Relationship Id="rId12" Type="http://schemas.openxmlformats.org/officeDocument/2006/relationships/oleObject" Target="../embeddings/oleObject54.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48.bin"/><Relationship Id="rId11" Type="http://schemas.openxmlformats.org/officeDocument/2006/relationships/oleObject" Target="../embeddings/oleObject53.bin"/><Relationship Id="rId5" Type="http://schemas.openxmlformats.org/officeDocument/2006/relationships/oleObject" Target="../embeddings/oleObject47.bin"/><Relationship Id="rId10" Type="http://schemas.openxmlformats.org/officeDocument/2006/relationships/oleObject" Target="../embeddings/oleObject52.bin"/><Relationship Id="rId4" Type="http://schemas.openxmlformats.org/officeDocument/2006/relationships/oleObject" Target="../embeddings/oleObject46.bin"/><Relationship Id="rId9" Type="http://schemas.openxmlformats.org/officeDocument/2006/relationships/oleObject" Target="../embeddings/oleObject51.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oleObject" Target="../embeddings/oleObject55.bin"/><Relationship Id="rId7" Type="http://schemas.openxmlformats.org/officeDocument/2006/relationships/oleObject" Target="../embeddings/oleObject59.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58.bin"/><Relationship Id="rId5" Type="http://schemas.openxmlformats.org/officeDocument/2006/relationships/oleObject" Target="../embeddings/oleObject57.bin"/><Relationship Id="rId4" Type="http://schemas.openxmlformats.org/officeDocument/2006/relationships/oleObject" Target="../embeddings/oleObject56.bin"/><Relationship Id="rId9" Type="http://schemas.openxmlformats.org/officeDocument/2006/relationships/oleObject" Target="../embeddings/oleObject61.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7.bin"/><Relationship Id="rId13" Type="http://schemas.openxmlformats.org/officeDocument/2006/relationships/oleObject" Target="../embeddings/oleObject72.bin"/><Relationship Id="rId18" Type="http://schemas.openxmlformats.org/officeDocument/2006/relationships/oleObject" Target="../embeddings/oleObject77.bin"/><Relationship Id="rId3" Type="http://schemas.openxmlformats.org/officeDocument/2006/relationships/oleObject" Target="../embeddings/oleObject62.bin"/><Relationship Id="rId21" Type="http://schemas.openxmlformats.org/officeDocument/2006/relationships/oleObject" Target="../embeddings/oleObject80.bin"/><Relationship Id="rId7" Type="http://schemas.openxmlformats.org/officeDocument/2006/relationships/oleObject" Target="../embeddings/oleObject66.bin"/><Relationship Id="rId12" Type="http://schemas.openxmlformats.org/officeDocument/2006/relationships/oleObject" Target="../embeddings/oleObject71.bin"/><Relationship Id="rId17" Type="http://schemas.openxmlformats.org/officeDocument/2006/relationships/oleObject" Target="../embeddings/oleObject76.bin"/><Relationship Id="rId2" Type="http://schemas.openxmlformats.org/officeDocument/2006/relationships/slideLayout" Target="../slideLayouts/slideLayout7.xml"/><Relationship Id="rId16" Type="http://schemas.openxmlformats.org/officeDocument/2006/relationships/oleObject" Target="../embeddings/oleObject75.bin"/><Relationship Id="rId20" Type="http://schemas.openxmlformats.org/officeDocument/2006/relationships/oleObject" Target="../embeddings/oleObject79.bin"/><Relationship Id="rId1" Type="http://schemas.openxmlformats.org/officeDocument/2006/relationships/vmlDrawing" Target="../drawings/vmlDrawing9.vml"/><Relationship Id="rId6" Type="http://schemas.openxmlformats.org/officeDocument/2006/relationships/oleObject" Target="../embeddings/oleObject65.bin"/><Relationship Id="rId11" Type="http://schemas.openxmlformats.org/officeDocument/2006/relationships/oleObject" Target="../embeddings/oleObject70.bin"/><Relationship Id="rId5" Type="http://schemas.openxmlformats.org/officeDocument/2006/relationships/oleObject" Target="../embeddings/oleObject64.bin"/><Relationship Id="rId15" Type="http://schemas.openxmlformats.org/officeDocument/2006/relationships/oleObject" Target="../embeddings/oleObject74.bin"/><Relationship Id="rId10" Type="http://schemas.openxmlformats.org/officeDocument/2006/relationships/oleObject" Target="../embeddings/oleObject69.bin"/><Relationship Id="rId19" Type="http://schemas.openxmlformats.org/officeDocument/2006/relationships/oleObject" Target="../embeddings/oleObject78.bin"/><Relationship Id="rId4" Type="http://schemas.openxmlformats.org/officeDocument/2006/relationships/oleObject" Target="../embeddings/oleObject63.bin"/><Relationship Id="rId9" Type="http://schemas.openxmlformats.org/officeDocument/2006/relationships/oleObject" Target="../embeddings/oleObject68.bin"/><Relationship Id="rId14" Type="http://schemas.openxmlformats.org/officeDocument/2006/relationships/oleObject" Target="../embeddings/oleObject73.bin"/><Relationship Id="rId22" Type="http://schemas.openxmlformats.org/officeDocument/2006/relationships/oleObject" Target="../embeddings/oleObject81.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87.bin"/><Relationship Id="rId13" Type="http://schemas.openxmlformats.org/officeDocument/2006/relationships/oleObject" Target="../embeddings/oleObject92.bin"/><Relationship Id="rId18" Type="http://schemas.openxmlformats.org/officeDocument/2006/relationships/oleObject" Target="../embeddings/oleObject97.bin"/><Relationship Id="rId3" Type="http://schemas.openxmlformats.org/officeDocument/2006/relationships/oleObject" Target="../embeddings/oleObject82.bin"/><Relationship Id="rId21" Type="http://schemas.openxmlformats.org/officeDocument/2006/relationships/oleObject" Target="../embeddings/oleObject100.bin"/><Relationship Id="rId7" Type="http://schemas.openxmlformats.org/officeDocument/2006/relationships/oleObject" Target="../embeddings/oleObject86.bin"/><Relationship Id="rId12" Type="http://schemas.openxmlformats.org/officeDocument/2006/relationships/oleObject" Target="../embeddings/oleObject91.bin"/><Relationship Id="rId17" Type="http://schemas.openxmlformats.org/officeDocument/2006/relationships/oleObject" Target="../embeddings/oleObject96.bin"/><Relationship Id="rId25" Type="http://schemas.openxmlformats.org/officeDocument/2006/relationships/oleObject" Target="../embeddings/oleObject104.bin"/><Relationship Id="rId2" Type="http://schemas.openxmlformats.org/officeDocument/2006/relationships/slideLayout" Target="../slideLayouts/slideLayout7.xml"/><Relationship Id="rId16" Type="http://schemas.openxmlformats.org/officeDocument/2006/relationships/oleObject" Target="../embeddings/oleObject95.bin"/><Relationship Id="rId20" Type="http://schemas.openxmlformats.org/officeDocument/2006/relationships/oleObject" Target="../embeddings/oleObject99.bin"/><Relationship Id="rId1" Type="http://schemas.openxmlformats.org/officeDocument/2006/relationships/vmlDrawing" Target="../drawings/vmlDrawing10.vml"/><Relationship Id="rId6" Type="http://schemas.openxmlformats.org/officeDocument/2006/relationships/oleObject" Target="../embeddings/oleObject85.bin"/><Relationship Id="rId11" Type="http://schemas.openxmlformats.org/officeDocument/2006/relationships/oleObject" Target="../embeddings/oleObject90.bin"/><Relationship Id="rId24" Type="http://schemas.openxmlformats.org/officeDocument/2006/relationships/oleObject" Target="../embeddings/oleObject103.bin"/><Relationship Id="rId5" Type="http://schemas.openxmlformats.org/officeDocument/2006/relationships/oleObject" Target="../embeddings/oleObject84.bin"/><Relationship Id="rId15" Type="http://schemas.openxmlformats.org/officeDocument/2006/relationships/oleObject" Target="../embeddings/oleObject94.bin"/><Relationship Id="rId23" Type="http://schemas.openxmlformats.org/officeDocument/2006/relationships/oleObject" Target="../embeddings/oleObject102.bin"/><Relationship Id="rId10" Type="http://schemas.openxmlformats.org/officeDocument/2006/relationships/oleObject" Target="../embeddings/oleObject89.bin"/><Relationship Id="rId19" Type="http://schemas.openxmlformats.org/officeDocument/2006/relationships/oleObject" Target="../embeddings/oleObject98.bin"/><Relationship Id="rId4" Type="http://schemas.openxmlformats.org/officeDocument/2006/relationships/oleObject" Target="../embeddings/oleObject83.bin"/><Relationship Id="rId9" Type="http://schemas.openxmlformats.org/officeDocument/2006/relationships/oleObject" Target="../embeddings/oleObject88.bin"/><Relationship Id="rId14" Type="http://schemas.openxmlformats.org/officeDocument/2006/relationships/oleObject" Target="../embeddings/oleObject93.bin"/><Relationship Id="rId22" Type="http://schemas.openxmlformats.org/officeDocument/2006/relationships/oleObject" Target="../embeddings/oleObject101.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10.bin"/><Relationship Id="rId3" Type="http://schemas.openxmlformats.org/officeDocument/2006/relationships/oleObject" Target="../embeddings/oleObject105.bin"/><Relationship Id="rId7" Type="http://schemas.openxmlformats.org/officeDocument/2006/relationships/oleObject" Target="../embeddings/oleObject109.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108.bin"/><Relationship Id="rId5" Type="http://schemas.openxmlformats.org/officeDocument/2006/relationships/oleObject" Target="../embeddings/oleObject107.bin"/><Relationship Id="rId4" Type="http://schemas.openxmlformats.org/officeDocument/2006/relationships/oleObject" Target="../embeddings/oleObject106.bin"/><Relationship Id="rId9" Type="http://schemas.openxmlformats.org/officeDocument/2006/relationships/oleObject" Target="../embeddings/oleObject111.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17.bin"/><Relationship Id="rId3" Type="http://schemas.openxmlformats.org/officeDocument/2006/relationships/oleObject" Target="../embeddings/oleObject112.bin"/><Relationship Id="rId7" Type="http://schemas.openxmlformats.org/officeDocument/2006/relationships/oleObject" Target="../embeddings/oleObject116.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15.bin"/><Relationship Id="rId5" Type="http://schemas.openxmlformats.org/officeDocument/2006/relationships/oleObject" Target="../embeddings/oleObject114.bin"/><Relationship Id="rId10" Type="http://schemas.openxmlformats.org/officeDocument/2006/relationships/oleObject" Target="../embeddings/oleObject119.bin"/><Relationship Id="rId4" Type="http://schemas.openxmlformats.org/officeDocument/2006/relationships/oleObject" Target="../embeddings/oleObject113.bin"/><Relationship Id="rId9" Type="http://schemas.openxmlformats.org/officeDocument/2006/relationships/oleObject" Target="../embeddings/oleObject118.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25.bin"/><Relationship Id="rId3" Type="http://schemas.openxmlformats.org/officeDocument/2006/relationships/oleObject" Target="../embeddings/oleObject120.bin"/><Relationship Id="rId7" Type="http://schemas.openxmlformats.org/officeDocument/2006/relationships/oleObject" Target="../embeddings/oleObject124.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123.bin"/><Relationship Id="rId11" Type="http://schemas.openxmlformats.org/officeDocument/2006/relationships/oleObject" Target="../embeddings/oleObject128.bin"/><Relationship Id="rId5" Type="http://schemas.openxmlformats.org/officeDocument/2006/relationships/oleObject" Target="../embeddings/oleObject122.bin"/><Relationship Id="rId10" Type="http://schemas.openxmlformats.org/officeDocument/2006/relationships/oleObject" Target="../embeddings/oleObject127.bin"/><Relationship Id="rId4" Type="http://schemas.openxmlformats.org/officeDocument/2006/relationships/oleObject" Target="../embeddings/oleObject121.bin"/><Relationship Id="rId9" Type="http://schemas.openxmlformats.org/officeDocument/2006/relationships/oleObject" Target="../embeddings/oleObject126.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4.bin"/><Relationship Id="rId3" Type="http://schemas.openxmlformats.org/officeDocument/2006/relationships/oleObject" Target="../embeddings/oleObject129.bin"/><Relationship Id="rId7" Type="http://schemas.openxmlformats.org/officeDocument/2006/relationships/oleObject" Target="../embeddings/oleObject133.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132.bin"/><Relationship Id="rId5" Type="http://schemas.openxmlformats.org/officeDocument/2006/relationships/oleObject" Target="../embeddings/oleObject131.bin"/><Relationship Id="rId10" Type="http://schemas.openxmlformats.org/officeDocument/2006/relationships/oleObject" Target="../embeddings/oleObject136.bin"/><Relationship Id="rId4" Type="http://schemas.openxmlformats.org/officeDocument/2006/relationships/oleObject" Target="../embeddings/oleObject130.bin"/><Relationship Id="rId9" Type="http://schemas.openxmlformats.org/officeDocument/2006/relationships/oleObject" Target="../embeddings/oleObject135.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42.bin"/><Relationship Id="rId3" Type="http://schemas.openxmlformats.org/officeDocument/2006/relationships/oleObject" Target="../embeddings/oleObject137.bin"/><Relationship Id="rId7" Type="http://schemas.openxmlformats.org/officeDocument/2006/relationships/oleObject" Target="../embeddings/oleObject141.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140.bin"/><Relationship Id="rId5" Type="http://schemas.openxmlformats.org/officeDocument/2006/relationships/oleObject" Target="../embeddings/oleObject139.bin"/><Relationship Id="rId10" Type="http://schemas.openxmlformats.org/officeDocument/2006/relationships/oleObject" Target="../embeddings/oleObject144.bin"/><Relationship Id="rId4" Type="http://schemas.openxmlformats.org/officeDocument/2006/relationships/oleObject" Target="../embeddings/oleObject138.bin"/><Relationship Id="rId9" Type="http://schemas.openxmlformats.org/officeDocument/2006/relationships/oleObject" Target="../embeddings/oleObject143.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50.bin"/><Relationship Id="rId3" Type="http://schemas.openxmlformats.org/officeDocument/2006/relationships/oleObject" Target="../embeddings/oleObject145.bin"/><Relationship Id="rId7" Type="http://schemas.openxmlformats.org/officeDocument/2006/relationships/oleObject" Target="../embeddings/oleObject149.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148.bin"/><Relationship Id="rId5" Type="http://schemas.openxmlformats.org/officeDocument/2006/relationships/oleObject" Target="../embeddings/oleObject147.bin"/><Relationship Id="rId10" Type="http://schemas.openxmlformats.org/officeDocument/2006/relationships/oleObject" Target="../embeddings/oleObject152.bin"/><Relationship Id="rId4" Type="http://schemas.openxmlformats.org/officeDocument/2006/relationships/oleObject" Target="../embeddings/oleObject146.bin"/><Relationship Id="rId9" Type="http://schemas.openxmlformats.org/officeDocument/2006/relationships/oleObject" Target="../embeddings/oleObject151.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58.bin"/><Relationship Id="rId13" Type="http://schemas.openxmlformats.org/officeDocument/2006/relationships/oleObject" Target="../embeddings/oleObject163.bin"/><Relationship Id="rId3" Type="http://schemas.openxmlformats.org/officeDocument/2006/relationships/oleObject" Target="../embeddings/oleObject153.bin"/><Relationship Id="rId7" Type="http://schemas.openxmlformats.org/officeDocument/2006/relationships/oleObject" Target="../embeddings/oleObject157.bin"/><Relationship Id="rId12" Type="http://schemas.openxmlformats.org/officeDocument/2006/relationships/oleObject" Target="../embeddings/oleObject162.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156.bin"/><Relationship Id="rId11" Type="http://schemas.openxmlformats.org/officeDocument/2006/relationships/oleObject" Target="../embeddings/oleObject161.bin"/><Relationship Id="rId5" Type="http://schemas.openxmlformats.org/officeDocument/2006/relationships/oleObject" Target="../embeddings/oleObject155.bin"/><Relationship Id="rId10" Type="http://schemas.openxmlformats.org/officeDocument/2006/relationships/oleObject" Target="../embeddings/oleObject160.bin"/><Relationship Id="rId4" Type="http://schemas.openxmlformats.org/officeDocument/2006/relationships/oleObject" Target="../embeddings/oleObject154.bin"/><Relationship Id="rId9" Type="http://schemas.openxmlformats.org/officeDocument/2006/relationships/oleObject" Target="../embeddings/oleObject159.bin"/><Relationship Id="rId14" Type="http://schemas.openxmlformats.org/officeDocument/2006/relationships/oleObject" Target="../embeddings/oleObject164.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70.bin"/><Relationship Id="rId13" Type="http://schemas.openxmlformats.org/officeDocument/2006/relationships/oleObject" Target="../embeddings/oleObject175.bin"/><Relationship Id="rId3" Type="http://schemas.openxmlformats.org/officeDocument/2006/relationships/oleObject" Target="../embeddings/oleObject165.bin"/><Relationship Id="rId7" Type="http://schemas.openxmlformats.org/officeDocument/2006/relationships/oleObject" Target="../embeddings/oleObject169.bin"/><Relationship Id="rId12" Type="http://schemas.openxmlformats.org/officeDocument/2006/relationships/oleObject" Target="../embeddings/oleObject174.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168.bin"/><Relationship Id="rId11" Type="http://schemas.openxmlformats.org/officeDocument/2006/relationships/oleObject" Target="../embeddings/oleObject173.bin"/><Relationship Id="rId5" Type="http://schemas.openxmlformats.org/officeDocument/2006/relationships/oleObject" Target="../embeddings/oleObject167.bin"/><Relationship Id="rId15" Type="http://schemas.openxmlformats.org/officeDocument/2006/relationships/oleObject" Target="../embeddings/oleObject177.bin"/><Relationship Id="rId10" Type="http://schemas.openxmlformats.org/officeDocument/2006/relationships/oleObject" Target="../embeddings/oleObject172.bin"/><Relationship Id="rId4" Type="http://schemas.openxmlformats.org/officeDocument/2006/relationships/oleObject" Target="../embeddings/oleObject166.bin"/><Relationship Id="rId9" Type="http://schemas.openxmlformats.org/officeDocument/2006/relationships/oleObject" Target="../embeddings/oleObject171.bin"/><Relationship Id="rId14" Type="http://schemas.openxmlformats.org/officeDocument/2006/relationships/oleObject" Target="../embeddings/oleObject176.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83.bin"/><Relationship Id="rId13" Type="http://schemas.openxmlformats.org/officeDocument/2006/relationships/oleObject" Target="../embeddings/oleObject188.bin"/><Relationship Id="rId3" Type="http://schemas.openxmlformats.org/officeDocument/2006/relationships/oleObject" Target="../embeddings/oleObject178.bin"/><Relationship Id="rId7" Type="http://schemas.openxmlformats.org/officeDocument/2006/relationships/oleObject" Target="../embeddings/oleObject182.bin"/><Relationship Id="rId12" Type="http://schemas.openxmlformats.org/officeDocument/2006/relationships/oleObject" Target="../embeddings/oleObject187.bin"/><Relationship Id="rId17" Type="http://schemas.openxmlformats.org/officeDocument/2006/relationships/oleObject" Target="../embeddings/oleObject192.bin"/><Relationship Id="rId2" Type="http://schemas.openxmlformats.org/officeDocument/2006/relationships/slideLayout" Target="../slideLayouts/slideLayout7.xml"/><Relationship Id="rId16" Type="http://schemas.openxmlformats.org/officeDocument/2006/relationships/oleObject" Target="../embeddings/oleObject191.bin"/><Relationship Id="rId1" Type="http://schemas.openxmlformats.org/officeDocument/2006/relationships/vmlDrawing" Target="../drawings/vmlDrawing19.vml"/><Relationship Id="rId6" Type="http://schemas.openxmlformats.org/officeDocument/2006/relationships/oleObject" Target="../embeddings/oleObject181.bin"/><Relationship Id="rId11" Type="http://schemas.openxmlformats.org/officeDocument/2006/relationships/oleObject" Target="../embeddings/oleObject186.bin"/><Relationship Id="rId5" Type="http://schemas.openxmlformats.org/officeDocument/2006/relationships/oleObject" Target="../embeddings/oleObject180.bin"/><Relationship Id="rId15" Type="http://schemas.openxmlformats.org/officeDocument/2006/relationships/oleObject" Target="../embeddings/oleObject190.bin"/><Relationship Id="rId10" Type="http://schemas.openxmlformats.org/officeDocument/2006/relationships/oleObject" Target="../embeddings/oleObject185.bin"/><Relationship Id="rId4" Type="http://schemas.openxmlformats.org/officeDocument/2006/relationships/oleObject" Target="../embeddings/oleObject179.bin"/><Relationship Id="rId9" Type="http://schemas.openxmlformats.org/officeDocument/2006/relationships/oleObject" Target="../embeddings/oleObject184.bin"/><Relationship Id="rId14" Type="http://schemas.openxmlformats.org/officeDocument/2006/relationships/oleObject" Target="../embeddings/oleObject189.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98.bin"/><Relationship Id="rId13" Type="http://schemas.openxmlformats.org/officeDocument/2006/relationships/oleObject" Target="../embeddings/oleObject203.bin"/><Relationship Id="rId18" Type="http://schemas.openxmlformats.org/officeDocument/2006/relationships/oleObject" Target="../embeddings/oleObject208.bin"/><Relationship Id="rId3" Type="http://schemas.openxmlformats.org/officeDocument/2006/relationships/oleObject" Target="../embeddings/oleObject193.bin"/><Relationship Id="rId21" Type="http://schemas.openxmlformats.org/officeDocument/2006/relationships/oleObject" Target="../embeddings/oleObject211.bin"/><Relationship Id="rId7" Type="http://schemas.openxmlformats.org/officeDocument/2006/relationships/oleObject" Target="../embeddings/oleObject197.bin"/><Relationship Id="rId12" Type="http://schemas.openxmlformats.org/officeDocument/2006/relationships/oleObject" Target="../embeddings/oleObject202.bin"/><Relationship Id="rId17" Type="http://schemas.openxmlformats.org/officeDocument/2006/relationships/oleObject" Target="../embeddings/oleObject207.bin"/><Relationship Id="rId2" Type="http://schemas.openxmlformats.org/officeDocument/2006/relationships/slideLayout" Target="../slideLayouts/slideLayout7.xml"/><Relationship Id="rId16" Type="http://schemas.openxmlformats.org/officeDocument/2006/relationships/oleObject" Target="../embeddings/oleObject206.bin"/><Relationship Id="rId20" Type="http://schemas.openxmlformats.org/officeDocument/2006/relationships/oleObject" Target="../embeddings/oleObject210.bin"/><Relationship Id="rId1" Type="http://schemas.openxmlformats.org/officeDocument/2006/relationships/vmlDrawing" Target="../drawings/vmlDrawing20.vml"/><Relationship Id="rId6" Type="http://schemas.openxmlformats.org/officeDocument/2006/relationships/oleObject" Target="../embeddings/oleObject196.bin"/><Relationship Id="rId11" Type="http://schemas.openxmlformats.org/officeDocument/2006/relationships/oleObject" Target="../embeddings/oleObject201.bin"/><Relationship Id="rId5" Type="http://schemas.openxmlformats.org/officeDocument/2006/relationships/oleObject" Target="../embeddings/oleObject195.bin"/><Relationship Id="rId15" Type="http://schemas.openxmlformats.org/officeDocument/2006/relationships/oleObject" Target="../embeddings/oleObject205.bin"/><Relationship Id="rId10" Type="http://schemas.openxmlformats.org/officeDocument/2006/relationships/oleObject" Target="../embeddings/oleObject200.bin"/><Relationship Id="rId19" Type="http://schemas.openxmlformats.org/officeDocument/2006/relationships/oleObject" Target="../embeddings/oleObject209.bin"/><Relationship Id="rId4" Type="http://schemas.openxmlformats.org/officeDocument/2006/relationships/oleObject" Target="../embeddings/oleObject194.bin"/><Relationship Id="rId9" Type="http://schemas.openxmlformats.org/officeDocument/2006/relationships/oleObject" Target="../embeddings/oleObject199.bin"/><Relationship Id="rId14" Type="http://schemas.openxmlformats.org/officeDocument/2006/relationships/oleObject" Target="../embeddings/oleObject204.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17.bin"/><Relationship Id="rId13" Type="http://schemas.openxmlformats.org/officeDocument/2006/relationships/oleObject" Target="../embeddings/oleObject222.bin"/><Relationship Id="rId18" Type="http://schemas.openxmlformats.org/officeDocument/2006/relationships/oleObject" Target="../embeddings/oleObject227.bin"/><Relationship Id="rId3" Type="http://schemas.openxmlformats.org/officeDocument/2006/relationships/oleObject" Target="../embeddings/oleObject212.bin"/><Relationship Id="rId21" Type="http://schemas.openxmlformats.org/officeDocument/2006/relationships/oleObject" Target="../embeddings/oleObject230.bin"/><Relationship Id="rId7" Type="http://schemas.openxmlformats.org/officeDocument/2006/relationships/oleObject" Target="../embeddings/oleObject216.bin"/><Relationship Id="rId12" Type="http://schemas.openxmlformats.org/officeDocument/2006/relationships/oleObject" Target="../embeddings/oleObject221.bin"/><Relationship Id="rId17" Type="http://schemas.openxmlformats.org/officeDocument/2006/relationships/oleObject" Target="../embeddings/oleObject226.bin"/><Relationship Id="rId2" Type="http://schemas.openxmlformats.org/officeDocument/2006/relationships/slideLayout" Target="../slideLayouts/slideLayout7.xml"/><Relationship Id="rId16" Type="http://schemas.openxmlformats.org/officeDocument/2006/relationships/oleObject" Target="../embeddings/oleObject225.bin"/><Relationship Id="rId20" Type="http://schemas.openxmlformats.org/officeDocument/2006/relationships/oleObject" Target="../embeddings/oleObject229.bin"/><Relationship Id="rId1" Type="http://schemas.openxmlformats.org/officeDocument/2006/relationships/vmlDrawing" Target="../drawings/vmlDrawing21.vml"/><Relationship Id="rId6" Type="http://schemas.openxmlformats.org/officeDocument/2006/relationships/oleObject" Target="../embeddings/oleObject215.bin"/><Relationship Id="rId11" Type="http://schemas.openxmlformats.org/officeDocument/2006/relationships/oleObject" Target="../embeddings/oleObject220.bin"/><Relationship Id="rId5" Type="http://schemas.openxmlformats.org/officeDocument/2006/relationships/oleObject" Target="../embeddings/oleObject214.bin"/><Relationship Id="rId15" Type="http://schemas.openxmlformats.org/officeDocument/2006/relationships/oleObject" Target="../embeddings/oleObject224.bin"/><Relationship Id="rId10" Type="http://schemas.openxmlformats.org/officeDocument/2006/relationships/oleObject" Target="../embeddings/oleObject219.bin"/><Relationship Id="rId19" Type="http://schemas.openxmlformats.org/officeDocument/2006/relationships/oleObject" Target="../embeddings/oleObject228.bin"/><Relationship Id="rId4" Type="http://schemas.openxmlformats.org/officeDocument/2006/relationships/oleObject" Target="../embeddings/oleObject213.bin"/><Relationship Id="rId9" Type="http://schemas.openxmlformats.org/officeDocument/2006/relationships/oleObject" Target="../embeddings/oleObject218.bin"/><Relationship Id="rId14" Type="http://schemas.openxmlformats.org/officeDocument/2006/relationships/oleObject" Target="../embeddings/oleObject223.bin"/><Relationship Id="rId22" Type="http://schemas.openxmlformats.org/officeDocument/2006/relationships/oleObject" Target="../embeddings/oleObject231.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37.bin"/><Relationship Id="rId3" Type="http://schemas.openxmlformats.org/officeDocument/2006/relationships/oleObject" Target="../embeddings/oleObject232.bin"/><Relationship Id="rId7" Type="http://schemas.openxmlformats.org/officeDocument/2006/relationships/oleObject" Target="../embeddings/oleObject236.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235.bin"/><Relationship Id="rId5" Type="http://schemas.openxmlformats.org/officeDocument/2006/relationships/oleObject" Target="../embeddings/oleObject234.bin"/><Relationship Id="rId4" Type="http://schemas.openxmlformats.org/officeDocument/2006/relationships/oleObject" Target="../embeddings/oleObject233.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43.bin"/><Relationship Id="rId3" Type="http://schemas.openxmlformats.org/officeDocument/2006/relationships/oleObject" Target="../embeddings/oleObject238.bin"/><Relationship Id="rId7" Type="http://schemas.openxmlformats.org/officeDocument/2006/relationships/oleObject" Target="../embeddings/oleObject242.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241.bin"/><Relationship Id="rId5" Type="http://schemas.openxmlformats.org/officeDocument/2006/relationships/oleObject" Target="../embeddings/oleObject240.bin"/><Relationship Id="rId10" Type="http://schemas.openxmlformats.org/officeDocument/2006/relationships/oleObject" Target="../embeddings/oleObject245.bin"/><Relationship Id="rId4" Type="http://schemas.openxmlformats.org/officeDocument/2006/relationships/oleObject" Target="../embeddings/oleObject239.bin"/><Relationship Id="rId9" Type="http://schemas.openxmlformats.org/officeDocument/2006/relationships/oleObject" Target="../embeddings/oleObject244.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46.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oleObject" Target="../embeddings/oleObject247.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53.bin"/><Relationship Id="rId3" Type="http://schemas.openxmlformats.org/officeDocument/2006/relationships/oleObject" Target="../embeddings/oleObject248.bin"/><Relationship Id="rId7" Type="http://schemas.openxmlformats.org/officeDocument/2006/relationships/oleObject" Target="../embeddings/oleObject252.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251.bin"/><Relationship Id="rId5" Type="http://schemas.openxmlformats.org/officeDocument/2006/relationships/oleObject" Target="../embeddings/oleObject250.bin"/><Relationship Id="rId4" Type="http://schemas.openxmlformats.org/officeDocument/2006/relationships/oleObject" Target="../embeddings/oleObject249.bin"/><Relationship Id="rId9" Type="http://schemas.openxmlformats.org/officeDocument/2006/relationships/oleObject" Target="../embeddings/oleObject254.bin"/></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60.bin"/><Relationship Id="rId3" Type="http://schemas.openxmlformats.org/officeDocument/2006/relationships/oleObject" Target="../embeddings/oleObject255.bin"/><Relationship Id="rId7" Type="http://schemas.openxmlformats.org/officeDocument/2006/relationships/oleObject" Target="../embeddings/oleObject259.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258.bin"/><Relationship Id="rId5" Type="http://schemas.openxmlformats.org/officeDocument/2006/relationships/oleObject" Target="../embeddings/oleObject257.bin"/><Relationship Id="rId4" Type="http://schemas.openxmlformats.org/officeDocument/2006/relationships/oleObject" Target="../embeddings/oleObject256.bin"/><Relationship Id="rId9" Type="http://schemas.openxmlformats.org/officeDocument/2006/relationships/oleObject" Target="../embeddings/oleObject261.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7</a:t>
            </a:r>
            <a:endParaRPr lang="en-US" sz="3200" b="1" dirty="0">
              <a:latin typeface="Arial" pitchFamily="34" charset="0"/>
              <a:cs typeface="Arial" pitchFamily="34" charset="0"/>
            </a:endParaRPr>
          </a:p>
        </p:txBody>
      </p:sp>
      <p:sp>
        <p:nvSpPr>
          <p:cNvPr id="6" name="TextBox 5"/>
          <p:cNvSpPr txBox="1"/>
          <p:nvPr/>
        </p:nvSpPr>
        <p:spPr>
          <a:xfrm>
            <a:off x="1420092"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2308324"/>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Body and Surface forces</a:t>
            </a:r>
          </a:p>
          <a:p>
            <a:pPr>
              <a:buFont typeface="Wingdings" pitchFamily="2" charset="2"/>
              <a:buChar char="§"/>
            </a:pPr>
            <a:r>
              <a:rPr lang="en-US" sz="2400" b="1" dirty="0" smtClean="0">
                <a:latin typeface="Arial" pitchFamily="34" charset="0"/>
                <a:cs typeface="Arial" pitchFamily="34" charset="0"/>
              </a:rPr>
              <a:t> Mass density</a:t>
            </a:r>
          </a:p>
          <a:p>
            <a:pPr>
              <a:buFont typeface="Wingdings" pitchFamily="2" charset="2"/>
              <a:buChar char="§"/>
            </a:pPr>
            <a:r>
              <a:rPr lang="en-US" sz="2400" b="1" dirty="0" smtClean="0">
                <a:latin typeface="Arial" pitchFamily="34" charset="0"/>
                <a:cs typeface="Arial" pitchFamily="34" charset="0"/>
              </a:rPr>
              <a:t> Stress</a:t>
            </a:r>
          </a:p>
          <a:p>
            <a:pPr>
              <a:buFont typeface="Wingdings" pitchFamily="2" charset="2"/>
              <a:buChar char="§"/>
            </a:pPr>
            <a:r>
              <a:rPr lang="en-US" sz="2400" b="1" dirty="0" smtClean="0">
                <a:latin typeface="Arial" pitchFamily="34" charset="0"/>
                <a:cs typeface="Arial" pitchFamily="34" charset="0"/>
              </a:rPr>
              <a:t> Cauchy Stress principle</a:t>
            </a:r>
          </a:p>
          <a:p>
            <a:pPr>
              <a:buFont typeface="Wingdings" pitchFamily="2" charset="2"/>
              <a:buChar char="§"/>
            </a:pPr>
            <a:r>
              <a:rPr lang="en-US" sz="2400" b="1" dirty="0" smtClean="0">
                <a:latin typeface="Arial" pitchFamily="34" charset="0"/>
                <a:cs typeface="Arial" pitchFamily="34" charset="0"/>
              </a:rPr>
              <a:t> The Stress Tensor</a:t>
            </a:r>
          </a:p>
          <a:p>
            <a:pPr>
              <a:buFont typeface="Wingdings" pitchFamily="2" charset="2"/>
              <a:buChar char="§"/>
            </a:pPr>
            <a:r>
              <a:rPr lang="en-US" sz="2400" b="1" dirty="0" smtClean="0">
                <a:latin typeface="Arial" pitchFamily="34" charset="0"/>
                <a:cs typeface="Arial" pitchFamily="34" charset="0"/>
              </a:rPr>
              <a:t> Cauchy Stress formula</a:t>
            </a:r>
            <a:endParaRPr lang="en-US" sz="2400" b="1" dirty="0" smtClean="0">
              <a:solidFill>
                <a:prstClr val="black"/>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5" name="TextBox 4"/>
          <p:cNvSpPr txBox="1"/>
          <p:nvPr/>
        </p:nvSpPr>
        <p:spPr>
          <a:xfrm>
            <a:off x="228600" y="901005"/>
            <a:ext cx="8610600" cy="1384995"/>
          </a:xfrm>
          <a:prstGeom prst="rect">
            <a:avLst/>
          </a:prstGeom>
          <a:noFill/>
        </p:spPr>
        <p:txBody>
          <a:bodyPr wrap="square" rtlCol="0">
            <a:spAutoFit/>
          </a:bodyPr>
          <a:lstStyle/>
          <a:p>
            <a:r>
              <a:rPr lang="en-US" sz="2400" b="1" dirty="0" smtClean="0">
                <a:latin typeface="Arial" pitchFamily="34" charset="0"/>
                <a:cs typeface="Arial" pitchFamily="34" charset="0"/>
              </a:rPr>
              <a:t>Body forces : </a:t>
            </a:r>
            <a:r>
              <a:rPr lang="en-US" sz="2000" dirty="0" smtClean="0">
                <a:latin typeface="Arial" pitchFamily="34" charset="0"/>
                <a:cs typeface="Arial" pitchFamily="34" charset="0"/>
              </a:rPr>
              <a:t>forces acting on all volume element, and are distributed throughout the body. Gravity and Inertia are the best know examples. We designate body forces by the vector symbol “</a:t>
            </a:r>
            <a:r>
              <a:rPr lang="en-US" sz="2000" i="1" dirty="0" smtClean="0">
                <a:latin typeface="Arial" pitchFamily="34" charset="0"/>
                <a:cs typeface="Arial" pitchFamily="34" charset="0"/>
              </a:rPr>
              <a:t>b</a:t>
            </a:r>
            <a:r>
              <a:rPr lang="en-US" sz="2000" baseline="-25000" dirty="0" smtClean="0">
                <a:latin typeface="Arial" pitchFamily="34" charset="0"/>
                <a:cs typeface="Arial" pitchFamily="34" charset="0"/>
              </a:rPr>
              <a:t>i</a:t>
            </a:r>
            <a:r>
              <a:rPr lang="en-US" sz="2000" dirty="0" smtClean="0">
                <a:latin typeface="Arial" pitchFamily="34" charset="0"/>
                <a:cs typeface="Arial" pitchFamily="34" charset="0"/>
              </a:rPr>
              <a:t>” (force per unit </a:t>
            </a:r>
            <a:r>
              <a:rPr lang="en-US" sz="2000" b="1" dirty="0" smtClean="0">
                <a:latin typeface="Arial" pitchFamily="34" charset="0"/>
                <a:cs typeface="Arial" pitchFamily="34" charset="0"/>
              </a:rPr>
              <a:t>mass</a:t>
            </a:r>
            <a:r>
              <a:rPr lang="en-US" sz="2000" dirty="0" smtClean="0">
                <a:latin typeface="Arial" pitchFamily="34" charset="0"/>
                <a:cs typeface="Arial" pitchFamily="34" charset="0"/>
              </a:rPr>
              <a:t>) or by the symbol “</a:t>
            </a:r>
            <a:r>
              <a:rPr lang="en-US" sz="2000" i="1" dirty="0" smtClean="0">
                <a:latin typeface="Arial" pitchFamily="34" charset="0"/>
                <a:cs typeface="Arial" pitchFamily="34" charset="0"/>
              </a:rPr>
              <a:t>p</a:t>
            </a:r>
            <a:r>
              <a:rPr lang="en-US" sz="2000" baseline="-25000" dirty="0" smtClean="0">
                <a:latin typeface="Arial" pitchFamily="34" charset="0"/>
                <a:cs typeface="Arial" pitchFamily="34" charset="0"/>
              </a:rPr>
              <a:t>i</a:t>
            </a:r>
            <a:r>
              <a:rPr lang="en-US" sz="2000" dirty="0" smtClean="0">
                <a:latin typeface="Arial" pitchFamily="34" charset="0"/>
                <a:cs typeface="Arial" pitchFamily="34" charset="0"/>
              </a:rPr>
              <a:t>” (force per unit </a:t>
            </a:r>
            <a:r>
              <a:rPr lang="en-US" sz="2000" b="1" dirty="0" smtClean="0">
                <a:latin typeface="Arial" pitchFamily="34" charset="0"/>
                <a:cs typeface="Arial" pitchFamily="34" charset="0"/>
              </a:rPr>
              <a:t>volume</a:t>
            </a:r>
            <a:r>
              <a:rPr lang="en-US" sz="2000" dirty="0" smtClean="0">
                <a:latin typeface="Arial" pitchFamily="34" charset="0"/>
                <a:cs typeface="Arial" pitchFamily="34" charset="0"/>
              </a:rPr>
              <a:t>).</a:t>
            </a:r>
            <a:endParaRPr lang="en-US" sz="2400" b="1" dirty="0">
              <a:latin typeface="Arial" pitchFamily="34" charset="0"/>
              <a:cs typeface="Arial" pitchFamily="34" charset="0"/>
            </a:endParaRPr>
          </a:p>
        </p:txBody>
      </p:sp>
      <p:sp>
        <p:nvSpPr>
          <p:cNvPr id="6" name="TextBox 5"/>
          <p:cNvSpPr txBox="1"/>
          <p:nvPr/>
        </p:nvSpPr>
        <p:spPr>
          <a:xfrm>
            <a:off x="228600" y="2501205"/>
            <a:ext cx="8610600" cy="1692771"/>
          </a:xfrm>
          <a:prstGeom prst="rect">
            <a:avLst/>
          </a:prstGeom>
          <a:noFill/>
        </p:spPr>
        <p:txBody>
          <a:bodyPr wrap="square" rtlCol="0">
            <a:spAutoFit/>
          </a:bodyPr>
          <a:lstStyle/>
          <a:p>
            <a:r>
              <a:rPr lang="en-US" sz="2400" b="1" dirty="0" smtClean="0">
                <a:latin typeface="Arial" pitchFamily="34" charset="0"/>
                <a:cs typeface="Arial" pitchFamily="34" charset="0"/>
              </a:rPr>
              <a:t>Surface forces : </a:t>
            </a:r>
            <a:r>
              <a:rPr lang="en-US" sz="2000" dirty="0" smtClean="0">
                <a:latin typeface="Arial" pitchFamily="34" charset="0"/>
                <a:cs typeface="Arial" pitchFamily="34" charset="0"/>
              </a:rPr>
              <a:t>forces that act upon, and are distributed in some fashion over a surface element of the body, regardless of whether that element is part of the bounding surface  or an arbitrary element of surface within the body. These are denoted by the vector symbol “</a:t>
            </a:r>
            <a:r>
              <a:rPr lang="en-US" sz="2000" i="1" dirty="0" err="1" smtClean="0">
                <a:latin typeface="Arial" pitchFamily="34" charset="0"/>
                <a:cs typeface="Arial" pitchFamily="34" charset="0"/>
              </a:rPr>
              <a:t>f</a:t>
            </a:r>
            <a:r>
              <a:rPr lang="en-US" sz="2000" baseline="-25000" dirty="0" err="1" smtClean="0">
                <a:latin typeface="Arial" pitchFamily="34" charset="0"/>
                <a:cs typeface="Arial" pitchFamily="34" charset="0"/>
              </a:rPr>
              <a:t>i</a:t>
            </a:r>
            <a:r>
              <a:rPr lang="en-US" sz="2000" dirty="0" smtClean="0">
                <a:latin typeface="Arial" pitchFamily="34" charset="0"/>
                <a:cs typeface="Arial" pitchFamily="34" charset="0"/>
              </a:rPr>
              <a:t>” and have dimensions of force per unit </a:t>
            </a:r>
            <a:r>
              <a:rPr lang="en-US" sz="2000" b="1" dirty="0" smtClean="0">
                <a:latin typeface="Arial" pitchFamily="34" charset="0"/>
                <a:cs typeface="Arial" pitchFamily="34" charset="0"/>
              </a:rPr>
              <a:t>area</a:t>
            </a:r>
            <a:r>
              <a:rPr lang="en-US" sz="2000" dirty="0" smtClean="0">
                <a:latin typeface="Arial" pitchFamily="34" charset="0"/>
                <a:cs typeface="Arial" pitchFamily="34" charset="0"/>
              </a:rPr>
              <a:t>.</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228600" y="901005"/>
            <a:ext cx="8610600" cy="1384995"/>
          </a:xfrm>
          <a:prstGeom prst="rect">
            <a:avLst/>
          </a:prstGeom>
          <a:noFill/>
        </p:spPr>
        <p:txBody>
          <a:bodyPr wrap="square" rtlCol="0">
            <a:spAutoFit/>
          </a:bodyPr>
          <a:lstStyle/>
          <a:p>
            <a:r>
              <a:rPr lang="en-US" sz="2400" b="1" dirty="0" smtClean="0">
                <a:latin typeface="Arial" pitchFamily="34" charset="0"/>
                <a:cs typeface="Arial" pitchFamily="34" charset="0"/>
              </a:rPr>
              <a:t>Mass density: </a:t>
            </a:r>
            <a:r>
              <a:rPr lang="en-US" sz="2000" dirty="0" smtClean="0">
                <a:latin typeface="Arial" pitchFamily="34" charset="0"/>
                <a:cs typeface="Arial" pitchFamily="34" charset="0"/>
              </a:rPr>
              <a:t>Consider a material body </a:t>
            </a:r>
            <a:r>
              <a:rPr lang="en-US" sz="2000" i="1" dirty="0" smtClean="0">
                <a:latin typeface="Arial" pitchFamily="34" charset="0"/>
                <a:cs typeface="Arial" pitchFamily="34" charset="0"/>
              </a:rPr>
              <a:t>B</a:t>
            </a:r>
            <a:r>
              <a:rPr lang="en-US" sz="2000" dirty="0" smtClean="0">
                <a:latin typeface="Arial" pitchFamily="34" charset="0"/>
                <a:cs typeface="Arial" pitchFamily="34" charset="0"/>
              </a:rPr>
              <a:t> having a volume </a:t>
            </a:r>
            <a:r>
              <a:rPr lang="en-US" sz="2000" i="1" dirty="0" smtClean="0">
                <a:latin typeface="Arial" pitchFamily="34" charset="0"/>
                <a:cs typeface="Arial" pitchFamily="34" charset="0"/>
              </a:rPr>
              <a:t>V</a:t>
            </a:r>
            <a:r>
              <a:rPr lang="en-US" sz="2000" dirty="0" smtClean="0">
                <a:latin typeface="Arial" pitchFamily="34" charset="0"/>
                <a:cs typeface="Arial" pitchFamily="34" charset="0"/>
              </a:rPr>
              <a:t> enclosed by a surface </a:t>
            </a:r>
            <a:r>
              <a:rPr lang="en-US" sz="2000" i="1" dirty="0" smtClean="0">
                <a:latin typeface="Arial" pitchFamily="34" charset="0"/>
                <a:cs typeface="Arial" pitchFamily="34" charset="0"/>
              </a:rPr>
              <a:t>S</a:t>
            </a:r>
            <a:r>
              <a:rPr lang="en-US" sz="2000" dirty="0" smtClean="0">
                <a:latin typeface="Arial" pitchFamily="34" charset="0"/>
                <a:cs typeface="Arial" pitchFamily="34" charset="0"/>
              </a:rPr>
              <a:t>, and occupying a regular region R</a:t>
            </a:r>
            <a:r>
              <a:rPr lang="en-US" sz="2000" baseline="-25000" dirty="0" smtClean="0">
                <a:latin typeface="Arial" pitchFamily="34" charset="0"/>
                <a:cs typeface="Arial" pitchFamily="34" charset="0"/>
              </a:rPr>
              <a:t>o</a:t>
            </a:r>
            <a:r>
              <a:rPr lang="en-US" sz="2000" dirty="0" smtClean="0">
                <a:latin typeface="Arial" pitchFamily="34" charset="0"/>
                <a:cs typeface="Arial" pitchFamily="34" charset="0"/>
              </a:rPr>
              <a:t> of the physical space. Let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be an interior point of the body located in the small element of volume       whose mass is        as indicated in the figure below.</a:t>
            </a:r>
            <a:endParaRPr lang="en-US" sz="2400" b="1"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1226124" y="1969652"/>
          <a:ext cx="381000" cy="241300"/>
        </p:xfrm>
        <a:graphic>
          <a:graphicData uri="http://schemas.openxmlformats.org/presentationml/2006/ole">
            <p:oleObj spid="_x0000_s147458" name="Equation" r:id="rId3" imgW="380880" imgH="241200" progId="Equation.3">
              <p:embed/>
            </p:oleObj>
          </a:graphicData>
        </a:graphic>
      </p:graphicFrame>
      <p:graphicFrame>
        <p:nvGraphicFramePr>
          <p:cNvPr id="147459" name="Object 3"/>
          <p:cNvGraphicFramePr>
            <a:graphicFrameLocks noChangeAspect="1"/>
          </p:cNvGraphicFramePr>
          <p:nvPr/>
        </p:nvGraphicFramePr>
        <p:xfrm>
          <a:off x="3352800" y="1978025"/>
          <a:ext cx="393700" cy="228600"/>
        </p:xfrm>
        <a:graphic>
          <a:graphicData uri="http://schemas.openxmlformats.org/presentationml/2006/ole">
            <p:oleObj spid="_x0000_s147459" name="Equation" r:id="rId4" imgW="393480" imgH="228600" progId="Equation.3">
              <p:embed/>
            </p:oleObj>
          </a:graphicData>
        </a:graphic>
      </p:graphicFrame>
      <p:cxnSp>
        <p:nvCxnSpPr>
          <p:cNvPr id="6" name="Straight Arrow Connector 5"/>
          <p:cNvCxnSpPr/>
          <p:nvPr/>
        </p:nvCxnSpPr>
        <p:spPr>
          <a:xfrm rot="5400000" flipH="1" flipV="1">
            <a:off x="5561807" y="3733801"/>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5791201" y="4571998"/>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6400801" y="4572000"/>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rot="20054965">
            <a:off x="6940550" y="3073839"/>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47460" name="Object 4"/>
          <p:cNvGraphicFramePr>
            <a:graphicFrameLocks noChangeAspect="1"/>
          </p:cNvGraphicFramePr>
          <p:nvPr/>
        </p:nvGraphicFramePr>
        <p:xfrm>
          <a:off x="5715000" y="4980708"/>
          <a:ext cx="228600" cy="317500"/>
        </p:xfrm>
        <a:graphic>
          <a:graphicData uri="http://schemas.openxmlformats.org/presentationml/2006/ole">
            <p:oleObj spid="_x0000_s147460" name="Equation" r:id="rId5" imgW="228600" imgH="317160" progId="Equation.3">
              <p:embed/>
            </p:oleObj>
          </a:graphicData>
        </a:graphic>
      </p:graphicFrame>
      <p:graphicFrame>
        <p:nvGraphicFramePr>
          <p:cNvPr id="147461" name="Object 5"/>
          <p:cNvGraphicFramePr>
            <a:graphicFrameLocks noChangeAspect="1"/>
          </p:cNvGraphicFramePr>
          <p:nvPr/>
        </p:nvGraphicFramePr>
        <p:xfrm>
          <a:off x="8639464" y="4489450"/>
          <a:ext cx="254000" cy="317500"/>
        </p:xfrm>
        <a:graphic>
          <a:graphicData uri="http://schemas.openxmlformats.org/presentationml/2006/ole">
            <p:oleObj spid="_x0000_s147461" name="Equation" r:id="rId6" imgW="253800" imgH="317160" progId="Equation.3">
              <p:embed/>
            </p:oleObj>
          </a:graphicData>
        </a:graphic>
      </p:graphicFrame>
      <p:graphicFrame>
        <p:nvGraphicFramePr>
          <p:cNvPr id="147462" name="Object 6"/>
          <p:cNvGraphicFramePr>
            <a:graphicFrameLocks noChangeAspect="1"/>
          </p:cNvGraphicFramePr>
          <p:nvPr/>
        </p:nvGraphicFramePr>
        <p:xfrm>
          <a:off x="6102350" y="2743200"/>
          <a:ext cx="254000" cy="330200"/>
        </p:xfrm>
        <a:graphic>
          <a:graphicData uri="http://schemas.openxmlformats.org/presentationml/2006/ole">
            <p:oleObj spid="_x0000_s147462" name="Equation" r:id="rId7" imgW="253800" imgH="330120" progId="Equation.3">
              <p:embed/>
            </p:oleObj>
          </a:graphicData>
        </a:graphic>
      </p:graphicFrame>
      <p:sp>
        <p:nvSpPr>
          <p:cNvPr id="16" name="Cube 15"/>
          <p:cNvSpPr/>
          <p:nvPr/>
        </p:nvSpPr>
        <p:spPr>
          <a:xfrm>
            <a:off x="7476836" y="3304308"/>
            <a:ext cx="304800" cy="304800"/>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7546112" y="345902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7610763" y="2657764"/>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7172035" y="2703944"/>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7463" name="Object 7"/>
          <p:cNvGraphicFramePr>
            <a:graphicFrameLocks noChangeAspect="1"/>
          </p:cNvGraphicFramePr>
          <p:nvPr/>
        </p:nvGraphicFramePr>
        <p:xfrm>
          <a:off x="6751780" y="2578100"/>
          <a:ext cx="381000" cy="241300"/>
        </p:xfrm>
        <a:graphic>
          <a:graphicData uri="http://schemas.openxmlformats.org/presentationml/2006/ole">
            <p:oleObj spid="_x0000_s147463" name="Equation" r:id="rId8" imgW="380880" imgH="241200" progId="Equation.3">
              <p:embed/>
            </p:oleObj>
          </a:graphicData>
        </a:graphic>
      </p:graphicFrame>
      <p:graphicFrame>
        <p:nvGraphicFramePr>
          <p:cNvPr id="147464" name="Object 8"/>
          <p:cNvGraphicFramePr>
            <a:graphicFrameLocks noChangeAspect="1"/>
          </p:cNvGraphicFramePr>
          <p:nvPr/>
        </p:nvGraphicFramePr>
        <p:xfrm>
          <a:off x="8328025" y="2520950"/>
          <a:ext cx="203200" cy="228600"/>
        </p:xfrm>
        <a:graphic>
          <a:graphicData uri="http://schemas.openxmlformats.org/presentationml/2006/ole">
            <p:oleObj spid="_x0000_s147464" name="Equation" r:id="rId9" imgW="203040" imgH="228600" progId="Equation.3">
              <p:embed/>
            </p:oleObj>
          </a:graphicData>
        </a:graphic>
      </p:graphicFrame>
      <p:graphicFrame>
        <p:nvGraphicFramePr>
          <p:cNvPr id="147465" name="Object 9"/>
          <p:cNvGraphicFramePr>
            <a:graphicFrameLocks noChangeAspect="1"/>
          </p:cNvGraphicFramePr>
          <p:nvPr/>
        </p:nvGraphicFramePr>
        <p:xfrm>
          <a:off x="7181272" y="4077856"/>
          <a:ext cx="228600" cy="241300"/>
        </p:xfrm>
        <a:graphic>
          <a:graphicData uri="http://schemas.openxmlformats.org/presentationml/2006/ole">
            <p:oleObj spid="_x0000_s147465" name="Equation" r:id="rId10" imgW="228600" imgH="241200" progId="Equation.3">
              <p:embed/>
            </p:oleObj>
          </a:graphicData>
        </a:graphic>
      </p:graphicFrame>
      <p:graphicFrame>
        <p:nvGraphicFramePr>
          <p:cNvPr id="147466" name="Object 10"/>
          <p:cNvGraphicFramePr>
            <a:graphicFrameLocks noChangeAspect="1"/>
          </p:cNvGraphicFramePr>
          <p:nvPr/>
        </p:nvGraphicFramePr>
        <p:xfrm>
          <a:off x="6132944" y="4376880"/>
          <a:ext cx="228600" cy="241300"/>
        </p:xfrm>
        <a:graphic>
          <a:graphicData uri="http://schemas.openxmlformats.org/presentationml/2006/ole">
            <p:oleObj spid="_x0000_s147466" name="Equation" r:id="rId11" imgW="228600" imgH="241200" progId="Equation.3">
              <p:embed/>
            </p:oleObj>
          </a:graphicData>
        </a:graphic>
      </p:graphicFrame>
      <p:sp>
        <p:nvSpPr>
          <p:cNvPr id="25" name="TextBox 24"/>
          <p:cNvSpPr txBox="1"/>
          <p:nvPr/>
        </p:nvSpPr>
        <p:spPr>
          <a:xfrm>
            <a:off x="228600" y="2438400"/>
            <a:ext cx="3886200" cy="2554545"/>
          </a:xfrm>
          <a:prstGeom prst="rect">
            <a:avLst/>
          </a:prstGeom>
          <a:noFill/>
        </p:spPr>
        <p:txBody>
          <a:bodyPr wrap="square" rtlCol="0">
            <a:spAutoFit/>
          </a:bodyPr>
          <a:lstStyle/>
          <a:p>
            <a:r>
              <a:rPr lang="en-US" sz="2000" dirty="0" smtClean="0">
                <a:latin typeface="Arial" pitchFamily="34" charset="0"/>
                <a:cs typeface="Arial" pitchFamily="34" charset="0"/>
              </a:rPr>
              <a:t>Recall that mass is that property of a material body by virtue of which the body possesses inertia, that is, the opposition which the body offers to any change in its motion. We define the average density of this volume element by the ratio</a:t>
            </a:r>
            <a:endParaRPr lang="en-US" sz="2400" b="1" dirty="0">
              <a:latin typeface="Arial" pitchFamily="34" charset="0"/>
              <a:cs typeface="Arial" pitchFamily="34" charset="0"/>
            </a:endParaRPr>
          </a:p>
        </p:txBody>
      </p:sp>
      <p:graphicFrame>
        <p:nvGraphicFramePr>
          <p:cNvPr id="147467" name="Object 11"/>
          <p:cNvGraphicFramePr>
            <a:graphicFrameLocks noChangeAspect="1"/>
          </p:cNvGraphicFramePr>
          <p:nvPr/>
        </p:nvGraphicFramePr>
        <p:xfrm>
          <a:off x="1276350" y="4939722"/>
          <a:ext cx="1028700" cy="609600"/>
        </p:xfrm>
        <a:graphic>
          <a:graphicData uri="http://schemas.openxmlformats.org/presentationml/2006/ole">
            <p:oleObj spid="_x0000_s147467" name="Equation" r:id="rId12" imgW="1028520" imgH="609480" progId="Equation.3">
              <p:embed/>
            </p:oleObj>
          </a:graphicData>
        </a:graphic>
      </p:graphicFrame>
      <p:sp>
        <p:nvSpPr>
          <p:cNvPr id="27" name="TextBox 26"/>
          <p:cNvSpPr txBox="1"/>
          <p:nvPr/>
        </p:nvSpPr>
        <p:spPr>
          <a:xfrm>
            <a:off x="217052" y="5580727"/>
            <a:ext cx="8763000" cy="707886"/>
          </a:xfrm>
          <a:prstGeom prst="rect">
            <a:avLst/>
          </a:prstGeom>
          <a:noFill/>
        </p:spPr>
        <p:txBody>
          <a:bodyPr wrap="square" rtlCol="0">
            <a:spAutoFit/>
          </a:bodyPr>
          <a:lstStyle/>
          <a:p>
            <a:r>
              <a:rPr lang="en-US" sz="2000" dirty="0" smtClean="0">
                <a:latin typeface="Arial" pitchFamily="34" charset="0"/>
                <a:cs typeface="Arial" pitchFamily="34" charset="0"/>
              </a:rPr>
              <a:t>and the density     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by the limit of this ratio as the volume shrinks to the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a:t>
            </a:r>
            <a:endParaRPr lang="en-US" sz="2400" b="1" dirty="0">
              <a:latin typeface="Arial" pitchFamily="34" charset="0"/>
              <a:cs typeface="Arial" pitchFamily="34" charset="0"/>
            </a:endParaRPr>
          </a:p>
        </p:txBody>
      </p:sp>
      <p:graphicFrame>
        <p:nvGraphicFramePr>
          <p:cNvPr id="147468" name="Object 12"/>
          <p:cNvGraphicFramePr>
            <a:graphicFrameLocks noChangeAspect="1"/>
          </p:cNvGraphicFramePr>
          <p:nvPr/>
        </p:nvGraphicFramePr>
        <p:xfrm>
          <a:off x="2100120" y="5679204"/>
          <a:ext cx="215900" cy="241300"/>
        </p:xfrm>
        <a:graphic>
          <a:graphicData uri="http://schemas.openxmlformats.org/presentationml/2006/ole">
            <p:oleObj spid="_x0000_s147468" name="Equation" r:id="rId13" imgW="215640" imgH="241200" progId="Equation.3">
              <p:embed/>
            </p:oleObj>
          </a:graphicData>
        </a:graphic>
      </p:graphicFrame>
      <p:graphicFrame>
        <p:nvGraphicFramePr>
          <p:cNvPr id="147469" name="Object 13"/>
          <p:cNvGraphicFramePr>
            <a:graphicFrameLocks noChangeAspect="1"/>
          </p:cNvGraphicFramePr>
          <p:nvPr/>
        </p:nvGraphicFramePr>
        <p:xfrm>
          <a:off x="1651000" y="6096000"/>
          <a:ext cx="1993900" cy="609600"/>
        </p:xfrm>
        <a:graphic>
          <a:graphicData uri="http://schemas.openxmlformats.org/presentationml/2006/ole">
            <p:oleObj spid="_x0000_s147469" name="Equation" r:id="rId14" imgW="1993680" imgH="609480" progId="Equation.3">
              <p:embed/>
            </p:oleObj>
          </a:graphicData>
        </a:graphic>
      </p:graphicFrame>
      <p:sp>
        <p:nvSpPr>
          <p:cNvPr id="33" name="Freeform 32"/>
          <p:cNvSpPr/>
          <p:nvPr/>
        </p:nvSpPr>
        <p:spPr>
          <a:xfrm>
            <a:off x="7084288" y="3886200"/>
            <a:ext cx="144702" cy="304800"/>
          </a:xfrm>
          <a:custGeom>
            <a:avLst/>
            <a:gdLst>
              <a:gd name="connsiteX0" fmla="*/ 144702 w 144702"/>
              <a:gd name="connsiteY0" fmla="*/ 0 h 304800"/>
              <a:gd name="connsiteX1" fmla="*/ 6157 w 144702"/>
              <a:gd name="connsiteY1" fmla="*/ 212437 h 304800"/>
              <a:gd name="connsiteX2" fmla="*/ 107757 w 144702"/>
              <a:gd name="connsiteY2" fmla="*/ 304800 h 304800"/>
            </a:gdLst>
            <a:ahLst/>
            <a:cxnLst>
              <a:cxn ang="0">
                <a:pos x="connsiteX0" y="connsiteY0"/>
              </a:cxn>
              <a:cxn ang="0">
                <a:pos x="connsiteX1" y="connsiteY1"/>
              </a:cxn>
              <a:cxn ang="0">
                <a:pos x="connsiteX2" y="connsiteY2"/>
              </a:cxn>
            </a:cxnLst>
            <a:rect l="l" t="t" r="r" b="b"/>
            <a:pathLst>
              <a:path w="144702" h="304800">
                <a:moveTo>
                  <a:pt x="144702" y="0"/>
                </a:moveTo>
                <a:cubicBezTo>
                  <a:pt x="78508" y="80818"/>
                  <a:pt x="12314" y="161637"/>
                  <a:pt x="6157" y="212437"/>
                </a:cubicBezTo>
                <a:cubicBezTo>
                  <a:pt x="0" y="263237"/>
                  <a:pt x="53878" y="284018"/>
                  <a:pt x="107757" y="30480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8382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Mass density</a:t>
            </a:r>
            <a:endParaRPr lang="en-US" sz="2400" b="1" dirty="0">
              <a:latin typeface="Arial" pitchFamily="34" charset="0"/>
              <a:cs typeface="Arial" pitchFamily="34" charset="0"/>
            </a:endParaRPr>
          </a:p>
        </p:txBody>
      </p:sp>
      <p:sp>
        <p:nvSpPr>
          <p:cNvPr id="25" name="TextBox 24"/>
          <p:cNvSpPr txBox="1"/>
          <p:nvPr/>
        </p:nvSpPr>
        <p:spPr>
          <a:xfrm>
            <a:off x="304800" y="1524000"/>
            <a:ext cx="8382000" cy="1323439"/>
          </a:xfrm>
          <a:prstGeom prst="rect">
            <a:avLst/>
          </a:prstGeom>
          <a:noFill/>
        </p:spPr>
        <p:txBody>
          <a:bodyPr wrap="square" rtlCol="0">
            <a:spAutoFit/>
          </a:bodyPr>
          <a:lstStyle/>
          <a:p>
            <a:r>
              <a:rPr lang="en-US" sz="2000" dirty="0" smtClean="0">
                <a:latin typeface="Arial" pitchFamily="34" charset="0"/>
                <a:cs typeface="Arial" pitchFamily="34" charset="0"/>
              </a:rPr>
              <a:t>The units of density are kilograms per cubic meter (kg/m</a:t>
            </a:r>
            <a:r>
              <a:rPr lang="en-US" sz="2000" baseline="30000" dirty="0" smtClean="0">
                <a:latin typeface="Arial" pitchFamily="34" charset="0"/>
                <a:cs typeface="Arial" pitchFamily="34" charset="0"/>
              </a:rPr>
              <a:t>3</a:t>
            </a:r>
            <a:r>
              <a:rPr lang="en-US" sz="2000" dirty="0" smtClean="0">
                <a:latin typeface="Arial" pitchFamily="34" charset="0"/>
                <a:cs typeface="Arial" pitchFamily="34" charset="0"/>
              </a:rPr>
              <a:t>). Notice that the two measures of body forces, </a:t>
            </a:r>
            <a:r>
              <a:rPr lang="en-US" sz="2000" i="1" dirty="0" smtClean="0">
                <a:latin typeface="Arial" pitchFamily="34" charset="0"/>
                <a:cs typeface="Arial" pitchFamily="34" charset="0"/>
              </a:rPr>
              <a:t>b</a:t>
            </a:r>
            <a:r>
              <a:rPr lang="en-US" sz="2000" baseline="-25000" dirty="0" smtClean="0">
                <a:latin typeface="Arial" pitchFamily="34" charset="0"/>
                <a:cs typeface="Arial" pitchFamily="34" charset="0"/>
              </a:rPr>
              <a:t>i</a:t>
            </a:r>
            <a:r>
              <a:rPr lang="en-US" sz="2000" dirty="0" smtClean="0">
                <a:latin typeface="Arial" pitchFamily="34" charset="0"/>
                <a:cs typeface="Arial" pitchFamily="34" charset="0"/>
              </a:rPr>
              <a:t>, having units of Newton per kilogram (N/kg), and </a:t>
            </a:r>
            <a:r>
              <a:rPr lang="en-US" sz="2000" i="1" dirty="0" smtClean="0">
                <a:latin typeface="Arial" pitchFamily="34" charset="0"/>
                <a:cs typeface="Arial" pitchFamily="34" charset="0"/>
              </a:rPr>
              <a:t>p</a:t>
            </a:r>
            <a:r>
              <a:rPr lang="en-US" sz="2000" baseline="-25000" dirty="0" smtClean="0">
                <a:latin typeface="Arial" pitchFamily="34" charset="0"/>
                <a:cs typeface="Arial" pitchFamily="34" charset="0"/>
              </a:rPr>
              <a:t>i</a:t>
            </a:r>
            <a:r>
              <a:rPr lang="en-US" sz="2000" dirty="0" smtClean="0">
                <a:latin typeface="Arial" pitchFamily="34" charset="0"/>
                <a:cs typeface="Arial" pitchFamily="34" charset="0"/>
              </a:rPr>
              <a:t>, having units of Newton per meter cubed (N/m</a:t>
            </a:r>
            <a:r>
              <a:rPr lang="en-US" sz="2000" baseline="30000" dirty="0" smtClean="0">
                <a:latin typeface="Arial" pitchFamily="34" charset="0"/>
                <a:cs typeface="Arial" pitchFamily="34" charset="0"/>
              </a:rPr>
              <a:t>3</a:t>
            </a:r>
            <a:r>
              <a:rPr lang="en-US" sz="2000" dirty="0" smtClean="0">
                <a:latin typeface="Arial" pitchFamily="34" charset="0"/>
                <a:cs typeface="Arial" pitchFamily="34" charset="0"/>
              </a:rPr>
              <a:t>) are related through the density by the equation</a:t>
            </a:r>
            <a:endParaRPr lang="en-US" sz="2400" b="1" dirty="0">
              <a:latin typeface="Arial" pitchFamily="34" charset="0"/>
              <a:cs typeface="Arial" pitchFamily="34" charset="0"/>
            </a:endParaRPr>
          </a:p>
        </p:txBody>
      </p:sp>
      <p:graphicFrame>
        <p:nvGraphicFramePr>
          <p:cNvPr id="147467" name="Object 11"/>
          <p:cNvGraphicFramePr>
            <a:graphicFrameLocks noChangeAspect="1"/>
          </p:cNvGraphicFramePr>
          <p:nvPr/>
        </p:nvGraphicFramePr>
        <p:xfrm>
          <a:off x="2082800" y="2946400"/>
          <a:ext cx="2336800" cy="330200"/>
        </p:xfrm>
        <a:graphic>
          <a:graphicData uri="http://schemas.openxmlformats.org/presentationml/2006/ole">
            <p:oleObj spid="_x0000_s148491" name="Equation" r:id="rId3" imgW="2336760" imgH="330120" progId="Equation.3">
              <p:embed/>
            </p:oleObj>
          </a:graphicData>
        </a:graphic>
      </p:graphicFrame>
      <p:sp>
        <p:nvSpPr>
          <p:cNvPr id="27" name="TextBox 26"/>
          <p:cNvSpPr txBox="1"/>
          <p:nvPr/>
        </p:nvSpPr>
        <p:spPr>
          <a:xfrm>
            <a:off x="304800" y="3505200"/>
            <a:ext cx="8763000" cy="400110"/>
          </a:xfrm>
          <a:prstGeom prst="rect">
            <a:avLst/>
          </a:prstGeom>
          <a:noFill/>
        </p:spPr>
        <p:txBody>
          <a:bodyPr wrap="square" rtlCol="0">
            <a:spAutoFit/>
          </a:bodyPr>
          <a:lstStyle/>
          <a:p>
            <a:r>
              <a:rPr lang="en-US" sz="2000" dirty="0" smtClean="0">
                <a:latin typeface="Arial" pitchFamily="34" charset="0"/>
                <a:cs typeface="Arial" pitchFamily="34" charset="0"/>
              </a:rPr>
              <a:t>In general the density is a scalar function of position and time </a:t>
            </a:r>
            <a:endParaRPr lang="en-US" sz="2400" b="1" dirty="0">
              <a:latin typeface="Arial" pitchFamily="34" charset="0"/>
              <a:cs typeface="Arial" pitchFamily="34" charset="0"/>
            </a:endParaRPr>
          </a:p>
        </p:txBody>
      </p:sp>
      <p:graphicFrame>
        <p:nvGraphicFramePr>
          <p:cNvPr id="148494" name="Object 11"/>
          <p:cNvGraphicFramePr>
            <a:graphicFrameLocks noChangeAspect="1"/>
          </p:cNvGraphicFramePr>
          <p:nvPr/>
        </p:nvGraphicFramePr>
        <p:xfrm>
          <a:off x="1758950" y="3962400"/>
          <a:ext cx="2984500" cy="330200"/>
        </p:xfrm>
        <a:graphic>
          <a:graphicData uri="http://schemas.openxmlformats.org/presentationml/2006/ole">
            <p:oleObj spid="_x0000_s148494" name="Equation" r:id="rId4" imgW="2984400" imgH="330120" progId="Equation.3">
              <p:embed/>
            </p:oleObj>
          </a:graphicData>
        </a:graphic>
      </p:graphicFrame>
      <p:sp>
        <p:nvSpPr>
          <p:cNvPr id="28" name="TextBox 27"/>
          <p:cNvSpPr txBox="1"/>
          <p:nvPr/>
        </p:nvSpPr>
        <p:spPr>
          <a:xfrm>
            <a:off x="304800" y="4400490"/>
            <a:ext cx="8763000" cy="400110"/>
          </a:xfrm>
          <a:prstGeom prst="rect">
            <a:avLst/>
          </a:prstGeom>
          <a:noFill/>
        </p:spPr>
        <p:txBody>
          <a:bodyPr wrap="square" rtlCol="0">
            <a:spAutoFit/>
          </a:bodyPr>
          <a:lstStyle/>
          <a:p>
            <a:r>
              <a:rPr lang="en-US" sz="2000" dirty="0" smtClean="0">
                <a:latin typeface="Arial" pitchFamily="34" charset="0"/>
                <a:cs typeface="Arial" pitchFamily="34" charset="0"/>
              </a:rPr>
              <a:t>and thus may vary from point to point within the body.</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Connector 60"/>
          <p:cNvSpPr/>
          <p:nvPr/>
        </p:nvSpPr>
        <p:spPr>
          <a:xfrm>
            <a:off x="7543800" y="3288148"/>
            <a:ext cx="150088" cy="140852"/>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principle</a:t>
            </a:r>
            <a:endParaRPr lang="en-US" sz="2400" b="1" dirty="0">
              <a:latin typeface="Arial" pitchFamily="34" charset="0"/>
              <a:cs typeface="Arial" pitchFamily="34" charset="0"/>
            </a:endParaRPr>
          </a:p>
        </p:txBody>
      </p:sp>
      <p:sp>
        <p:nvSpPr>
          <p:cNvPr id="25" name="TextBox 24"/>
          <p:cNvSpPr txBox="1"/>
          <p:nvPr/>
        </p:nvSpPr>
        <p:spPr>
          <a:xfrm>
            <a:off x="304800" y="1066800"/>
            <a:ext cx="8382000" cy="1323439"/>
          </a:xfrm>
          <a:prstGeom prst="rect">
            <a:avLst/>
          </a:prstGeom>
          <a:noFill/>
        </p:spPr>
        <p:txBody>
          <a:bodyPr wrap="square" rtlCol="0">
            <a:spAutoFit/>
          </a:bodyPr>
          <a:lstStyle/>
          <a:p>
            <a:r>
              <a:rPr lang="en-US" sz="2000" dirty="0" smtClean="0">
                <a:latin typeface="Arial" pitchFamily="34" charset="0"/>
                <a:cs typeface="Arial" pitchFamily="34" charset="0"/>
              </a:rPr>
              <a:t>Consider a homogenous, isotropic material body B. Let P be an interior point of B and imagine a plane surface S* passing through point P (sometimes referred to as cutting plane) so as to partition the body into two portions I &amp; II (Fig. 1)</a:t>
            </a:r>
            <a:endParaRPr lang="en-US" sz="2400" b="1" dirty="0">
              <a:latin typeface="Arial" pitchFamily="34" charset="0"/>
              <a:cs typeface="Arial" pitchFamily="34" charset="0"/>
            </a:endParaRPr>
          </a:p>
        </p:txBody>
      </p:sp>
      <p:cxnSp>
        <p:nvCxnSpPr>
          <p:cNvPr id="10" name="Straight Arrow Connector 9"/>
          <p:cNvCxnSpPr/>
          <p:nvPr/>
        </p:nvCxnSpPr>
        <p:spPr>
          <a:xfrm rot="5400000" flipH="1" flipV="1">
            <a:off x="5561807" y="3617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5791201" y="4455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400801" y="4455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4" name="Object 4"/>
          <p:cNvGraphicFramePr>
            <a:graphicFrameLocks noChangeAspect="1"/>
          </p:cNvGraphicFramePr>
          <p:nvPr/>
        </p:nvGraphicFramePr>
        <p:xfrm>
          <a:off x="5715000" y="4864100"/>
          <a:ext cx="228600" cy="317500"/>
        </p:xfrm>
        <a:graphic>
          <a:graphicData uri="http://schemas.openxmlformats.org/presentationml/2006/ole">
            <p:oleObj spid="_x0000_s149508" name="Equation" r:id="rId3" imgW="228600" imgH="317160" progId="Equation.3">
              <p:embed/>
            </p:oleObj>
          </a:graphicData>
        </a:graphic>
      </p:graphicFrame>
      <p:graphicFrame>
        <p:nvGraphicFramePr>
          <p:cNvPr id="15" name="Object 5"/>
          <p:cNvGraphicFramePr>
            <a:graphicFrameLocks noChangeAspect="1"/>
          </p:cNvGraphicFramePr>
          <p:nvPr/>
        </p:nvGraphicFramePr>
        <p:xfrm>
          <a:off x="8639464" y="4372842"/>
          <a:ext cx="254000" cy="317500"/>
        </p:xfrm>
        <a:graphic>
          <a:graphicData uri="http://schemas.openxmlformats.org/presentationml/2006/ole">
            <p:oleObj spid="_x0000_s149509" name="Equation" r:id="rId4" imgW="253800" imgH="317160" progId="Equation.3">
              <p:embed/>
            </p:oleObj>
          </a:graphicData>
        </a:graphic>
      </p:graphicFrame>
      <p:graphicFrame>
        <p:nvGraphicFramePr>
          <p:cNvPr id="16" name="Object 6"/>
          <p:cNvGraphicFramePr>
            <a:graphicFrameLocks noChangeAspect="1"/>
          </p:cNvGraphicFramePr>
          <p:nvPr/>
        </p:nvGraphicFramePr>
        <p:xfrm>
          <a:off x="6102350" y="2626592"/>
          <a:ext cx="254000" cy="330200"/>
        </p:xfrm>
        <a:graphic>
          <a:graphicData uri="http://schemas.openxmlformats.org/presentationml/2006/ole">
            <p:oleObj spid="_x0000_s149510" name="Equation" r:id="rId5" imgW="253800" imgH="330120" progId="Equation.3">
              <p:embed/>
            </p:oleObj>
          </a:graphicData>
        </a:graphic>
      </p:graphicFrame>
      <p:sp>
        <p:nvSpPr>
          <p:cNvPr id="18" name="Flowchart: Connector 17"/>
          <p:cNvSpPr/>
          <p:nvPr/>
        </p:nvSpPr>
        <p:spPr>
          <a:xfrm>
            <a:off x="7546112" y="3342412"/>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Object 10"/>
          <p:cNvGraphicFramePr>
            <a:graphicFrameLocks noChangeAspect="1"/>
          </p:cNvGraphicFramePr>
          <p:nvPr/>
        </p:nvGraphicFramePr>
        <p:xfrm>
          <a:off x="6132944" y="4260272"/>
          <a:ext cx="228600" cy="241300"/>
        </p:xfrm>
        <a:graphic>
          <a:graphicData uri="http://schemas.openxmlformats.org/presentationml/2006/ole">
            <p:oleObj spid="_x0000_s149514" name="Equation" r:id="rId6" imgW="228600" imgH="241200" progId="Equation.3">
              <p:embed/>
            </p:oleObj>
          </a:graphicData>
        </a:graphic>
      </p:graphicFrame>
      <p:cxnSp>
        <p:nvCxnSpPr>
          <p:cNvPr id="29" name="Straight Arrow Connector 28"/>
          <p:cNvCxnSpPr/>
          <p:nvPr/>
        </p:nvCxnSpPr>
        <p:spPr>
          <a:xfrm rot="5400000" flipH="1" flipV="1">
            <a:off x="2154743" y="3602759"/>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0800000" flipV="1">
            <a:off x="2384137" y="4440956"/>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2993737" y="4440958"/>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rot="20054965">
            <a:off x="3533486" y="2942797"/>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33" name="Object 4"/>
          <p:cNvGraphicFramePr>
            <a:graphicFrameLocks noChangeAspect="1"/>
          </p:cNvGraphicFramePr>
          <p:nvPr/>
        </p:nvGraphicFramePr>
        <p:xfrm>
          <a:off x="2307936" y="4849666"/>
          <a:ext cx="228600" cy="317500"/>
        </p:xfrm>
        <a:graphic>
          <a:graphicData uri="http://schemas.openxmlformats.org/presentationml/2006/ole">
            <p:oleObj spid="_x0000_s149515" name="Equation" r:id="rId7" imgW="228600" imgH="317160" progId="Equation.3">
              <p:embed/>
            </p:oleObj>
          </a:graphicData>
        </a:graphic>
      </p:graphicFrame>
      <p:graphicFrame>
        <p:nvGraphicFramePr>
          <p:cNvPr id="34" name="Object 5"/>
          <p:cNvGraphicFramePr>
            <a:graphicFrameLocks noChangeAspect="1"/>
          </p:cNvGraphicFramePr>
          <p:nvPr/>
        </p:nvGraphicFramePr>
        <p:xfrm>
          <a:off x="5232400" y="4358408"/>
          <a:ext cx="254000" cy="317500"/>
        </p:xfrm>
        <a:graphic>
          <a:graphicData uri="http://schemas.openxmlformats.org/presentationml/2006/ole">
            <p:oleObj spid="_x0000_s149516" name="Equation" r:id="rId8" imgW="253800" imgH="317160" progId="Equation.3">
              <p:embed/>
            </p:oleObj>
          </a:graphicData>
        </a:graphic>
      </p:graphicFrame>
      <p:graphicFrame>
        <p:nvGraphicFramePr>
          <p:cNvPr id="35" name="Object 6"/>
          <p:cNvGraphicFramePr>
            <a:graphicFrameLocks noChangeAspect="1"/>
          </p:cNvGraphicFramePr>
          <p:nvPr/>
        </p:nvGraphicFramePr>
        <p:xfrm>
          <a:off x="2695286" y="2612158"/>
          <a:ext cx="254000" cy="330200"/>
        </p:xfrm>
        <a:graphic>
          <a:graphicData uri="http://schemas.openxmlformats.org/presentationml/2006/ole">
            <p:oleObj spid="_x0000_s149517" name="Equation" r:id="rId9" imgW="253800" imgH="330120" progId="Equation.3">
              <p:embed/>
            </p:oleObj>
          </a:graphicData>
        </a:graphic>
      </p:graphicFrame>
      <p:graphicFrame>
        <p:nvGraphicFramePr>
          <p:cNvPr id="40" name="Object 7"/>
          <p:cNvGraphicFramePr>
            <a:graphicFrameLocks noChangeAspect="1"/>
          </p:cNvGraphicFramePr>
          <p:nvPr/>
        </p:nvGraphicFramePr>
        <p:xfrm>
          <a:off x="3627580" y="2315878"/>
          <a:ext cx="241300" cy="317500"/>
        </p:xfrm>
        <a:graphic>
          <a:graphicData uri="http://schemas.openxmlformats.org/presentationml/2006/ole">
            <p:oleObj spid="_x0000_s149518" name="Equation" r:id="rId10" imgW="241200" imgH="317160" progId="Equation.3">
              <p:embed/>
            </p:oleObj>
          </a:graphicData>
        </a:graphic>
      </p:graphicFrame>
      <p:graphicFrame>
        <p:nvGraphicFramePr>
          <p:cNvPr id="41" name="Object 8"/>
          <p:cNvGraphicFramePr>
            <a:graphicFrameLocks noChangeAspect="1"/>
          </p:cNvGraphicFramePr>
          <p:nvPr/>
        </p:nvGraphicFramePr>
        <p:xfrm>
          <a:off x="4920961" y="2389908"/>
          <a:ext cx="203200" cy="228600"/>
        </p:xfrm>
        <a:graphic>
          <a:graphicData uri="http://schemas.openxmlformats.org/presentationml/2006/ole">
            <p:oleObj spid="_x0000_s149519" name="Equation" r:id="rId11" imgW="203040" imgH="228600" progId="Equation.3">
              <p:embed/>
            </p:oleObj>
          </a:graphicData>
        </a:graphic>
      </p:graphicFrame>
      <p:graphicFrame>
        <p:nvGraphicFramePr>
          <p:cNvPr id="43" name="Object 10"/>
          <p:cNvGraphicFramePr>
            <a:graphicFrameLocks noChangeAspect="1"/>
          </p:cNvGraphicFramePr>
          <p:nvPr/>
        </p:nvGraphicFramePr>
        <p:xfrm>
          <a:off x="2725880" y="4245838"/>
          <a:ext cx="228600" cy="241300"/>
        </p:xfrm>
        <a:graphic>
          <a:graphicData uri="http://schemas.openxmlformats.org/presentationml/2006/ole">
            <p:oleObj spid="_x0000_s149521" name="Equation" r:id="rId12" imgW="228600" imgH="241200" progId="Equation.3">
              <p:embed/>
            </p:oleObj>
          </a:graphicData>
        </a:graphic>
      </p:graphicFrame>
      <p:sp>
        <p:nvSpPr>
          <p:cNvPr id="45" name="Oval 44"/>
          <p:cNvSpPr/>
          <p:nvPr/>
        </p:nvSpPr>
        <p:spPr>
          <a:xfrm rot="20268790">
            <a:off x="4111829" y="2979539"/>
            <a:ext cx="293407" cy="788425"/>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45"/>
          <p:cNvSpPr/>
          <p:nvPr/>
        </p:nvSpPr>
        <p:spPr>
          <a:xfrm>
            <a:off x="4218708" y="333432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a:off x="4276436" y="2526722"/>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8"/>
          <p:cNvSpPr/>
          <p:nvPr/>
        </p:nvSpPr>
        <p:spPr>
          <a:xfrm>
            <a:off x="3810000" y="25729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9522" name="Object 18"/>
          <p:cNvGraphicFramePr>
            <a:graphicFrameLocks noChangeAspect="1"/>
          </p:cNvGraphicFramePr>
          <p:nvPr/>
        </p:nvGraphicFramePr>
        <p:xfrm>
          <a:off x="3876964" y="3419764"/>
          <a:ext cx="127000" cy="228600"/>
        </p:xfrm>
        <a:graphic>
          <a:graphicData uri="http://schemas.openxmlformats.org/presentationml/2006/ole">
            <p:oleObj spid="_x0000_s149522" name="Equation" r:id="rId13" imgW="126720" imgH="228600" progId="Equation.3">
              <p:embed/>
            </p:oleObj>
          </a:graphicData>
        </a:graphic>
      </p:graphicFrame>
      <p:graphicFrame>
        <p:nvGraphicFramePr>
          <p:cNvPr id="149523" name="Object 19"/>
          <p:cNvGraphicFramePr>
            <a:graphicFrameLocks noChangeAspect="1"/>
          </p:cNvGraphicFramePr>
          <p:nvPr/>
        </p:nvGraphicFramePr>
        <p:xfrm>
          <a:off x="4419600" y="3020292"/>
          <a:ext cx="203200" cy="228600"/>
        </p:xfrm>
        <a:graphic>
          <a:graphicData uri="http://schemas.openxmlformats.org/presentationml/2006/ole">
            <p:oleObj spid="_x0000_s149523" name="Equation" r:id="rId14" imgW="203040" imgH="228600" progId="Equation.3">
              <p:embed/>
            </p:oleObj>
          </a:graphicData>
        </a:graphic>
      </p:graphicFrame>
      <p:sp>
        <p:nvSpPr>
          <p:cNvPr id="47" name="Chord 46"/>
          <p:cNvSpPr/>
          <p:nvPr/>
        </p:nvSpPr>
        <p:spPr>
          <a:xfrm rot="20006500">
            <a:off x="6830847" y="2949561"/>
            <a:ext cx="1577416" cy="812701"/>
          </a:xfrm>
          <a:prstGeom prst="chord">
            <a:avLst>
              <a:gd name="adj1" fmla="val 5246418"/>
              <a:gd name="adj2" fmla="val 16345245"/>
            </a:avLst>
          </a:prstGeom>
          <a:solidFill>
            <a:schemeClr val="bg2"/>
          </a:solidFill>
          <a:ln>
            <a:solidFill>
              <a:schemeClr val="bg2">
                <a:lumMod val="9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rot="19994667">
            <a:off x="7471113" y="2957757"/>
            <a:ext cx="293407" cy="805678"/>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p:nvGrpSpPr>
        <p:grpSpPr>
          <a:xfrm>
            <a:off x="7513780" y="3237344"/>
            <a:ext cx="228600" cy="228600"/>
            <a:chOff x="6858000" y="2667000"/>
            <a:chExt cx="228600" cy="228600"/>
          </a:xfrm>
        </p:grpSpPr>
        <p:sp>
          <p:nvSpPr>
            <p:cNvPr id="62" name="Flowchart: Connector 61"/>
            <p:cNvSpPr/>
            <p:nvPr/>
          </p:nvSpPr>
          <p:spPr>
            <a:xfrm>
              <a:off x="6858000" y="2667000"/>
              <a:ext cx="228600" cy="228600"/>
            </a:xfrm>
            <a:prstGeom prst="flowChartConnector">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lowchart: Connector 48"/>
            <p:cNvSpPr/>
            <p:nvPr/>
          </p:nvSpPr>
          <p:spPr>
            <a:xfrm>
              <a:off x="6934200" y="274320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0" name="Straight Arrow Connector 49"/>
          <p:cNvCxnSpPr/>
          <p:nvPr/>
        </p:nvCxnSpPr>
        <p:spPr>
          <a:xfrm flipV="1">
            <a:off x="7620000" y="3200400"/>
            <a:ext cx="457200" cy="153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7629236" y="3362036"/>
            <a:ext cx="609600" cy="2278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flipH="1" flipV="1">
            <a:off x="7505303" y="2931785"/>
            <a:ext cx="534194"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4" name="Object 7"/>
          <p:cNvGraphicFramePr>
            <a:graphicFrameLocks noChangeAspect="1"/>
          </p:cNvGraphicFramePr>
          <p:nvPr/>
        </p:nvGraphicFramePr>
        <p:xfrm>
          <a:off x="6940550" y="2438400"/>
          <a:ext cx="419100" cy="317500"/>
        </p:xfrm>
        <a:graphic>
          <a:graphicData uri="http://schemas.openxmlformats.org/presentationml/2006/ole">
            <p:oleObj spid="_x0000_s149524" name="Equation" r:id="rId15" imgW="419040" imgH="317160" progId="Equation.3">
              <p:embed/>
            </p:oleObj>
          </a:graphicData>
        </a:graphic>
      </p:graphicFrame>
      <p:sp>
        <p:nvSpPr>
          <p:cNvPr id="65" name="Freeform 64"/>
          <p:cNvSpPr/>
          <p:nvPr/>
        </p:nvSpPr>
        <p:spPr>
          <a:xfrm>
            <a:off x="7211291" y="27253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9525" name="Object 21"/>
          <p:cNvGraphicFramePr>
            <a:graphicFrameLocks noChangeAspect="1"/>
          </p:cNvGraphicFramePr>
          <p:nvPr/>
        </p:nvGraphicFramePr>
        <p:xfrm>
          <a:off x="7112000" y="3429000"/>
          <a:ext cx="127000" cy="228600"/>
        </p:xfrm>
        <a:graphic>
          <a:graphicData uri="http://schemas.openxmlformats.org/presentationml/2006/ole">
            <p:oleObj spid="_x0000_s149525" name="Equation" r:id="rId16" imgW="126720" imgH="228600" progId="Equation.3">
              <p:embed/>
            </p:oleObj>
          </a:graphicData>
        </a:graphic>
      </p:graphicFrame>
      <p:graphicFrame>
        <p:nvGraphicFramePr>
          <p:cNvPr id="149526" name="Object 22"/>
          <p:cNvGraphicFramePr>
            <a:graphicFrameLocks noChangeAspect="1"/>
          </p:cNvGraphicFramePr>
          <p:nvPr/>
        </p:nvGraphicFramePr>
        <p:xfrm>
          <a:off x="7734300" y="2508250"/>
          <a:ext cx="495300" cy="330200"/>
        </p:xfrm>
        <a:graphic>
          <a:graphicData uri="http://schemas.openxmlformats.org/presentationml/2006/ole">
            <p:oleObj spid="_x0000_s149526" name="Equation" r:id="rId17" imgW="495000" imgH="330120" progId="Equation.3">
              <p:embed/>
            </p:oleObj>
          </a:graphicData>
        </a:graphic>
      </p:graphicFrame>
      <p:graphicFrame>
        <p:nvGraphicFramePr>
          <p:cNvPr id="149527" name="Object 23"/>
          <p:cNvGraphicFramePr>
            <a:graphicFrameLocks noChangeAspect="1"/>
          </p:cNvGraphicFramePr>
          <p:nvPr/>
        </p:nvGraphicFramePr>
        <p:xfrm>
          <a:off x="8255000" y="3461328"/>
          <a:ext cx="355600" cy="330200"/>
        </p:xfrm>
        <a:graphic>
          <a:graphicData uri="http://schemas.openxmlformats.org/presentationml/2006/ole">
            <p:oleObj spid="_x0000_s149527" name="Equation" r:id="rId18" imgW="355320" imgH="330120" progId="Equation.3">
              <p:embed/>
            </p:oleObj>
          </a:graphicData>
        </a:graphic>
      </p:graphicFrame>
      <p:graphicFrame>
        <p:nvGraphicFramePr>
          <p:cNvPr id="149528" name="Object 24"/>
          <p:cNvGraphicFramePr>
            <a:graphicFrameLocks noChangeAspect="1"/>
          </p:cNvGraphicFramePr>
          <p:nvPr/>
        </p:nvGraphicFramePr>
        <p:xfrm>
          <a:off x="8107220" y="2992584"/>
          <a:ext cx="215900" cy="330200"/>
        </p:xfrm>
        <a:graphic>
          <a:graphicData uri="http://schemas.openxmlformats.org/presentationml/2006/ole">
            <p:oleObj spid="_x0000_s149528" name="Equation" r:id="rId19" imgW="215640" imgH="330120" progId="Equation.3">
              <p:embed/>
            </p:oleObj>
          </a:graphicData>
        </a:graphic>
      </p:graphicFrame>
      <p:sp>
        <p:nvSpPr>
          <p:cNvPr id="69" name="Rectangle 68"/>
          <p:cNvSpPr/>
          <p:nvPr/>
        </p:nvSpPr>
        <p:spPr>
          <a:xfrm>
            <a:off x="3657600" y="4736068"/>
            <a:ext cx="915635" cy="369332"/>
          </a:xfrm>
          <a:prstGeom prst="rect">
            <a:avLst/>
          </a:prstGeom>
        </p:spPr>
        <p:txBody>
          <a:bodyPr wrap="none">
            <a:spAutoFit/>
          </a:bodyPr>
          <a:lstStyle/>
          <a:p>
            <a:r>
              <a:rPr lang="en-US" dirty="0" smtClean="0">
                <a:latin typeface="Arial" pitchFamily="34" charset="0"/>
                <a:cs typeface="Arial" pitchFamily="34" charset="0"/>
              </a:rPr>
              <a:t>(Fig. 1)</a:t>
            </a:r>
            <a:endParaRPr lang="en-US" dirty="0"/>
          </a:p>
        </p:txBody>
      </p:sp>
      <p:sp>
        <p:nvSpPr>
          <p:cNvPr id="70" name="Rectangle 69"/>
          <p:cNvSpPr/>
          <p:nvPr/>
        </p:nvSpPr>
        <p:spPr>
          <a:xfrm>
            <a:off x="7085365" y="4724400"/>
            <a:ext cx="915635" cy="369332"/>
          </a:xfrm>
          <a:prstGeom prst="rect">
            <a:avLst/>
          </a:prstGeom>
        </p:spPr>
        <p:txBody>
          <a:bodyPr wrap="none">
            <a:spAutoFit/>
          </a:bodyPr>
          <a:lstStyle/>
          <a:p>
            <a:r>
              <a:rPr lang="en-US" dirty="0" smtClean="0">
                <a:latin typeface="Arial" pitchFamily="34" charset="0"/>
                <a:cs typeface="Arial" pitchFamily="34" charset="0"/>
              </a:rPr>
              <a:t>(Fig. 2)</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Connector 60"/>
          <p:cNvSpPr/>
          <p:nvPr/>
        </p:nvSpPr>
        <p:spPr>
          <a:xfrm>
            <a:off x="7543800" y="3288148"/>
            <a:ext cx="150088" cy="140852"/>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principle</a:t>
            </a:r>
            <a:endParaRPr lang="en-US" sz="2400" b="1" dirty="0">
              <a:latin typeface="Arial" pitchFamily="34" charset="0"/>
              <a:cs typeface="Arial" pitchFamily="34" charset="0"/>
            </a:endParaRPr>
          </a:p>
        </p:txBody>
      </p:sp>
      <p:sp>
        <p:nvSpPr>
          <p:cNvPr id="25" name="TextBox 24"/>
          <p:cNvSpPr txBox="1"/>
          <p:nvPr/>
        </p:nvSpPr>
        <p:spPr>
          <a:xfrm>
            <a:off x="304800" y="1066800"/>
            <a:ext cx="8382000" cy="1323439"/>
          </a:xfrm>
          <a:prstGeom prst="rect">
            <a:avLst/>
          </a:prstGeom>
          <a:noFill/>
        </p:spPr>
        <p:txBody>
          <a:bodyPr wrap="square" rtlCol="0">
            <a:spAutoFit/>
          </a:bodyPr>
          <a:lstStyle/>
          <a:p>
            <a:r>
              <a:rPr lang="en-US" sz="2000" dirty="0" smtClean="0">
                <a:latin typeface="Arial" pitchFamily="34" charset="0"/>
                <a:cs typeface="Arial" pitchFamily="34" charset="0"/>
              </a:rPr>
              <a:t>Consider a homogenous, isotropic material body B. Let P be an interior point of B and imagine a plane surface S* passing through point P (sometimes referred to as cutting plane) so as to partition the body into two portions I &amp; II (Fig. 1)</a:t>
            </a:r>
            <a:endParaRPr lang="en-US" sz="2400" b="1" dirty="0">
              <a:latin typeface="Arial" pitchFamily="34" charset="0"/>
              <a:cs typeface="Arial" pitchFamily="34" charset="0"/>
            </a:endParaRPr>
          </a:p>
        </p:txBody>
      </p:sp>
      <p:cxnSp>
        <p:nvCxnSpPr>
          <p:cNvPr id="10" name="Straight Arrow Connector 9"/>
          <p:cNvCxnSpPr/>
          <p:nvPr/>
        </p:nvCxnSpPr>
        <p:spPr>
          <a:xfrm rot="5400000" flipH="1" flipV="1">
            <a:off x="5561807" y="3617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5791201" y="4455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400801" y="4455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4" name="Object 4"/>
          <p:cNvGraphicFramePr>
            <a:graphicFrameLocks noChangeAspect="1"/>
          </p:cNvGraphicFramePr>
          <p:nvPr/>
        </p:nvGraphicFramePr>
        <p:xfrm>
          <a:off x="5715000" y="4864100"/>
          <a:ext cx="228600" cy="317500"/>
        </p:xfrm>
        <a:graphic>
          <a:graphicData uri="http://schemas.openxmlformats.org/presentationml/2006/ole">
            <p:oleObj spid="_x0000_s150530" name="Equation" r:id="rId3" imgW="228600" imgH="317160" progId="Equation.3">
              <p:embed/>
            </p:oleObj>
          </a:graphicData>
        </a:graphic>
      </p:graphicFrame>
      <p:graphicFrame>
        <p:nvGraphicFramePr>
          <p:cNvPr id="15" name="Object 5"/>
          <p:cNvGraphicFramePr>
            <a:graphicFrameLocks noChangeAspect="1"/>
          </p:cNvGraphicFramePr>
          <p:nvPr/>
        </p:nvGraphicFramePr>
        <p:xfrm>
          <a:off x="8639464" y="4372842"/>
          <a:ext cx="254000" cy="317500"/>
        </p:xfrm>
        <a:graphic>
          <a:graphicData uri="http://schemas.openxmlformats.org/presentationml/2006/ole">
            <p:oleObj spid="_x0000_s150531" name="Equation" r:id="rId4" imgW="253800" imgH="317160" progId="Equation.3">
              <p:embed/>
            </p:oleObj>
          </a:graphicData>
        </a:graphic>
      </p:graphicFrame>
      <p:graphicFrame>
        <p:nvGraphicFramePr>
          <p:cNvPr id="16" name="Object 6"/>
          <p:cNvGraphicFramePr>
            <a:graphicFrameLocks noChangeAspect="1"/>
          </p:cNvGraphicFramePr>
          <p:nvPr/>
        </p:nvGraphicFramePr>
        <p:xfrm>
          <a:off x="6102350" y="2626592"/>
          <a:ext cx="254000" cy="330200"/>
        </p:xfrm>
        <a:graphic>
          <a:graphicData uri="http://schemas.openxmlformats.org/presentationml/2006/ole">
            <p:oleObj spid="_x0000_s150532" name="Equation" r:id="rId5" imgW="253800" imgH="330120" progId="Equation.3">
              <p:embed/>
            </p:oleObj>
          </a:graphicData>
        </a:graphic>
      </p:graphicFrame>
      <p:sp>
        <p:nvSpPr>
          <p:cNvPr id="18" name="Flowchart: Connector 17"/>
          <p:cNvSpPr/>
          <p:nvPr/>
        </p:nvSpPr>
        <p:spPr>
          <a:xfrm>
            <a:off x="7546112" y="3342412"/>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Object 10"/>
          <p:cNvGraphicFramePr>
            <a:graphicFrameLocks noChangeAspect="1"/>
          </p:cNvGraphicFramePr>
          <p:nvPr/>
        </p:nvGraphicFramePr>
        <p:xfrm>
          <a:off x="6132944" y="4260272"/>
          <a:ext cx="228600" cy="241300"/>
        </p:xfrm>
        <a:graphic>
          <a:graphicData uri="http://schemas.openxmlformats.org/presentationml/2006/ole">
            <p:oleObj spid="_x0000_s150533" name="Equation" r:id="rId6" imgW="228600" imgH="241200" progId="Equation.3">
              <p:embed/>
            </p:oleObj>
          </a:graphicData>
        </a:graphic>
      </p:graphicFrame>
      <p:sp>
        <p:nvSpPr>
          <p:cNvPr id="47" name="Chord 46"/>
          <p:cNvSpPr/>
          <p:nvPr/>
        </p:nvSpPr>
        <p:spPr>
          <a:xfrm rot="20006500">
            <a:off x="6830847" y="2949561"/>
            <a:ext cx="1577416" cy="812701"/>
          </a:xfrm>
          <a:prstGeom prst="chord">
            <a:avLst>
              <a:gd name="adj1" fmla="val 5246418"/>
              <a:gd name="adj2" fmla="val 16345245"/>
            </a:avLst>
          </a:prstGeom>
          <a:solidFill>
            <a:schemeClr val="bg2"/>
          </a:solidFill>
          <a:ln>
            <a:solidFill>
              <a:schemeClr val="bg2">
                <a:lumMod val="9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rot="19994667">
            <a:off x="7471113" y="2957757"/>
            <a:ext cx="293407" cy="805678"/>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62"/>
          <p:cNvGrpSpPr/>
          <p:nvPr/>
        </p:nvGrpSpPr>
        <p:grpSpPr>
          <a:xfrm>
            <a:off x="7513780" y="3237344"/>
            <a:ext cx="228600" cy="228600"/>
            <a:chOff x="6858000" y="2667000"/>
            <a:chExt cx="228600" cy="228600"/>
          </a:xfrm>
        </p:grpSpPr>
        <p:sp>
          <p:nvSpPr>
            <p:cNvPr id="62" name="Flowchart: Connector 61"/>
            <p:cNvSpPr/>
            <p:nvPr/>
          </p:nvSpPr>
          <p:spPr>
            <a:xfrm>
              <a:off x="6858000" y="2667000"/>
              <a:ext cx="228600" cy="228600"/>
            </a:xfrm>
            <a:prstGeom prst="flowChartConnector">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lowchart: Connector 48"/>
            <p:cNvSpPr/>
            <p:nvPr/>
          </p:nvSpPr>
          <p:spPr>
            <a:xfrm>
              <a:off x="6934200" y="274320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0" name="Straight Arrow Connector 49"/>
          <p:cNvCxnSpPr/>
          <p:nvPr/>
        </p:nvCxnSpPr>
        <p:spPr>
          <a:xfrm flipV="1">
            <a:off x="7620000" y="3200400"/>
            <a:ext cx="457200" cy="153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7629236" y="3362036"/>
            <a:ext cx="609600" cy="2278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flipH="1" flipV="1">
            <a:off x="7505303" y="2931785"/>
            <a:ext cx="534194"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4" name="Object 7"/>
          <p:cNvGraphicFramePr>
            <a:graphicFrameLocks noChangeAspect="1"/>
          </p:cNvGraphicFramePr>
          <p:nvPr/>
        </p:nvGraphicFramePr>
        <p:xfrm>
          <a:off x="6940550" y="2410692"/>
          <a:ext cx="419100" cy="317500"/>
        </p:xfrm>
        <a:graphic>
          <a:graphicData uri="http://schemas.openxmlformats.org/presentationml/2006/ole">
            <p:oleObj spid="_x0000_s150542" name="Equation" r:id="rId7" imgW="419040" imgH="317160" progId="Equation.3">
              <p:embed/>
            </p:oleObj>
          </a:graphicData>
        </a:graphic>
      </p:graphicFrame>
      <p:sp>
        <p:nvSpPr>
          <p:cNvPr id="65" name="Freeform 64"/>
          <p:cNvSpPr/>
          <p:nvPr/>
        </p:nvSpPr>
        <p:spPr>
          <a:xfrm>
            <a:off x="7211291" y="27253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9525" name="Object 21"/>
          <p:cNvGraphicFramePr>
            <a:graphicFrameLocks noChangeAspect="1"/>
          </p:cNvGraphicFramePr>
          <p:nvPr/>
        </p:nvGraphicFramePr>
        <p:xfrm>
          <a:off x="7112000" y="3429000"/>
          <a:ext cx="127000" cy="228600"/>
        </p:xfrm>
        <a:graphic>
          <a:graphicData uri="http://schemas.openxmlformats.org/presentationml/2006/ole">
            <p:oleObj spid="_x0000_s150543" name="Equation" r:id="rId8" imgW="126720" imgH="228600" progId="Equation.3">
              <p:embed/>
            </p:oleObj>
          </a:graphicData>
        </a:graphic>
      </p:graphicFrame>
      <p:graphicFrame>
        <p:nvGraphicFramePr>
          <p:cNvPr id="149526" name="Object 22"/>
          <p:cNvGraphicFramePr>
            <a:graphicFrameLocks noChangeAspect="1"/>
          </p:cNvGraphicFramePr>
          <p:nvPr/>
        </p:nvGraphicFramePr>
        <p:xfrm>
          <a:off x="7734300" y="2508250"/>
          <a:ext cx="495300" cy="330200"/>
        </p:xfrm>
        <a:graphic>
          <a:graphicData uri="http://schemas.openxmlformats.org/presentationml/2006/ole">
            <p:oleObj spid="_x0000_s150544" name="Equation" r:id="rId9" imgW="495000" imgH="330120" progId="Equation.3">
              <p:embed/>
            </p:oleObj>
          </a:graphicData>
        </a:graphic>
      </p:graphicFrame>
      <p:graphicFrame>
        <p:nvGraphicFramePr>
          <p:cNvPr id="149527" name="Object 23"/>
          <p:cNvGraphicFramePr>
            <a:graphicFrameLocks noChangeAspect="1"/>
          </p:cNvGraphicFramePr>
          <p:nvPr/>
        </p:nvGraphicFramePr>
        <p:xfrm>
          <a:off x="8255000" y="3461328"/>
          <a:ext cx="355600" cy="330200"/>
        </p:xfrm>
        <a:graphic>
          <a:graphicData uri="http://schemas.openxmlformats.org/presentationml/2006/ole">
            <p:oleObj spid="_x0000_s150545" name="Equation" r:id="rId10" imgW="355320" imgH="330120" progId="Equation.3">
              <p:embed/>
            </p:oleObj>
          </a:graphicData>
        </a:graphic>
      </p:graphicFrame>
      <p:graphicFrame>
        <p:nvGraphicFramePr>
          <p:cNvPr id="149528" name="Object 24"/>
          <p:cNvGraphicFramePr>
            <a:graphicFrameLocks noChangeAspect="1"/>
          </p:cNvGraphicFramePr>
          <p:nvPr/>
        </p:nvGraphicFramePr>
        <p:xfrm>
          <a:off x="8107220" y="2992584"/>
          <a:ext cx="215900" cy="330200"/>
        </p:xfrm>
        <a:graphic>
          <a:graphicData uri="http://schemas.openxmlformats.org/presentationml/2006/ole">
            <p:oleObj spid="_x0000_s150546" name="Equation" r:id="rId11" imgW="215640" imgH="330120" progId="Equation.3">
              <p:embed/>
            </p:oleObj>
          </a:graphicData>
        </a:graphic>
      </p:graphicFrame>
      <p:sp>
        <p:nvSpPr>
          <p:cNvPr id="70" name="Rectangle 69"/>
          <p:cNvSpPr/>
          <p:nvPr/>
        </p:nvSpPr>
        <p:spPr>
          <a:xfrm>
            <a:off x="7085365" y="4724400"/>
            <a:ext cx="915635" cy="369332"/>
          </a:xfrm>
          <a:prstGeom prst="rect">
            <a:avLst/>
          </a:prstGeom>
        </p:spPr>
        <p:txBody>
          <a:bodyPr wrap="none">
            <a:spAutoFit/>
          </a:bodyPr>
          <a:lstStyle/>
          <a:p>
            <a:r>
              <a:rPr lang="en-US" dirty="0" smtClean="0">
                <a:latin typeface="Arial" pitchFamily="34" charset="0"/>
                <a:cs typeface="Arial" pitchFamily="34" charset="0"/>
              </a:rPr>
              <a:t>(Fig. 2)</a:t>
            </a:r>
            <a:endParaRPr lang="en-US" dirty="0"/>
          </a:p>
        </p:txBody>
      </p:sp>
      <p:sp>
        <p:nvSpPr>
          <p:cNvPr id="71" name="TextBox 70"/>
          <p:cNvSpPr txBox="1"/>
          <p:nvPr/>
        </p:nvSpPr>
        <p:spPr>
          <a:xfrm>
            <a:off x="304800" y="2514601"/>
            <a:ext cx="4114800" cy="3170099"/>
          </a:xfrm>
          <a:prstGeom prst="rect">
            <a:avLst/>
          </a:prstGeom>
          <a:noFill/>
        </p:spPr>
        <p:txBody>
          <a:bodyPr wrap="square" rtlCol="0">
            <a:spAutoFit/>
          </a:bodyPr>
          <a:lstStyle/>
          <a:p>
            <a:r>
              <a:rPr lang="en-US" sz="2000" dirty="0" smtClean="0">
                <a:latin typeface="Arial" pitchFamily="34" charset="0"/>
                <a:cs typeface="Arial" pitchFamily="34" charset="0"/>
              </a:rPr>
              <a:t>The point P is in the small element of area        of the cutting plane which is defined by the unit normal vector pointing in the direction from portion I to portion II as shown in Fig 2. The internal forces being transmitted across the cutting plane due to the action of plane II onto plane I result in a net force        and net moment        .        </a:t>
            </a:r>
            <a:endParaRPr lang="en-US" sz="2400" b="1" dirty="0">
              <a:latin typeface="Arial" pitchFamily="34" charset="0"/>
              <a:cs typeface="Arial" pitchFamily="34" charset="0"/>
            </a:endParaRPr>
          </a:p>
        </p:txBody>
      </p:sp>
      <p:graphicFrame>
        <p:nvGraphicFramePr>
          <p:cNvPr id="150547" name="Object 20"/>
          <p:cNvGraphicFramePr>
            <a:graphicFrameLocks noChangeAspect="1"/>
          </p:cNvGraphicFramePr>
          <p:nvPr/>
        </p:nvGraphicFramePr>
        <p:xfrm>
          <a:off x="1295400" y="2800928"/>
          <a:ext cx="419100" cy="317500"/>
        </p:xfrm>
        <a:graphic>
          <a:graphicData uri="http://schemas.openxmlformats.org/presentationml/2006/ole">
            <p:oleObj spid="_x0000_s150547" name="Equation" r:id="rId12" imgW="419040" imgH="317160" progId="Equation.3">
              <p:embed/>
            </p:oleObj>
          </a:graphicData>
        </a:graphic>
      </p:graphicFrame>
      <p:graphicFrame>
        <p:nvGraphicFramePr>
          <p:cNvPr id="150548" name="Object 22"/>
          <p:cNvGraphicFramePr>
            <a:graphicFrameLocks noChangeAspect="1"/>
          </p:cNvGraphicFramePr>
          <p:nvPr/>
        </p:nvGraphicFramePr>
        <p:xfrm>
          <a:off x="3447472" y="5299364"/>
          <a:ext cx="495300" cy="330200"/>
        </p:xfrm>
        <a:graphic>
          <a:graphicData uri="http://schemas.openxmlformats.org/presentationml/2006/ole">
            <p:oleObj spid="_x0000_s150548" name="Equation" r:id="rId13" imgW="495000" imgH="330120" progId="Equation.3">
              <p:embed/>
            </p:oleObj>
          </a:graphicData>
        </a:graphic>
      </p:graphicFrame>
      <p:graphicFrame>
        <p:nvGraphicFramePr>
          <p:cNvPr id="150549" name="Object 23"/>
          <p:cNvGraphicFramePr>
            <a:graphicFrameLocks noChangeAspect="1"/>
          </p:cNvGraphicFramePr>
          <p:nvPr/>
        </p:nvGraphicFramePr>
        <p:xfrm>
          <a:off x="1106056" y="5313216"/>
          <a:ext cx="355600" cy="330200"/>
        </p:xfrm>
        <a:graphic>
          <a:graphicData uri="http://schemas.openxmlformats.org/presentationml/2006/ole">
            <p:oleObj spid="_x0000_s150549" name="Equation" r:id="rId14" imgW="355320" imgH="330120" progId="Equation.3">
              <p:embed/>
            </p:oleObj>
          </a:graphicData>
        </a:graphic>
      </p:graphicFrame>
      <p:sp>
        <p:nvSpPr>
          <p:cNvPr id="51" name="TextBox 50"/>
          <p:cNvSpPr txBox="1"/>
          <p:nvPr/>
        </p:nvSpPr>
        <p:spPr>
          <a:xfrm>
            <a:off x="304800" y="5638800"/>
            <a:ext cx="8382000" cy="707886"/>
          </a:xfrm>
          <a:prstGeom prst="rect">
            <a:avLst/>
          </a:prstGeom>
          <a:noFill/>
        </p:spPr>
        <p:txBody>
          <a:bodyPr wrap="square" rtlCol="0">
            <a:spAutoFit/>
          </a:bodyPr>
          <a:lstStyle/>
          <a:p>
            <a:r>
              <a:rPr lang="en-US" sz="2000" dirty="0" smtClean="0">
                <a:latin typeface="Arial" pitchFamily="34" charset="0"/>
                <a:cs typeface="Arial" pitchFamily="34" charset="0"/>
              </a:rPr>
              <a:t>The Cauchy principle asserts that in </a:t>
            </a:r>
          </a:p>
          <a:p>
            <a:r>
              <a:rPr lang="en-US" sz="2000" dirty="0" smtClean="0">
                <a:latin typeface="Arial" pitchFamily="34" charset="0"/>
                <a:cs typeface="Arial" pitchFamily="34" charset="0"/>
              </a:rPr>
              <a:t>the limiting sense i.e.  </a:t>
            </a:r>
          </a:p>
        </p:txBody>
      </p:sp>
      <p:graphicFrame>
        <p:nvGraphicFramePr>
          <p:cNvPr id="150551" name="Object 23"/>
          <p:cNvGraphicFramePr>
            <a:graphicFrameLocks noChangeAspect="1"/>
          </p:cNvGraphicFramePr>
          <p:nvPr/>
        </p:nvGraphicFramePr>
        <p:xfrm>
          <a:off x="3200400" y="6000750"/>
          <a:ext cx="4343400" cy="635000"/>
        </p:xfrm>
        <a:graphic>
          <a:graphicData uri="http://schemas.openxmlformats.org/presentationml/2006/ole">
            <p:oleObj spid="_x0000_s150551" name="Equation" r:id="rId15" imgW="4343400" imgH="63468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principle</a:t>
            </a:r>
            <a:endParaRPr lang="en-US" sz="2400" b="1" dirty="0">
              <a:latin typeface="Arial" pitchFamily="34" charset="0"/>
              <a:cs typeface="Arial" pitchFamily="34" charset="0"/>
            </a:endParaRPr>
          </a:p>
        </p:txBody>
      </p:sp>
      <p:sp>
        <p:nvSpPr>
          <p:cNvPr id="4" name="TextBox 3"/>
          <p:cNvSpPr txBox="1"/>
          <p:nvPr/>
        </p:nvSpPr>
        <p:spPr>
          <a:xfrm>
            <a:off x="304800" y="1066800"/>
            <a:ext cx="8382000" cy="2862322"/>
          </a:xfrm>
          <a:prstGeom prst="rect">
            <a:avLst/>
          </a:prstGeom>
          <a:noFill/>
        </p:spPr>
        <p:txBody>
          <a:bodyPr wrap="square" rtlCol="0">
            <a:spAutoFit/>
          </a:bodyPr>
          <a:lstStyle/>
          <a:p>
            <a:r>
              <a:rPr lang="en-US" sz="2000" dirty="0" smtClean="0">
                <a:latin typeface="Arial" pitchFamily="34" charset="0"/>
                <a:cs typeface="Arial" pitchFamily="34" charset="0"/>
              </a:rPr>
              <a:t>The vector                is called the stress vector. In above equations, we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assume that in the limit at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the moment vector vanishes and there is no concentrated moment of couple stress as it is called.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Notice that in the symbol       , the appearance of normal vector      is important to emphasize that corresponding to a different cutting plane, there exists a different      with a different associated stress tensor. The pair          defines the state of stress at that point.</a:t>
            </a:r>
            <a:endParaRPr lang="en-US" sz="2400" dirty="0">
              <a:latin typeface="Arial" pitchFamily="34" charset="0"/>
              <a:cs typeface="Arial" pitchFamily="34" charset="0"/>
            </a:endParaRPr>
          </a:p>
        </p:txBody>
      </p:sp>
      <p:graphicFrame>
        <p:nvGraphicFramePr>
          <p:cNvPr id="152578" name="Object 2"/>
          <p:cNvGraphicFramePr>
            <a:graphicFrameLocks noChangeAspect="1"/>
          </p:cNvGraphicFramePr>
          <p:nvPr/>
        </p:nvGraphicFramePr>
        <p:xfrm>
          <a:off x="1655616" y="1032164"/>
          <a:ext cx="1028700" cy="635000"/>
        </p:xfrm>
        <a:graphic>
          <a:graphicData uri="http://schemas.openxmlformats.org/presentationml/2006/ole">
            <p:oleObj spid="_x0000_s152578" name="Equation" r:id="rId3" imgW="1028520" imgH="634680" progId="Equation.3">
              <p:embed/>
            </p:oleObj>
          </a:graphicData>
        </a:graphic>
      </p:graphicFrame>
      <p:graphicFrame>
        <p:nvGraphicFramePr>
          <p:cNvPr id="152579" name="Object 3"/>
          <p:cNvGraphicFramePr>
            <a:graphicFrameLocks noChangeAspect="1"/>
          </p:cNvGraphicFramePr>
          <p:nvPr/>
        </p:nvGraphicFramePr>
        <p:xfrm>
          <a:off x="3276600" y="2581564"/>
          <a:ext cx="381000" cy="393700"/>
        </p:xfrm>
        <a:graphic>
          <a:graphicData uri="http://schemas.openxmlformats.org/presentationml/2006/ole">
            <p:oleObj spid="_x0000_s152579" name="Equation" r:id="rId4" imgW="380880" imgH="393480" progId="Equation.3">
              <p:embed/>
            </p:oleObj>
          </a:graphicData>
        </a:graphic>
      </p:graphicFrame>
      <p:graphicFrame>
        <p:nvGraphicFramePr>
          <p:cNvPr id="152580" name="Object 4"/>
          <p:cNvGraphicFramePr>
            <a:graphicFrameLocks noChangeAspect="1"/>
          </p:cNvGraphicFramePr>
          <p:nvPr/>
        </p:nvGraphicFramePr>
        <p:xfrm>
          <a:off x="7541488" y="2650116"/>
          <a:ext cx="203200" cy="254000"/>
        </p:xfrm>
        <a:graphic>
          <a:graphicData uri="http://schemas.openxmlformats.org/presentationml/2006/ole">
            <p:oleObj spid="_x0000_s152580" name="Equation" r:id="rId5" imgW="203040" imgH="253800" progId="Equation.3">
              <p:embed/>
            </p:oleObj>
          </a:graphicData>
        </a:graphic>
      </p:graphicFrame>
      <p:graphicFrame>
        <p:nvGraphicFramePr>
          <p:cNvPr id="152581" name="Object 5"/>
          <p:cNvGraphicFramePr>
            <a:graphicFrameLocks noChangeAspect="1"/>
          </p:cNvGraphicFramePr>
          <p:nvPr/>
        </p:nvGraphicFramePr>
        <p:xfrm>
          <a:off x="3029528" y="3241964"/>
          <a:ext cx="203200" cy="254000"/>
        </p:xfrm>
        <a:graphic>
          <a:graphicData uri="http://schemas.openxmlformats.org/presentationml/2006/ole">
            <p:oleObj spid="_x0000_s152581" name="Equation" r:id="rId6" imgW="203040" imgH="253800" progId="Equation.3">
              <p:embed/>
            </p:oleObj>
          </a:graphicData>
        </a:graphic>
      </p:graphicFrame>
      <p:graphicFrame>
        <p:nvGraphicFramePr>
          <p:cNvPr id="152582" name="Object 6"/>
          <p:cNvGraphicFramePr>
            <a:graphicFrameLocks noChangeAspect="1"/>
          </p:cNvGraphicFramePr>
          <p:nvPr/>
        </p:nvGraphicFramePr>
        <p:xfrm>
          <a:off x="863596" y="3486728"/>
          <a:ext cx="622300" cy="393700"/>
        </p:xfrm>
        <a:graphic>
          <a:graphicData uri="http://schemas.openxmlformats.org/presentationml/2006/ole">
            <p:oleObj spid="_x0000_s152582" name="Equation" r:id="rId7" imgW="622080" imgH="393480" progId="Equation.3">
              <p:embed/>
            </p:oleObj>
          </a:graphicData>
        </a:graphic>
      </p:graphicFrame>
      <p:sp>
        <p:nvSpPr>
          <p:cNvPr id="11" name="Chord 10"/>
          <p:cNvSpPr/>
          <p:nvPr/>
        </p:nvSpPr>
        <p:spPr>
          <a:xfrm rot="20006500">
            <a:off x="6373647" y="4592539"/>
            <a:ext cx="1577416" cy="812701"/>
          </a:xfrm>
          <a:prstGeom prst="chord">
            <a:avLst>
              <a:gd name="adj1" fmla="val 5246418"/>
              <a:gd name="adj2" fmla="val 16345245"/>
            </a:avLst>
          </a:prstGeom>
          <a:solidFill>
            <a:schemeClr val="bg2"/>
          </a:solidFill>
          <a:ln>
            <a:solidFill>
              <a:schemeClr val="bg2">
                <a:lumMod val="9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9994667">
            <a:off x="7013913" y="4600735"/>
            <a:ext cx="293407" cy="805678"/>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62"/>
          <p:cNvGrpSpPr/>
          <p:nvPr/>
        </p:nvGrpSpPr>
        <p:grpSpPr>
          <a:xfrm>
            <a:off x="7056580" y="4880322"/>
            <a:ext cx="228600" cy="228600"/>
            <a:chOff x="6858000" y="2667000"/>
            <a:chExt cx="228600" cy="228600"/>
          </a:xfrm>
        </p:grpSpPr>
        <p:sp>
          <p:nvSpPr>
            <p:cNvPr id="14" name="Flowchart: Connector 13"/>
            <p:cNvSpPr/>
            <p:nvPr/>
          </p:nvSpPr>
          <p:spPr>
            <a:xfrm>
              <a:off x="6858000" y="2667000"/>
              <a:ext cx="228600" cy="228600"/>
            </a:xfrm>
            <a:prstGeom prst="flowChartConnector">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p:cNvSpPr/>
            <p:nvPr/>
          </p:nvSpPr>
          <p:spPr>
            <a:xfrm>
              <a:off x="6934200" y="274320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6" name="Object 7"/>
          <p:cNvGraphicFramePr>
            <a:graphicFrameLocks noChangeAspect="1"/>
          </p:cNvGraphicFramePr>
          <p:nvPr/>
        </p:nvGraphicFramePr>
        <p:xfrm>
          <a:off x="6483350" y="4053670"/>
          <a:ext cx="419100" cy="317500"/>
        </p:xfrm>
        <a:graphic>
          <a:graphicData uri="http://schemas.openxmlformats.org/presentationml/2006/ole">
            <p:oleObj spid="_x0000_s152584" name="Equation" r:id="rId8" imgW="419040" imgH="317160" progId="Equation.3">
              <p:embed/>
            </p:oleObj>
          </a:graphicData>
        </a:graphic>
      </p:graphicFrame>
      <p:graphicFrame>
        <p:nvGraphicFramePr>
          <p:cNvPr id="17" name="Object 21"/>
          <p:cNvGraphicFramePr>
            <a:graphicFrameLocks noChangeAspect="1"/>
          </p:cNvGraphicFramePr>
          <p:nvPr/>
        </p:nvGraphicFramePr>
        <p:xfrm>
          <a:off x="6654800" y="5071978"/>
          <a:ext cx="127000" cy="228600"/>
        </p:xfrm>
        <a:graphic>
          <a:graphicData uri="http://schemas.openxmlformats.org/presentationml/2006/ole">
            <p:oleObj spid="_x0000_s152585" name="Equation" r:id="rId9" imgW="126720" imgH="228600" progId="Equation.3">
              <p:embed/>
            </p:oleObj>
          </a:graphicData>
        </a:graphic>
      </p:graphicFrame>
      <p:graphicFrame>
        <p:nvGraphicFramePr>
          <p:cNvPr id="18" name="Object 22"/>
          <p:cNvGraphicFramePr>
            <a:graphicFrameLocks noChangeAspect="1"/>
          </p:cNvGraphicFramePr>
          <p:nvPr/>
        </p:nvGraphicFramePr>
        <p:xfrm>
          <a:off x="7277100" y="4151228"/>
          <a:ext cx="495300" cy="330200"/>
        </p:xfrm>
        <a:graphic>
          <a:graphicData uri="http://schemas.openxmlformats.org/presentationml/2006/ole">
            <p:oleObj spid="_x0000_s152586" name="Equation" r:id="rId10" imgW="495000" imgH="330120" progId="Equation.3">
              <p:embed/>
            </p:oleObj>
          </a:graphicData>
        </a:graphic>
      </p:graphicFrame>
      <p:graphicFrame>
        <p:nvGraphicFramePr>
          <p:cNvPr id="19" name="Object 23"/>
          <p:cNvGraphicFramePr>
            <a:graphicFrameLocks noChangeAspect="1"/>
          </p:cNvGraphicFramePr>
          <p:nvPr/>
        </p:nvGraphicFramePr>
        <p:xfrm>
          <a:off x="7797800" y="5104306"/>
          <a:ext cx="355600" cy="330200"/>
        </p:xfrm>
        <a:graphic>
          <a:graphicData uri="http://schemas.openxmlformats.org/presentationml/2006/ole">
            <p:oleObj spid="_x0000_s152587" name="Equation" r:id="rId11" imgW="355320" imgH="330120" progId="Equation.3">
              <p:embed/>
            </p:oleObj>
          </a:graphicData>
        </a:graphic>
      </p:graphicFrame>
      <p:graphicFrame>
        <p:nvGraphicFramePr>
          <p:cNvPr id="20" name="Object 24"/>
          <p:cNvGraphicFramePr>
            <a:graphicFrameLocks noChangeAspect="1"/>
          </p:cNvGraphicFramePr>
          <p:nvPr/>
        </p:nvGraphicFramePr>
        <p:xfrm>
          <a:off x="7650020" y="4635562"/>
          <a:ext cx="215900" cy="330200"/>
        </p:xfrm>
        <a:graphic>
          <a:graphicData uri="http://schemas.openxmlformats.org/presentationml/2006/ole">
            <p:oleObj spid="_x0000_s152588" name="Equation" r:id="rId12" imgW="215640" imgH="330120" progId="Equation.3">
              <p:embed/>
            </p:oleObj>
          </a:graphicData>
        </a:graphic>
      </p:graphicFrame>
      <p:cxnSp>
        <p:nvCxnSpPr>
          <p:cNvPr id="21" name="Straight Arrow Connector 20"/>
          <p:cNvCxnSpPr/>
          <p:nvPr/>
        </p:nvCxnSpPr>
        <p:spPr>
          <a:xfrm flipV="1">
            <a:off x="7181272" y="4868358"/>
            <a:ext cx="457200" cy="153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190508" y="5029994"/>
            <a:ext cx="609600" cy="2278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7066575" y="4599743"/>
            <a:ext cx="534194"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Freeform 23"/>
          <p:cNvSpPr/>
          <p:nvPr/>
        </p:nvSpPr>
        <p:spPr>
          <a:xfrm>
            <a:off x="6772563" y="4393260"/>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principle</a:t>
            </a:r>
            <a:endParaRPr lang="en-US" sz="2400" b="1" dirty="0">
              <a:latin typeface="Arial" pitchFamily="34" charset="0"/>
              <a:cs typeface="Arial" pitchFamily="34" charset="0"/>
            </a:endParaRPr>
          </a:p>
        </p:txBody>
      </p:sp>
      <p:sp>
        <p:nvSpPr>
          <p:cNvPr id="5" name="TextBox 4"/>
          <p:cNvSpPr txBox="1"/>
          <p:nvPr/>
        </p:nvSpPr>
        <p:spPr>
          <a:xfrm>
            <a:off x="304800" y="1219200"/>
            <a:ext cx="8610600" cy="400110"/>
          </a:xfrm>
          <a:prstGeom prst="rect">
            <a:avLst/>
          </a:prstGeom>
          <a:noFill/>
        </p:spPr>
        <p:txBody>
          <a:bodyPr wrap="square" rtlCol="0">
            <a:spAutoFit/>
          </a:bodyPr>
          <a:lstStyle/>
          <a:p>
            <a:r>
              <a:rPr lang="en-US" sz="2000" dirty="0" smtClean="0">
                <a:latin typeface="Arial" pitchFamily="34" charset="0"/>
                <a:cs typeface="Arial" pitchFamily="34" charset="0"/>
              </a:rPr>
              <a:t>principle of linear momentum for portion I and portion II…</a:t>
            </a:r>
            <a:endParaRPr lang="en-US" sz="2000" dirty="0">
              <a:latin typeface="Arial" pitchFamily="34" charset="0"/>
              <a:cs typeface="Arial" pitchFamily="34" charset="0"/>
            </a:endParaRPr>
          </a:p>
        </p:txBody>
      </p:sp>
      <p:graphicFrame>
        <p:nvGraphicFramePr>
          <p:cNvPr id="153602" name="Object 2"/>
          <p:cNvGraphicFramePr>
            <a:graphicFrameLocks noChangeAspect="1"/>
          </p:cNvGraphicFramePr>
          <p:nvPr/>
        </p:nvGraphicFramePr>
        <p:xfrm>
          <a:off x="1054100" y="1568450"/>
          <a:ext cx="3352800" cy="1727200"/>
        </p:xfrm>
        <a:graphic>
          <a:graphicData uri="http://schemas.openxmlformats.org/presentationml/2006/ole">
            <p:oleObj spid="_x0000_s153602" name="Equation" r:id="rId3" imgW="3352680" imgH="1726920" progId="Equation.3">
              <p:embed/>
            </p:oleObj>
          </a:graphicData>
        </a:graphic>
      </p:graphicFrame>
      <p:graphicFrame>
        <p:nvGraphicFramePr>
          <p:cNvPr id="153603" name="Object 3"/>
          <p:cNvGraphicFramePr>
            <a:graphicFrameLocks noChangeAspect="1"/>
          </p:cNvGraphicFramePr>
          <p:nvPr/>
        </p:nvGraphicFramePr>
        <p:xfrm>
          <a:off x="1028700" y="3771900"/>
          <a:ext cx="3200400" cy="787400"/>
        </p:xfrm>
        <a:graphic>
          <a:graphicData uri="http://schemas.openxmlformats.org/presentationml/2006/ole">
            <p:oleObj spid="_x0000_s153603" name="Equation" r:id="rId4" imgW="3200400" imgH="787320" progId="Equation.3">
              <p:embed/>
            </p:oleObj>
          </a:graphicData>
        </a:graphic>
      </p:graphicFrame>
      <p:sp>
        <p:nvSpPr>
          <p:cNvPr id="8" name="TextBox 7"/>
          <p:cNvSpPr txBox="1"/>
          <p:nvPr/>
        </p:nvSpPr>
        <p:spPr>
          <a:xfrm>
            <a:off x="304800" y="3352800"/>
            <a:ext cx="8610600" cy="400110"/>
          </a:xfrm>
          <a:prstGeom prst="rect">
            <a:avLst/>
          </a:prstGeom>
          <a:noFill/>
        </p:spPr>
        <p:txBody>
          <a:bodyPr wrap="square" rtlCol="0">
            <a:spAutoFit/>
          </a:bodyPr>
          <a:lstStyle/>
          <a:p>
            <a:r>
              <a:rPr lang="en-US" sz="2000" dirty="0" smtClean="0">
                <a:latin typeface="Arial" pitchFamily="34" charset="0"/>
                <a:cs typeface="Arial" pitchFamily="34" charset="0"/>
              </a:rPr>
              <a:t>for the whole body</a:t>
            </a:r>
            <a:endParaRPr lang="en-US" sz="2000" dirty="0">
              <a:latin typeface="Arial" pitchFamily="34" charset="0"/>
              <a:cs typeface="Arial" pitchFamily="34" charset="0"/>
            </a:endParaRPr>
          </a:p>
        </p:txBody>
      </p:sp>
      <p:graphicFrame>
        <p:nvGraphicFramePr>
          <p:cNvPr id="153604" name="Object 4"/>
          <p:cNvGraphicFramePr>
            <a:graphicFrameLocks noChangeAspect="1"/>
          </p:cNvGraphicFramePr>
          <p:nvPr/>
        </p:nvGraphicFramePr>
        <p:xfrm>
          <a:off x="1136650" y="4559300"/>
          <a:ext cx="2921000" cy="787400"/>
        </p:xfrm>
        <a:graphic>
          <a:graphicData uri="http://schemas.openxmlformats.org/presentationml/2006/ole">
            <p:oleObj spid="_x0000_s153604" name="Equation" r:id="rId5" imgW="2920680" imgH="787320" progId="Equation.3">
              <p:embed/>
            </p:oleObj>
          </a:graphicData>
        </a:graphic>
      </p:graphicFrame>
      <p:sp>
        <p:nvSpPr>
          <p:cNvPr id="10" name="TextBox 9"/>
          <p:cNvSpPr txBox="1"/>
          <p:nvPr/>
        </p:nvSpPr>
        <p:spPr>
          <a:xfrm>
            <a:off x="304800" y="5257800"/>
            <a:ext cx="8610600" cy="400110"/>
          </a:xfrm>
          <a:prstGeom prst="rect">
            <a:avLst/>
          </a:prstGeom>
          <a:noFill/>
        </p:spPr>
        <p:txBody>
          <a:bodyPr wrap="square" rtlCol="0">
            <a:spAutoFit/>
          </a:bodyPr>
          <a:lstStyle/>
          <a:p>
            <a:r>
              <a:rPr lang="en-US" sz="2000" dirty="0" smtClean="0">
                <a:latin typeface="Arial" pitchFamily="34" charset="0"/>
                <a:cs typeface="Arial" pitchFamily="34" charset="0"/>
              </a:rPr>
              <a:t>on surface element S*</a:t>
            </a:r>
            <a:endParaRPr lang="en-US" sz="2000" dirty="0">
              <a:latin typeface="Arial" pitchFamily="34" charset="0"/>
              <a:cs typeface="Arial" pitchFamily="34" charset="0"/>
            </a:endParaRPr>
          </a:p>
        </p:txBody>
      </p:sp>
      <p:graphicFrame>
        <p:nvGraphicFramePr>
          <p:cNvPr id="153605" name="Object 5"/>
          <p:cNvGraphicFramePr>
            <a:graphicFrameLocks noChangeAspect="1"/>
          </p:cNvGraphicFramePr>
          <p:nvPr/>
        </p:nvGraphicFramePr>
        <p:xfrm>
          <a:off x="1435100" y="5632450"/>
          <a:ext cx="2349500" cy="774700"/>
        </p:xfrm>
        <a:graphic>
          <a:graphicData uri="http://schemas.openxmlformats.org/presentationml/2006/ole">
            <p:oleObj spid="_x0000_s153605" name="Equation" r:id="rId6" imgW="2349360" imgH="774360" progId="Equation.3">
              <p:embed/>
            </p:oleObj>
          </a:graphicData>
        </a:graphic>
      </p:graphicFrame>
      <p:sp>
        <p:nvSpPr>
          <p:cNvPr id="12" name="Oval 11"/>
          <p:cNvSpPr/>
          <p:nvPr/>
        </p:nvSpPr>
        <p:spPr>
          <a:xfrm rot="20054965">
            <a:off x="6507884" y="3481890"/>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3" name="Object 7"/>
          <p:cNvGraphicFramePr>
            <a:graphicFrameLocks noChangeAspect="1"/>
          </p:cNvGraphicFramePr>
          <p:nvPr/>
        </p:nvGraphicFramePr>
        <p:xfrm>
          <a:off x="6601978" y="2854971"/>
          <a:ext cx="241300" cy="317500"/>
        </p:xfrm>
        <a:graphic>
          <a:graphicData uri="http://schemas.openxmlformats.org/presentationml/2006/ole">
            <p:oleObj spid="_x0000_s153606" name="Equation" r:id="rId7" imgW="241200" imgH="317160" progId="Equation.3">
              <p:embed/>
            </p:oleObj>
          </a:graphicData>
        </a:graphic>
      </p:graphicFrame>
      <p:sp>
        <p:nvSpPr>
          <p:cNvPr id="15" name="Oval 14"/>
          <p:cNvSpPr/>
          <p:nvPr/>
        </p:nvSpPr>
        <p:spPr>
          <a:xfrm rot="20268790">
            <a:off x="7086227" y="3518632"/>
            <a:ext cx="293407" cy="788425"/>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6784398" y="3111995"/>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8" name="Object 18"/>
          <p:cNvGraphicFramePr>
            <a:graphicFrameLocks noChangeAspect="1"/>
          </p:cNvGraphicFramePr>
          <p:nvPr/>
        </p:nvGraphicFramePr>
        <p:xfrm>
          <a:off x="6851362" y="3958857"/>
          <a:ext cx="127000" cy="228600"/>
        </p:xfrm>
        <a:graphic>
          <a:graphicData uri="http://schemas.openxmlformats.org/presentationml/2006/ole">
            <p:oleObj spid="_x0000_s153608" name="Equation" r:id="rId8" imgW="126720" imgH="228600" progId="Equation.3">
              <p:embed/>
            </p:oleObj>
          </a:graphicData>
        </a:graphic>
      </p:graphicFrame>
      <p:graphicFrame>
        <p:nvGraphicFramePr>
          <p:cNvPr id="19" name="Object 19"/>
          <p:cNvGraphicFramePr>
            <a:graphicFrameLocks noChangeAspect="1"/>
          </p:cNvGraphicFramePr>
          <p:nvPr/>
        </p:nvGraphicFramePr>
        <p:xfrm>
          <a:off x="7393998" y="3559385"/>
          <a:ext cx="203200" cy="228600"/>
        </p:xfrm>
        <a:graphic>
          <a:graphicData uri="http://schemas.openxmlformats.org/presentationml/2006/ole">
            <p:oleObj spid="_x0000_s153609" name="Equation" r:id="rId9" imgW="203040" imgH="22860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principle</a:t>
            </a:r>
            <a:endParaRPr lang="en-US" sz="2400" b="1" dirty="0">
              <a:latin typeface="Arial" pitchFamily="34" charset="0"/>
              <a:cs typeface="Arial" pitchFamily="34" charset="0"/>
            </a:endParaRPr>
          </a:p>
        </p:txBody>
      </p:sp>
      <p:sp>
        <p:nvSpPr>
          <p:cNvPr id="4" name="TextBox 3"/>
          <p:cNvSpPr txBox="1"/>
          <p:nvPr/>
        </p:nvSpPr>
        <p:spPr>
          <a:xfrm>
            <a:off x="314036" y="928407"/>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Portion I onto portion II</a:t>
            </a:r>
            <a:endParaRPr lang="en-US" sz="2000" b="1" dirty="0">
              <a:latin typeface="Arial" pitchFamily="34" charset="0"/>
              <a:cs typeface="Arial" pitchFamily="34" charset="0"/>
            </a:endParaRPr>
          </a:p>
        </p:txBody>
      </p:sp>
      <p:graphicFrame>
        <p:nvGraphicFramePr>
          <p:cNvPr id="153605" name="Object 5"/>
          <p:cNvGraphicFramePr>
            <a:graphicFrameLocks noChangeAspect="1"/>
          </p:cNvGraphicFramePr>
          <p:nvPr/>
        </p:nvGraphicFramePr>
        <p:xfrm>
          <a:off x="514350" y="1454150"/>
          <a:ext cx="2057400" cy="774700"/>
        </p:xfrm>
        <a:graphic>
          <a:graphicData uri="http://schemas.openxmlformats.org/presentationml/2006/ole">
            <p:oleObj spid="_x0000_s169989" name="Equation" r:id="rId3" imgW="2057400" imgH="774360" progId="Equation.3">
              <p:embed/>
            </p:oleObj>
          </a:graphicData>
        </a:graphic>
      </p:graphicFrame>
      <p:graphicFrame>
        <p:nvGraphicFramePr>
          <p:cNvPr id="169990" name="Object 5"/>
          <p:cNvGraphicFramePr>
            <a:graphicFrameLocks noChangeAspect="1"/>
          </p:cNvGraphicFramePr>
          <p:nvPr/>
        </p:nvGraphicFramePr>
        <p:xfrm>
          <a:off x="2810168" y="1558636"/>
          <a:ext cx="1790700" cy="393700"/>
        </p:xfrm>
        <a:graphic>
          <a:graphicData uri="http://schemas.openxmlformats.org/presentationml/2006/ole">
            <p:oleObj spid="_x0000_s169990" name="Equation" r:id="rId4" imgW="1790640" imgH="393480" progId="Equation.3">
              <p:embed/>
            </p:oleObj>
          </a:graphicData>
        </a:graphic>
      </p:graphicFrame>
      <p:graphicFrame>
        <p:nvGraphicFramePr>
          <p:cNvPr id="169991" name="Object 5"/>
          <p:cNvGraphicFramePr>
            <a:graphicFrameLocks noChangeAspect="1"/>
          </p:cNvGraphicFramePr>
          <p:nvPr/>
        </p:nvGraphicFramePr>
        <p:xfrm>
          <a:off x="1066800" y="2438400"/>
          <a:ext cx="1257300" cy="393700"/>
        </p:xfrm>
        <a:graphic>
          <a:graphicData uri="http://schemas.openxmlformats.org/presentationml/2006/ole">
            <p:oleObj spid="_x0000_s169991" name="Equation" r:id="rId5" imgW="1257120" imgH="393480" progId="Equation.3">
              <p:embed/>
            </p:oleObj>
          </a:graphicData>
        </a:graphic>
      </p:graphicFrame>
      <p:cxnSp>
        <p:nvCxnSpPr>
          <p:cNvPr id="14" name="Straight Arrow Connector 13"/>
          <p:cNvCxnSpPr/>
          <p:nvPr/>
        </p:nvCxnSpPr>
        <p:spPr>
          <a:xfrm rot="5400000" flipH="1" flipV="1">
            <a:off x="5561807" y="3617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flipV="1">
            <a:off x="5791201" y="4455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400801" y="4455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7" name="Object 4"/>
          <p:cNvGraphicFramePr>
            <a:graphicFrameLocks noChangeAspect="1"/>
          </p:cNvGraphicFramePr>
          <p:nvPr/>
        </p:nvGraphicFramePr>
        <p:xfrm>
          <a:off x="5715000" y="4864100"/>
          <a:ext cx="228600" cy="317500"/>
        </p:xfrm>
        <a:graphic>
          <a:graphicData uri="http://schemas.openxmlformats.org/presentationml/2006/ole">
            <p:oleObj spid="_x0000_s169992" name="Equation" r:id="rId6" imgW="228600" imgH="317160" progId="Equation.3">
              <p:embed/>
            </p:oleObj>
          </a:graphicData>
        </a:graphic>
      </p:graphicFrame>
      <p:graphicFrame>
        <p:nvGraphicFramePr>
          <p:cNvPr id="18" name="Object 5"/>
          <p:cNvGraphicFramePr>
            <a:graphicFrameLocks noChangeAspect="1"/>
          </p:cNvGraphicFramePr>
          <p:nvPr/>
        </p:nvGraphicFramePr>
        <p:xfrm>
          <a:off x="8639464" y="4372842"/>
          <a:ext cx="254000" cy="317500"/>
        </p:xfrm>
        <a:graphic>
          <a:graphicData uri="http://schemas.openxmlformats.org/presentationml/2006/ole">
            <p:oleObj spid="_x0000_s169993" name="Equation" r:id="rId7" imgW="253800" imgH="317160" progId="Equation.3">
              <p:embed/>
            </p:oleObj>
          </a:graphicData>
        </a:graphic>
      </p:graphicFrame>
      <p:graphicFrame>
        <p:nvGraphicFramePr>
          <p:cNvPr id="19" name="Object 6"/>
          <p:cNvGraphicFramePr>
            <a:graphicFrameLocks noChangeAspect="1"/>
          </p:cNvGraphicFramePr>
          <p:nvPr/>
        </p:nvGraphicFramePr>
        <p:xfrm>
          <a:off x="6102350" y="2626592"/>
          <a:ext cx="254000" cy="330200"/>
        </p:xfrm>
        <a:graphic>
          <a:graphicData uri="http://schemas.openxmlformats.org/presentationml/2006/ole">
            <p:oleObj spid="_x0000_s169994" name="Equation" r:id="rId8" imgW="253800" imgH="330120" progId="Equation.3">
              <p:embed/>
            </p:oleObj>
          </a:graphicData>
        </a:graphic>
      </p:graphicFrame>
      <p:graphicFrame>
        <p:nvGraphicFramePr>
          <p:cNvPr id="20" name="Object 10"/>
          <p:cNvGraphicFramePr>
            <a:graphicFrameLocks noChangeAspect="1"/>
          </p:cNvGraphicFramePr>
          <p:nvPr/>
        </p:nvGraphicFramePr>
        <p:xfrm>
          <a:off x="6132944" y="4260272"/>
          <a:ext cx="228600" cy="241300"/>
        </p:xfrm>
        <a:graphic>
          <a:graphicData uri="http://schemas.openxmlformats.org/presentationml/2006/ole">
            <p:oleObj spid="_x0000_s169995" name="Equation" r:id="rId9" imgW="228600" imgH="241200" progId="Equation.3">
              <p:embed/>
            </p:oleObj>
          </a:graphicData>
        </a:graphic>
      </p:graphicFrame>
      <p:cxnSp>
        <p:nvCxnSpPr>
          <p:cNvPr id="21" name="Straight Arrow Connector 20"/>
          <p:cNvCxnSpPr/>
          <p:nvPr/>
        </p:nvCxnSpPr>
        <p:spPr>
          <a:xfrm rot="5400000" flipH="1" flipV="1">
            <a:off x="2154743" y="3602759"/>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flipV="1">
            <a:off x="2384137" y="4440956"/>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2993737" y="4440958"/>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rot="20054965">
            <a:off x="3533486" y="2942797"/>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5" name="Object 4"/>
          <p:cNvGraphicFramePr>
            <a:graphicFrameLocks noChangeAspect="1"/>
          </p:cNvGraphicFramePr>
          <p:nvPr/>
        </p:nvGraphicFramePr>
        <p:xfrm>
          <a:off x="2307936" y="4849666"/>
          <a:ext cx="228600" cy="317500"/>
        </p:xfrm>
        <a:graphic>
          <a:graphicData uri="http://schemas.openxmlformats.org/presentationml/2006/ole">
            <p:oleObj spid="_x0000_s169996" name="Equation" r:id="rId10" imgW="228600" imgH="317160" progId="Equation.3">
              <p:embed/>
            </p:oleObj>
          </a:graphicData>
        </a:graphic>
      </p:graphicFrame>
      <p:graphicFrame>
        <p:nvGraphicFramePr>
          <p:cNvPr id="26" name="Object 5"/>
          <p:cNvGraphicFramePr>
            <a:graphicFrameLocks noChangeAspect="1"/>
          </p:cNvGraphicFramePr>
          <p:nvPr/>
        </p:nvGraphicFramePr>
        <p:xfrm>
          <a:off x="5232400" y="4358408"/>
          <a:ext cx="254000" cy="317500"/>
        </p:xfrm>
        <a:graphic>
          <a:graphicData uri="http://schemas.openxmlformats.org/presentationml/2006/ole">
            <p:oleObj spid="_x0000_s169997" name="Equation" r:id="rId11" imgW="253800" imgH="317160" progId="Equation.3">
              <p:embed/>
            </p:oleObj>
          </a:graphicData>
        </a:graphic>
      </p:graphicFrame>
      <p:graphicFrame>
        <p:nvGraphicFramePr>
          <p:cNvPr id="27" name="Object 6"/>
          <p:cNvGraphicFramePr>
            <a:graphicFrameLocks noChangeAspect="1"/>
          </p:cNvGraphicFramePr>
          <p:nvPr/>
        </p:nvGraphicFramePr>
        <p:xfrm>
          <a:off x="2695286" y="2612158"/>
          <a:ext cx="254000" cy="330200"/>
        </p:xfrm>
        <a:graphic>
          <a:graphicData uri="http://schemas.openxmlformats.org/presentationml/2006/ole">
            <p:oleObj spid="_x0000_s169998" name="Equation" r:id="rId12" imgW="253800" imgH="330120" progId="Equation.3">
              <p:embed/>
            </p:oleObj>
          </a:graphicData>
        </a:graphic>
      </p:graphicFrame>
      <p:graphicFrame>
        <p:nvGraphicFramePr>
          <p:cNvPr id="28" name="Object 7"/>
          <p:cNvGraphicFramePr>
            <a:graphicFrameLocks noChangeAspect="1"/>
          </p:cNvGraphicFramePr>
          <p:nvPr/>
        </p:nvGraphicFramePr>
        <p:xfrm>
          <a:off x="3627580" y="2315878"/>
          <a:ext cx="241300" cy="317500"/>
        </p:xfrm>
        <a:graphic>
          <a:graphicData uri="http://schemas.openxmlformats.org/presentationml/2006/ole">
            <p:oleObj spid="_x0000_s169999" name="Equation" r:id="rId13" imgW="241200" imgH="317160" progId="Equation.3">
              <p:embed/>
            </p:oleObj>
          </a:graphicData>
        </a:graphic>
      </p:graphicFrame>
      <p:graphicFrame>
        <p:nvGraphicFramePr>
          <p:cNvPr id="29" name="Object 8"/>
          <p:cNvGraphicFramePr>
            <a:graphicFrameLocks noChangeAspect="1"/>
          </p:cNvGraphicFramePr>
          <p:nvPr/>
        </p:nvGraphicFramePr>
        <p:xfrm>
          <a:off x="4920961" y="2389908"/>
          <a:ext cx="203200" cy="228600"/>
        </p:xfrm>
        <a:graphic>
          <a:graphicData uri="http://schemas.openxmlformats.org/presentationml/2006/ole">
            <p:oleObj spid="_x0000_s170000" name="Equation" r:id="rId14" imgW="203040" imgH="228600" progId="Equation.3">
              <p:embed/>
            </p:oleObj>
          </a:graphicData>
        </a:graphic>
      </p:graphicFrame>
      <p:graphicFrame>
        <p:nvGraphicFramePr>
          <p:cNvPr id="30" name="Object 10"/>
          <p:cNvGraphicFramePr>
            <a:graphicFrameLocks noChangeAspect="1"/>
          </p:cNvGraphicFramePr>
          <p:nvPr/>
        </p:nvGraphicFramePr>
        <p:xfrm>
          <a:off x="2725880" y="4245838"/>
          <a:ext cx="228600" cy="241300"/>
        </p:xfrm>
        <a:graphic>
          <a:graphicData uri="http://schemas.openxmlformats.org/presentationml/2006/ole">
            <p:oleObj spid="_x0000_s170001" name="Equation" r:id="rId15" imgW="228600" imgH="241200" progId="Equation.3">
              <p:embed/>
            </p:oleObj>
          </a:graphicData>
        </a:graphic>
      </p:graphicFrame>
      <p:sp>
        <p:nvSpPr>
          <p:cNvPr id="31" name="Oval 30"/>
          <p:cNvSpPr/>
          <p:nvPr/>
        </p:nvSpPr>
        <p:spPr>
          <a:xfrm rot="20268790">
            <a:off x="4111829" y="2979539"/>
            <a:ext cx="293407" cy="788425"/>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4218708" y="333432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a:off x="4276436" y="2526722"/>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p:nvSpPr>
        <p:spPr>
          <a:xfrm>
            <a:off x="3810000" y="25729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35" name="Object 18"/>
          <p:cNvGraphicFramePr>
            <a:graphicFrameLocks noChangeAspect="1"/>
          </p:cNvGraphicFramePr>
          <p:nvPr/>
        </p:nvGraphicFramePr>
        <p:xfrm>
          <a:off x="3876964" y="3419764"/>
          <a:ext cx="127000" cy="228600"/>
        </p:xfrm>
        <a:graphic>
          <a:graphicData uri="http://schemas.openxmlformats.org/presentationml/2006/ole">
            <p:oleObj spid="_x0000_s170002" name="Equation" r:id="rId16" imgW="126720" imgH="228600" progId="Equation.3">
              <p:embed/>
            </p:oleObj>
          </a:graphicData>
        </a:graphic>
      </p:graphicFrame>
      <p:graphicFrame>
        <p:nvGraphicFramePr>
          <p:cNvPr id="36" name="Object 19"/>
          <p:cNvGraphicFramePr>
            <a:graphicFrameLocks noChangeAspect="1"/>
          </p:cNvGraphicFramePr>
          <p:nvPr/>
        </p:nvGraphicFramePr>
        <p:xfrm>
          <a:off x="4419600" y="3020292"/>
          <a:ext cx="203200" cy="228600"/>
        </p:xfrm>
        <a:graphic>
          <a:graphicData uri="http://schemas.openxmlformats.org/presentationml/2006/ole">
            <p:oleObj spid="_x0000_s170003" name="Equation" r:id="rId17" imgW="203040" imgH="228600" progId="Equation.3">
              <p:embed/>
            </p:oleObj>
          </a:graphicData>
        </a:graphic>
      </p:graphicFrame>
      <p:sp>
        <p:nvSpPr>
          <p:cNvPr id="37" name="Chord 36"/>
          <p:cNvSpPr/>
          <p:nvPr/>
        </p:nvSpPr>
        <p:spPr>
          <a:xfrm rot="20006500">
            <a:off x="6830847" y="2949561"/>
            <a:ext cx="1577416" cy="812701"/>
          </a:xfrm>
          <a:prstGeom prst="chord">
            <a:avLst>
              <a:gd name="adj1" fmla="val 5246418"/>
              <a:gd name="adj2" fmla="val 16345245"/>
            </a:avLst>
          </a:prstGeom>
          <a:solidFill>
            <a:schemeClr val="bg2"/>
          </a:solidFill>
          <a:ln>
            <a:solidFill>
              <a:schemeClr val="bg2">
                <a:lumMod val="9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rot="19994667">
            <a:off x="7471113" y="2957757"/>
            <a:ext cx="293407" cy="805678"/>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7513780" y="3237344"/>
            <a:ext cx="228600" cy="228600"/>
            <a:chOff x="6858000" y="2667000"/>
            <a:chExt cx="228600" cy="228600"/>
          </a:xfrm>
        </p:grpSpPr>
        <p:sp>
          <p:nvSpPr>
            <p:cNvPr id="40" name="Flowchart: Connector 39"/>
            <p:cNvSpPr/>
            <p:nvPr/>
          </p:nvSpPr>
          <p:spPr>
            <a:xfrm>
              <a:off x="6858000" y="2667000"/>
              <a:ext cx="228600" cy="228600"/>
            </a:xfrm>
            <a:prstGeom prst="flowChartConnector">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p:cNvSpPr/>
            <p:nvPr/>
          </p:nvSpPr>
          <p:spPr>
            <a:xfrm>
              <a:off x="6934200" y="274320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 name="Straight Arrow Connector 41"/>
          <p:cNvCxnSpPr/>
          <p:nvPr/>
        </p:nvCxnSpPr>
        <p:spPr>
          <a:xfrm flipV="1">
            <a:off x="7620000" y="3200400"/>
            <a:ext cx="457200" cy="153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7629236" y="3362036"/>
            <a:ext cx="609600" cy="2278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4" name="Object 7"/>
          <p:cNvGraphicFramePr>
            <a:graphicFrameLocks noChangeAspect="1"/>
          </p:cNvGraphicFramePr>
          <p:nvPr/>
        </p:nvGraphicFramePr>
        <p:xfrm>
          <a:off x="6940550" y="2438400"/>
          <a:ext cx="419100" cy="317500"/>
        </p:xfrm>
        <a:graphic>
          <a:graphicData uri="http://schemas.openxmlformats.org/presentationml/2006/ole">
            <p:oleObj spid="_x0000_s170004" name="Equation" r:id="rId18" imgW="419040" imgH="317160" progId="Equation.3">
              <p:embed/>
            </p:oleObj>
          </a:graphicData>
        </a:graphic>
      </p:graphicFrame>
      <p:sp>
        <p:nvSpPr>
          <p:cNvPr id="45" name="Freeform 44"/>
          <p:cNvSpPr/>
          <p:nvPr/>
        </p:nvSpPr>
        <p:spPr>
          <a:xfrm>
            <a:off x="7211291" y="27253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6" name="Object 21"/>
          <p:cNvGraphicFramePr>
            <a:graphicFrameLocks noChangeAspect="1"/>
          </p:cNvGraphicFramePr>
          <p:nvPr/>
        </p:nvGraphicFramePr>
        <p:xfrm>
          <a:off x="7112000" y="3429000"/>
          <a:ext cx="127000" cy="228600"/>
        </p:xfrm>
        <a:graphic>
          <a:graphicData uri="http://schemas.openxmlformats.org/presentationml/2006/ole">
            <p:oleObj spid="_x0000_s170005" name="Equation" r:id="rId19" imgW="126720" imgH="228600" progId="Equation.3">
              <p:embed/>
            </p:oleObj>
          </a:graphicData>
        </a:graphic>
      </p:graphicFrame>
      <p:graphicFrame>
        <p:nvGraphicFramePr>
          <p:cNvPr id="47" name="Object 22"/>
          <p:cNvGraphicFramePr>
            <a:graphicFrameLocks noChangeAspect="1"/>
          </p:cNvGraphicFramePr>
          <p:nvPr/>
        </p:nvGraphicFramePr>
        <p:xfrm>
          <a:off x="7734300" y="2508250"/>
          <a:ext cx="495300" cy="330200"/>
        </p:xfrm>
        <a:graphic>
          <a:graphicData uri="http://schemas.openxmlformats.org/presentationml/2006/ole">
            <p:oleObj spid="_x0000_s170006" name="Equation" r:id="rId20" imgW="495000" imgH="330120" progId="Equation.3">
              <p:embed/>
            </p:oleObj>
          </a:graphicData>
        </a:graphic>
      </p:graphicFrame>
      <p:graphicFrame>
        <p:nvGraphicFramePr>
          <p:cNvPr id="48" name="Object 23"/>
          <p:cNvGraphicFramePr>
            <a:graphicFrameLocks noChangeAspect="1"/>
          </p:cNvGraphicFramePr>
          <p:nvPr/>
        </p:nvGraphicFramePr>
        <p:xfrm>
          <a:off x="8255000" y="3461328"/>
          <a:ext cx="355600" cy="330200"/>
        </p:xfrm>
        <a:graphic>
          <a:graphicData uri="http://schemas.openxmlformats.org/presentationml/2006/ole">
            <p:oleObj spid="_x0000_s170007" name="Equation" r:id="rId21" imgW="355320" imgH="330120" progId="Equation.3">
              <p:embed/>
            </p:oleObj>
          </a:graphicData>
        </a:graphic>
      </p:graphicFrame>
      <p:graphicFrame>
        <p:nvGraphicFramePr>
          <p:cNvPr id="49" name="Object 24"/>
          <p:cNvGraphicFramePr>
            <a:graphicFrameLocks noChangeAspect="1"/>
          </p:cNvGraphicFramePr>
          <p:nvPr/>
        </p:nvGraphicFramePr>
        <p:xfrm>
          <a:off x="8107220" y="2992584"/>
          <a:ext cx="215900" cy="330200"/>
        </p:xfrm>
        <a:graphic>
          <a:graphicData uri="http://schemas.openxmlformats.org/presentationml/2006/ole">
            <p:oleObj spid="_x0000_s170008" name="Equation" r:id="rId22" imgW="215640" imgH="330120" progId="Equation.3">
              <p:embed/>
            </p:oleObj>
          </a:graphicData>
        </a:graphic>
      </p:graphicFrame>
      <p:cxnSp>
        <p:nvCxnSpPr>
          <p:cNvPr id="50" name="Straight Arrow Connector 49"/>
          <p:cNvCxnSpPr/>
          <p:nvPr/>
        </p:nvCxnSpPr>
        <p:spPr>
          <a:xfrm rot="5400000" flipH="1" flipV="1">
            <a:off x="7505303" y="2931785"/>
            <a:ext cx="534194"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The Stress Tensor</a:t>
            </a:r>
            <a:endParaRPr lang="en-US" sz="2400" b="1" dirty="0">
              <a:latin typeface="Arial" pitchFamily="34" charset="0"/>
              <a:cs typeface="Arial" pitchFamily="34" charset="0"/>
            </a:endParaRPr>
          </a:p>
        </p:txBody>
      </p:sp>
      <p:sp>
        <p:nvSpPr>
          <p:cNvPr id="14" name="Freeform 13"/>
          <p:cNvSpPr/>
          <p:nvPr/>
        </p:nvSpPr>
        <p:spPr>
          <a:xfrm>
            <a:off x="7442972" y="3597560"/>
            <a:ext cx="629612" cy="588047"/>
          </a:xfrm>
          <a:custGeom>
            <a:avLst/>
            <a:gdLst>
              <a:gd name="connsiteX0" fmla="*/ 0 w 629612"/>
              <a:gd name="connsiteY0" fmla="*/ 204739 h 588047"/>
              <a:gd name="connsiteX1" fmla="*/ 166255 w 629612"/>
              <a:gd name="connsiteY1" fmla="*/ 29248 h 588047"/>
              <a:gd name="connsiteX2" fmla="*/ 554182 w 629612"/>
              <a:gd name="connsiteY2" fmla="*/ 47721 h 588047"/>
              <a:gd name="connsiteX3" fmla="*/ 618836 w 629612"/>
              <a:gd name="connsiteY3" fmla="*/ 315575 h 588047"/>
              <a:gd name="connsiteX4" fmla="*/ 563418 w 629612"/>
              <a:gd name="connsiteY4" fmla="*/ 491066 h 588047"/>
              <a:gd name="connsiteX5" fmla="*/ 249382 w 629612"/>
              <a:gd name="connsiteY5" fmla="*/ 574193 h 588047"/>
              <a:gd name="connsiteX6" fmla="*/ 129309 w 629612"/>
              <a:gd name="connsiteY6" fmla="*/ 407939 h 588047"/>
              <a:gd name="connsiteX7" fmla="*/ 0 w 629612"/>
              <a:gd name="connsiteY7" fmla="*/ 204739 h 58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612" h="588047">
                <a:moveTo>
                  <a:pt x="0" y="204739"/>
                </a:moveTo>
                <a:cubicBezTo>
                  <a:pt x="36945" y="130078"/>
                  <a:pt x="73891" y="55418"/>
                  <a:pt x="166255" y="29248"/>
                </a:cubicBezTo>
                <a:cubicBezTo>
                  <a:pt x="258619" y="3078"/>
                  <a:pt x="478752" y="0"/>
                  <a:pt x="554182" y="47721"/>
                </a:cubicBezTo>
                <a:cubicBezTo>
                  <a:pt x="629612" y="95442"/>
                  <a:pt x="617297" y="241684"/>
                  <a:pt x="618836" y="315575"/>
                </a:cubicBezTo>
                <a:cubicBezTo>
                  <a:pt x="620375" y="389466"/>
                  <a:pt x="624994" y="447963"/>
                  <a:pt x="563418" y="491066"/>
                </a:cubicBezTo>
                <a:cubicBezTo>
                  <a:pt x="501842" y="534169"/>
                  <a:pt x="321733" y="588047"/>
                  <a:pt x="249382" y="574193"/>
                </a:cubicBezTo>
                <a:cubicBezTo>
                  <a:pt x="177031" y="560339"/>
                  <a:pt x="129309" y="407939"/>
                  <a:pt x="129309" y="407939"/>
                </a:cubicBezTo>
                <a:lnTo>
                  <a:pt x="0" y="204739"/>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rot="5400000" flipH="1" flipV="1">
            <a:off x="7365603" y="345631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10800000" flipV="1">
            <a:off x="7213601" y="3921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7823201" y="392199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7" name="Object 4"/>
          <p:cNvGraphicFramePr>
            <a:graphicFrameLocks noChangeAspect="1"/>
          </p:cNvGraphicFramePr>
          <p:nvPr/>
        </p:nvGraphicFramePr>
        <p:xfrm>
          <a:off x="7137400" y="4330700"/>
          <a:ext cx="228600" cy="317500"/>
        </p:xfrm>
        <a:graphic>
          <a:graphicData uri="http://schemas.openxmlformats.org/presentationml/2006/ole">
            <p:oleObj spid="_x0000_s171010" name="Equation" r:id="rId3" imgW="228600" imgH="317160" progId="Equation.3">
              <p:embed/>
            </p:oleObj>
          </a:graphicData>
        </a:graphic>
      </p:graphicFrame>
      <p:graphicFrame>
        <p:nvGraphicFramePr>
          <p:cNvPr id="8" name="Object 5"/>
          <p:cNvGraphicFramePr>
            <a:graphicFrameLocks noChangeAspect="1"/>
          </p:cNvGraphicFramePr>
          <p:nvPr/>
        </p:nvGraphicFramePr>
        <p:xfrm>
          <a:off x="8737600" y="3839442"/>
          <a:ext cx="254000" cy="317500"/>
        </p:xfrm>
        <a:graphic>
          <a:graphicData uri="http://schemas.openxmlformats.org/presentationml/2006/ole">
            <p:oleObj spid="_x0000_s171011" name="Equation" r:id="rId4" imgW="253800" imgH="317160" progId="Equation.3">
              <p:embed/>
            </p:oleObj>
          </a:graphicData>
        </a:graphic>
      </p:graphicFrame>
      <p:graphicFrame>
        <p:nvGraphicFramePr>
          <p:cNvPr id="9" name="Object 6"/>
          <p:cNvGraphicFramePr>
            <a:graphicFrameLocks noChangeAspect="1"/>
          </p:cNvGraphicFramePr>
          <p:nvPr/>
        </p:nvGraphicFramePr>
        <p:xfrm>
          <a:off x="7524750" y="2819400"/>
          <a:ext cx="254000" cy="330200"/>
        </p:xfrm>
        <a:graphic>
          <a:graphicData uri="http://schemas.openxmlformats.org/presentationml/2006/ole">
            <p:oleObj spid="_x0000_s171012" name="Equation" r:id="rId5" imgW="253800" imgH="330120" progId="Equation.3">
              <p:embed/>
            </p:oleObj>
          </a:graphicData>
        </a:graphic>
      </p:graphicFrame>
      <p:graphicFrame>
        <p:nvGraphicFramePr>
          <p:cNvPr id="10" name="Object 10"/>
          <p:cNvGraphicFramePr>
            <a:graphicFrameLocks noChangeAspect="1"/>
          </p:cNvGraphicFramePr>
          <p:nvPr/>
        </p:nvGraphicFramePr>
        <p:xfrm>
          <a:off x="7594600" y="3733800"/>
          <a:ext cx="190500" cy="228600"/>
        </p:xfrm>
        <a:graphic>
          <a:graphicData uri="http://schemas.openxmlformats.org/presentationml/2006/ole">
            <p:oleObj spid="_x0000_s171013" name="Equation" r:id="rId6" imgW="190440" imgH="228600" progId="Equation.3">
              <p:embed/>
            </p:oleObj>
          </a:graphicData>
        </a:graphic>
      </p:graphicFrame>
      <p:cxnSp>
        <p:nvCxnSpPr>
          <p:cNvPr id="15" name="Straight Arrow Connector 14"/>
          <p:cNvCxnSpPr/>
          <p:nvPr/>
        </p:nvCxnSpPr>
        <p:spPr>
          <a:xfrm>
            <a:off x="7825517" y="3916220"/>
            <a:ext cx="64008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832436" y="3505202"/>
            <a:ext cx="473366" cy="408707"/>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1014" name="Object 4"/>
          <p:cNvGraphicFramePr>
            <a:graphicFrameLocks noChangeAspect="1"/>
          </p:cNvGraphicFramePr>
          <p:nvPr/>
        </p:nvGraphicFramePr>
        <p:xfrm>
          <a:off x="8286750" y="3949700"/>
          <a:ext cx="241300" cy="317500"/>
        </p:xfrm>
        <a:graphic>
          <a:graphicData uri="http://schemas.openxmlformats.org/presentationml/2006/ole">
            <p:oleObj spid="_x0000_s171014" name="Equation" r:id="rId7" imgW="241200" imgH="317160" progId="Equation.3">
              <p:embed/>
            </p:oleObj>
          </a:graphicData>
        </a:graphic>
      </p:graphicFrame>
      <p:graphicFrame>
        <p:nvGraphicFramePr>
          <p:cNvPr id="171015" name="Object 7"/>
          <p:cNvGraphicFramePr>
            <a:graphicFrameLocks noChangeAspect="1"/>
          </p:cNvGraphicFramePr>
          <p:nvPr/>
        </p:nvGraphicFramePr>
        <p:xfrm>
          <a:off x="8332930" y="3163456"/>
          <a:ext cx="469900" cy="469900"/>
        </p:xfrm>
        <a:graphic>
          <a:graphicData uri="http://schemas.openxmlformats.org/presentationml/2006/ole">
            <p:oleObj spid="_x0000_s171015" name="Equation" r:id="rId8" imgW="469800" imgH="469800" progId="Equation.3">
              <p:embed/>
            </p:oleObj>
          </a:graphicData>
        </a:graphic>
      </p:graphicFrame>
      <p:sp>
        <p:nvSpPr>
          <p:cNvPr id="23" name="Freeform 22"/>
          <p:cNvSpPr/>
          <p:nvPr/>
        </p:nvSpPr>
        <p:spPr>
          <a:xfrm>
            <a:off x="7442972" y="5578760"/>
            <a:ext cx="629612" cy="588047"/>
          </a:xfrm>
          <a:custGeom>
            <a:avLst/>
            <a:gdLst>
              <a:gd name="connsiteX0" fmla="*/ 0 w 629612"/>
              <a:gd name="connsiteY0" fmla="*/ 204739 h 588047"/>
              <a:gd name="connsiteX1" fmla="*/ 166255 w 629612"/>
              <a:gd name="connsiteY1" fmla="*/ 29248 h 588047"/>
              <a:gd name="connsiteX2" fmla="*/ 554182 w 629612"/>
              <a:gd name="connsiteY2" fmla="*/ 47721 h 588047"/>
              <a:gd name="connsiteX3" fmla="*/ 618836 w 629612"/>
              <a:gd name="connsiteY3" fmla="*/ 315575 h 588047"/>
              <a:gd name="connsiteX4" fmla="*/ 563418 w 629612"/>
              <a:gd name="connsiteY4" fmla="*/ 491066 h 588047"/>
              <a:gd name="connsiteX5" fmla="*/ 249382 w 629612"/>
              <a:gd name="connsiteY5" fmla="*/ 574193 h 588047"/>
              <a:gd name="connsiteX6" fmla="*/ 129309 w 629612"/>
              <a:gd name="connsiteY6" fmla="*/ 407939 h 588047"/>
              <a:gd name="connsiteX7" fmla="*/ 0 w 629612"/>
              <a:gd name="connsiteY7" fmla="*/ 204739 h 58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612" h="588047">
                <a:moveTo>
                  <a:pt x="0" y="204739"/>
                </a:moveTo>
                <a:cubicBezTo>
                  <a:pt x="36945" y="130078"/>
                  <a:pt x="73891" y="55418"/>
                  <a:pt x="166255" y="29248"/>
                </a:cubicBezTo>
                <a:cubicBezTo>
                  <a:pt x="258619" y="3078"/>
                  <a:pt x="478752" y="0"/>
                  <a:pt x="554182" y="47721"/>
                </a:cubicBezTo>
                <a:cubicBezTo>
                  <a:pt x="629612" y="95442"/>
                  <a:pt x="617297" y="241684"/>
                  <a:pt x="618836" y="315575"/>
                </a:cubicBezTo>
                <a:cubicBezTo>
                  <a:pt x="620375" y="389466"/>
                  <a:pt x="624994" y="447963"/>
                  <a:pt x="563418" y="491066"/>
                </a:cubicBezTo>
                <a:cubicBezTo>
                  <a:pt x="501842" y="534169"/>
                  <a:pt x="321733" y="588047"/>
                  <a:pt x="249382" y="574193"/>
                </a:cubicBezTo>
                <a:cubicBezTo>
                  <a:pt x="177031" y="560339"/>
                  <a:pt x="129309" y="407939"/>
                  <a:pt x="129309" y="407939"/>
                </a:cubicBezTo>
                <a:lnTo>
                  <a:pt x="0" y="204739"/>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rot="5400000" flipH="1" flipV="1">
            <a:off x="7365603" y="543751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7213601" y="59031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823201" y="590319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7" name="Object 4"/>
          <p:cNvGraphicFramePr>
            <a:graphicFrameLocks noChangeAspect="1"/>
          </p:cNvGraphicFramePr>
          <p:nvPr/>
        </p:nvGraphicFramePr>
        <p:xfrm>
          <a:off x="7137400" y="6311900"/>
          <a:ext cx="228600" cy="317500"/>
        </p:xfrm>
        <a:graphic>
          <a:graphicData uri="http://schemas.openxmlformats.org/presentationml/2006/ole">
            <p:oleObj spid="_x0000_s171016" name="Equation" r:id="rId9" imgW="228600" imgH="317160" progId="Equation.3">
              <p:embed/>
            </p:oleObj>
          </a:graphicData>
        </a:graphic>
      </p:graphicFrame>
      <p:graphicFrame>
        <p:nvGraphicFramePr>
          <p:cNvPr id="28" name="Object 5"/>
          <p:cNvGraphicFramePr>
            <a:graphicFrameLocks noChangeAspect="1"/>
          </p:cNvGraphicFramePr>
          <p:nvPr/>
        </p:nvGraphicFramePr>
        <p:xfrm>
          <a:off x="8737600" y="5820642"/>
          <a:ext cx="254000" cy="317500"/>
        </p:xfrm>
        <a:graphic>
          <a:graphicData uri="http://schemas.openxmlformats.org/presentationml/2006/ole">
            <p:oleObj spid="_x0000_s171017" name="Equation" r:id="rId10" imgW="253800" imgH="317160" progId="Equation.3">
              <p:embed/>
            </p:oleObj>
          </a:graphicData>
        </a:graphic>
      </p:graphicFrame>
      <p:graphicFrame>
        <p:nvGraphicFramePr>
          <p:cNvPr id="29" name="Object 6"/>
          <p:cNvGraphicFramePr>
            <a:graphicFrameLocks noChangeAspect="1"/>
          </p:cNvGraphicFramePr>
          <p:nvPr/>
        </p:nvGraphicFramePr>
        <p:xfrm>
          <a:off x="7524750" y="4800600"/>
          <a:ext cx="254000" cy="330200"/>
        </p:xfrm>
        <a:graphic>
          <a:graphicData uri="http://schemas.openxmlformats.org/presentationml/2006/ole">
            <p:oleObj spid="_x0000_s171018" name="Equation" r:id="rId11" imgW="253800" imgH="330120" progId="Equation.3">
              <p:embed/>
            </p:oleObj>
          </a:graphicData>
        </a:graphic>
      </p:graphicFrame>
      <p:graphicFrame>
        <p:nvGraphicFramePr>
          <p:cNvPr id="30" name="Object 10"/>
          <p:cNvGraphicFramePr>
            <a:graphicFrameLocks noChangeAspect="1"/>
          </p:cNvGraphicFramePr>
          <p:nvPr/>
        </p:nvGraphicFramePr>
        <p:xfrm>
          <a:off x="7594600" y="5715000"/>
          <a:ext cx="190500" cy="228600"/>
        </p:xfrm>
        <a:graphic>
          <a:graphicData uri="http://schemas.openxmlformats.org/presentationml/2006/ole">
            <p:oleObj spid="_x0000_s171019" name="Equation" r:id="rId12" imgW="190440" imgH="228600" progId="Equation.3">
              <p:embed/>
            </p:oleObj>
          </a:graphicData>
        </a:graphic>
      </p:graphicFrame>
      <p:cxnSp>
        <p:nvCxnSpPr>
          <p:cNvPr id="31" name="Straight Arrow Connector 30"/>
          <p:cNvCxnSpPr/>
          <p:nvPr/>
        </p:nvCxnSpPr>
        <p:spPr>
          <a:xfrm rot="5400000" flipH="1" flipV="1">
            <a:off x="7546106" y="5615710"/>
            <a:ext cx="56342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flipH="1" flipV="1">
            <a:off x="7783948" y="5373255"/>
            <a:ext cx="561107" cy="482602"/>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33" name="Object 4"/>
          <p:cNvGraphicFramePr>
            <a:graphicFrameLocks noChangeAspect="1"/>
          </p:cNvGraphicFramePr>
          <p:nvPr/>
        </p:nvGraphicFramePr>
        <p:xfrm>
          <a:off x="7531100" y="5175250"/>
          <a:ext cx="228600" cy="330200"/>
        </p:xfrm>
        <a:graphic>
          <a:graphicData uri="http://schemas.openxmlformats.org/presentationml/2006/ole">
            <p:oleObj spid="_x0000_s171020" name="Equation" r:id="rId13" imgW="228600" imgH="330120" progId="Equation.3">
              <p:embed/>
            </p:oleObj>
          </a:graphicData>
        </a:graphic>
      </p:graphicFrame>
      <p:graphicFrame>
        <p:nvGraphicFramePr>
          <p:cNvPr id="34" name="Object 7"/>
          <p:cNvGraphicFramePr>
            <a:graphicFrameLocks noChangeAspect="1"/>
          </p:cNvGraphicFramePr>
          <p:nvPr/>
        </p:nvGraphicFramePr>
        <p:xfrm>
          <a:off x="8384740" y="5029200"/>
          <a:ext cx="457200" cy="469900"/>
        </p:xfrm>
        <a:graphic>
          <a:graphicData uri="http://schemas.openxmlformats.org/presentationml/2006/ole">
            <p:oleObj spid="_x0000_s171021" name="Equation" r:id="rId14" imgW="457200" imgH="469800" progId="Equation.3">
              <p:embed/>
            </p:oleObj>
          </a:graphicData>
        </a:graphic>
      </p:graphicFrame>
      <p:grpSp>
        <p:nvGrpSpPr>
          <p:cNvPr id="35" name="Group 34"/>
          <p:cNvGrpSpPr/>
          <p:nvPr/>
        </p:nvGrpSpPr>
        <p:grpSpPr>
          <a:xfrm>
            <a:off x="7148948" y="838200"/>
            <a:ext cx="1854200" cy="1905000"/>
            <a:chOff x="5715000" y="3352800"/>
            <a:chExt cx="1854200" cy="1905000"/>
          </a:xfrm>
        </p:grpSpPr>
        <p:sp>
          <p:nvSpPr>
            <p:cNvPr id="36" name="Freeform 35"/>
            <p:cNvSpPr/>
            <p:nvPr/>
          </p:nvSpPr>
          <p:spPr>
            <a:xfrm>
              <a:off x="6020572" y="4130960"/>
              <a:ext cx="629612" cy="588047"/>
            </a:xfrm>
            <a:custGeom>
              <a:avLst/>
              <a:gdLst>
                <a:gd name="connsiteX0" fmla="*/ 0 w 629612"/>
                <a:gd name="connsiteY0" fmla="*/ 204739 h 588047"/>
                <a:gd name="connsiteX1" fmla="*/ 166255 w 629612"/>
                <a:gd name="connsiteY1" fmla="*/ 29248 h 588047"/>
                <a:gd name="connsiteX2" fmla="*/ 554182 w 629612"/>
                <a:gd name="connsiteY2" fmla="*/ 47721 h 588047"/>
                <a:gd name="connsiteX3" fmla="*/ 618836 w 629612"/>
                <a:gd name="connsiteY3" fmla="*/ 315575 h 588047"/>
                <a:gd name="connsiteX4" fmla="*/ 563418 w 629612"/>
                <a:gd name="connsiteY4" fmla="*/ 491066 h 588047"/>
                <a:gd name="connsiteX5" fmla="*/ 249382 w 629612"/>
                <a:gd name="connsiteY5" fmla="*/ 574193 h 588047"/>
                <a:gd name="connsiteX6" fmla="*/ 129309 w 629612"/>
                <a:gd name="connsiteY6" fmla="*/ 407939 h 588047"/>
                <a:gd name="connsiteX7" fmla="*/ 0 w 629612"/>
                <a:gd name="connsiteY7" fmla="*/ 204739 h 58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612" h="588047">
                  <a:moveTo>
                    <a:pt x="0" y="204739"/>
                  </a:moveTo>
                  <a:cubicBezTo>
                    <a:pt x="36945" y="130078"/>
                    <a:pt x="73891" y="55418"/>
                    <a:pt x="166255" y="29248"/>
                  </a:cubicBezTo>
                  <a:cubicBezTo>
                    <a:pt x="258619" y="3078"/>
                    <a:pt x="478752" y="0"/>
                    <a:pt x="554182" y="47721"/>
                  </a:cubicBezTo>
                  <a:cubicBezTo>
                    <a:pt x="629612" y="95442"/>
                    <a:pt x="617297" y="241684"/>
                    <a:pt x="618836" y="315575"/>
                  </a:cubicBezTo>
                  <a:cubicBezTo>
                    <a:pt x="620375" y="389466"/>
                    <a:pt x="624994" y="447963"/>
                    <a:pt x="563418" y="491066"/>
                  </a:cubicBezTo>
                  <a:cubicBezTo>
                    <a:pt x="501842" y="534169"/>
                    <a:pt x="321733" y="588047"/>
                    <a:pt x="249382" y="574193"/>
                  </a:cubicBezTo>
                  <a:cubicBezTo>
                    <a:pt x="177031" y="560339"/>
                    <a:pt x="129309" y="407939"/>
                    <a:pt x="129309" y="407939"/>
                  </a:cubicBezTo>
                  <a:lnTo>
                    <a:pt x="0" y="204739"/>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rot="5400000" flipH="1" flipV="1">
              <a:off x="5943203" y="398971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flipV="1">
              <a:off x="5791201" y="4455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400801" y="445539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0" name="Object 4"/>
            <p:cNvGraphicFramePr>
              <a:graphicFrameLocks noChangeAspect="1"/>
            </p:cNvGraphicFramePr>
            <p:nvPr/>
          </p:nvGraphicFramePr>
          <p:xfrm>
            <a:off x="5715000" y="4864100"/>
            <a:ext cx="228600" cy="317500"/>
          </p:xfrm>
          <a:graphic>
            <a:graphicData uri="http://schemas.openxmlformats.org/presentationml/2006/ole">
              <p:oleObj spid="_x0000_s171022" name="Equation" r:id="rId15" imgW="228600" imgH="317160" progId="Equation.3">
                <p:embed/>
              </p:oleObj>
            </a:graphicData>
          </a:graphic>
        </p:graphicFrame>
        <p:graphicFrame>
          <p:nvGraphicFramePr>
            <p:cNvPr id="41" name="Object 5"/>
            <p:cNvGraphicFramePr>
              <a:graphicFrameLocks noChangeAspect="1"/>
            </p:cNvGraphicFramePr>
            <p:nvPr/>
          </p:nvGraphicFramePr>
          <p:xfrm>
            <a:off x="7315200" y="4372842"/>
            <a:ext cx="254000" cy="317500"/>
          </p:xfrm>
          <a:graphic>
            <a:graphicData uri="http://schemas.openxmlformats.org/presentationml/2006/ole">
              <p:oleObj spid="_x0000_s171023" name="Equation" r:id="rId16" imgW="253800" imgH="317160" progId="Equation.3">
                <p:embed/>
              </p:oleObj>
            </a:graphicData>
          </a:graphic>
        </p:graphicFrame>
        <p:graphicFrame>
          <p:nvGraphicFramePr>
            <p:cNvPr id="42" name="Object 6"/>
            <p:cNvGraphicFramePr>
              <a:graphicFrameLocks noChangeAspect="1"/>
            </p:cNvGraphicFramePr>
            <p:nvPr/>
          </p:nvGraphicFramePr>
          <p:xfrm>
            <a:off x="6102350" y="3352800"/>
            <a:ext cx="254000" cy="330200"/>
          </p:xfrm>
          <a:graphic>
            <a:graphicData uri="http://schemas.openxmlformats.org/presentationml/2006/ole">
              <p:oleObj spid="_x0000_s171024" name="Equation" r:id="rId17" imgW="253800" imgH="330120" progId="Equation.3">
                <p:embed/>
              </p:oleObj>
            </a:graphicData>
          </a:graphic>
        </p:graphicFrame>
        <p:graphicFrame>
          <p:nvGraphicFramePr>
            <p:cNvPr id="43" name="Object 10"/>
            <p:cNvGraphicFramePr>
              <a:graphicFrameLocks noChangeAspect="1"/>
            </p:cNvGraphicFramePr>
            <p:nvPr/>
          </p:nvGraphicFramePr>
          <p:xfrm>
            <a:off x="6172200" y="4267200"/>
            <a:ext cx="190500" cy="228600"/>
          </p:xfrm>
          <a:graphic>
            <a:graphicData uri="http://schemas.openxmlformats.org/presentationml/2006/ole">
              <p:oleObj spid="_x0000_s171025" name="Equation" r:id="rId18" imgW="190440" imgH="228600" progId="Equation.3">
                <p:embed/>
              </p:oleObj>
            </a:graphicData>
          </a:graphic>
        </p:graphicFrame>
        <p:cxnSp>
          <p:nvCxnSpPr>
            <p:cNvPr id="44" name="Straight Arrow Connector 43"/>
            <p:cNvCxnSpPr/>
            <p:nvPr/>
          </p:nvCxnSpPr>
          <p:spPr>
            <a:xfrm rot="10800000" flipV="1">
              <a:off x="5945913" y="4449620"/>
              <a:ext cx="457203" cy="34521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16200000" flipH="1">
              <a:off x="6233388" y="4623957"/>
              <a:ext cx="503380" cy="150083"/>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46" name="Object 4"/>
            <p:cNvGraphicFramePr>
              <a:graphicFrameLocks noChangeAspect="1"/>
            </p:cNvGraphicFramePr>
            <p:nvPr/>
          </p:nvGraphicFramePr>
          <p:xfrm>
            <a:off x="5791200" y="4468092"/>
            <a:ext cx="203200" cy="317500"/>
          </p:xfrm>
          <a:graphic>
            <a:graphicData uri="http://schemas.openxmlformats.org/presentationml/2006/ole">
              <p:oleObj spid="_x0000_s171026" name="Equation" r:id="rId19" imgW="203040" imgH="317160" progId="Equation.3">
                <p:embed/>
              </p:oleObj>
            </a:graphicData>
          </a:graphic>
        </p:graphicFrame>
        <p:graphicFrame>
          <p:nvGraphicFramePr>
            <p:cNvPr id="47" name="Object 7"/>
            <p:cNvGraphicFramePr>
              <a:graphicFrameLocks noChangeAspect="1"/>
            </p:cNvGraphicFramePr>
            <p:nvPr/>
          </p:nvGraphicFramePr>
          <p:xfrm>
            <a:off x="6553200" y="4787900"/>
            <a:ext cx="431800" cy="469900"/>
          </p:xfrm>
          <a:graphic>
            <a:graphicData uri="http://schemas.openxmlformats.org/presentationml/2006/ole">
              <p:oleObj spid="_x0000_s171027" name="Equation" r:id="rId20" imgW="431640" imgH="469800" progId="Equation.3">
                <p:embed/>
              </p:oleObj>
            </a:graphicData>
          </a:graphic>
        </p:graphicFrame>
      </p:grpSp>
      <p:sp>
        <p:nvSpPr>
          <p:cNvPr id="52" name="TextBox 51"/>
          <p:cNvSpPr txBox="1"/>
          <p:nvPr/>
        </p:nvSpPr>
        <p:spPr>
          <a:xfrm>
            <a:off x="304800" y="1062335"/>
            <a:ext cx="5029200" cy="1938992"/>
          </a:xfrm>
          <a:prstGeom prst="rect">
            <a:avLst/>
          </a:prstGeom>
          <a:noFill/>
        </p:spPr>
        <p:txBody>
          <a:bodyPr wrap="square" rtlCol="0">
            <a:spAutoFit/>
          </a:bodyPr>
          <a:lstStyle/>
          <a:p>
            <a:r>
              <a:rPr lang="en-US" sz="2000" dirty="0" smtClean="0">
                <a:latin typeface="Arial" pitchFamily="34" charset="0"/>
                <a:cs typeface="Arial" pitchFamily="34" charset="0"/>
              </a:rPr>
              <a:t>Cauchy stress principle associates a stress vector        with each direction      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In particular, if we work in rectangular Cartesian reference frames at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there exist vectors in each direction</a:t>
            </a:r>
          </a:p>
          <a:p>
            <a:r>
              <a:rPr lang="en-US" sz="2000" dirty="0" smtClean="0">
                <a:latin typeface="Arial" pitchFamily="34" charset="0"/>
                <a:cs typeface="Arial" pitchFamily="34" charset="0"/>
              </a:rPr>
              <a:t>In terms of their coordinate components, </a:t>
            </a:r>
            <a:endParaRPr lang="en-US" sz="2000" dirty="0">
              <a:latin typeface="Arial" pitchFamily="34" charset="0"/>
              <a:cs typeface="Arial" pitchFamily="34" charset="0"/>
            </a:endParaRPr>
          </a:p>
        </p:txBody>
      </p:sp>
      <p:graphicFrame>
        <p:nvGraphicFramePr>
          <p:cNvPr id="171028" name="Object 20"/>
          <p:cNvGraphicFramePr>
            <a:graphicFrameLocks noChangeAspect="1"/>
          </p:cNvGraphicFramePr>
          <p:nvPr/>
        </p:nvGraphicFramePr>
        <p:xfrm>
          <a:off x="1962728" y="1341580"/>
          <a:ext cx="381000" cy="393700"/>
        </p:xfrm>
        <a:graphic>
          <a:graphicData uri="http://schemas.openxmlformats.org/presentationml/2006/ole">
            <p:oleObj spid="_x0000_s171028" name="Equation" r:id="rId21" imgW="380880" imgH="393480" progId="Equation.3">
              <p:embed/>
            </p:oleObj>
          </a:graphicData>
        </a:graphic>
      </p:graphicFrame>
      <p:graphicFrame>
        <p:nvGraphicFramePr>
          <p:cNvPr id="171029" name="Object 21"/>
          <p:cNvGraphicFramePr>
            <a:graphicFrameLocks noChangeAspect="1"/>
          </p:cNvGraphicFramePr>
          <p:nvPr/>
        </p:nvGraphicFramePr>
        <p:xfrm>
          <a:off x="4572000" y="1403928"/>
          <a:ext cx="203200" cy="254000"/>
        </p:xfrm>
        <a:graphic>
          <a:graphicData uri="http://schemas.openxmlformats.org/presentationml/2006/ole">
            <p:oleObj spid="_x0000_s171029" name="Equation" r:id="rId22" imgW="203040" imgH="253800" progId="Equation.3">
              <p:embed/>
            </p:oleObj>
          </a:graphicData>
        </a:graphic>
      </p:graphicFrame>
      <p:graphicFrame>
        <p:nvGraphicFramePr>
          <p:cNvPr id="171030" name="Object 22"/>
          <p:cNvGraphicFramePr>
            <a:graphicFrameLocks noChangeAspect="1"/>
          </p:cNvGraphicFramePr>
          <p:nvPr/>
        </p:nvGraphicFramePr>
        <p:xfrm>
          <a:off x="4716320" y="2350652"/>
          <a:ext cx="1181100" cy="317500"/>
        </p:xfrm>
        <a:graphic>
          <a:graphicData uri="http://schemas.openxmlformats.org/presentationml/2006/ole">
            <p:oleObj spid="_x0000_s171030" name="Equation" r:id="rId23" imgW="1180800" imgH="317160" progId="Equation.3">
              <p:embed/>
            </p:oleObj>
          </a:graphicData>
        </a:graphic>
      </p:graphicFrame>
      <p:graphicFrame>
        <p:nvGraphicFramePr>
          <p:cNvPr id="171031" name="Object 23"/>
          <p:cNvGraphicFramePr>
            <a:graphicFrameLocks noChangeAspect="1"/>
          </p:cNvGraphicFramePr>
          <p:nvPr/>
        </p:nvGraphicFramePr>
        <p:xfrm>
          <a:off x="596900" y="3308350"/>
          <a:ext cx="3225800" cy="1320800"/>
        </p:xfrm>
        <a:graphic>
          <a:graphicData uri="http://schemas.openxmlformats.org/presentationml/2006/ole">
            <p:oleObj spid="_x0000_s171031" name="Equation" r:id="rId24" imgW="3225600" imgH="1320480" progId="Equation.3">
              <p:embed/>
            </p:oleObj>
          </a:graphicData>
        </a:graphic>
      </p:graphicFrame>
      <p:sp>
        <p:nvSpPr>
          <p:cNvPr id="57" name="Rectangle 56"/>
          <p:cNvSpPr/>
          <p:nvPr/>
        </p:nvSpPr>
        <p:spPr>
          <a:xfrm>
            <a:off x="320960" y="4724400"/>
            <a:ext cx="5502340" cy="369332"/>
          </a:xfrm>
          <a:prstGeom prst="rect">
            <a:avLst/>
          </a:prstGeom>
        </p:spPr>
        <p:txBody>
          <a:bodyPr wrap="none">
            <a:spAutoFit/>
          </a:bodyPr>
          <a:lstStyle/>
          <a:p>
            <a:r>
              <a:rPr lang="en-US" dirty="0" smtClean="0">
                <a:latin typeface="Arial" pitchFamily="34" charset="0"/>
                <a:cs typeface="Arial" pitchFamily="34" charset="0"/>
              </a:rPr>
              <a:t>or more compactly, using the summation convention</a:t>
            </a:r>
            <a:endParaRPr lang="en-US" dirty="0"/>
          </a:p>
        </p:txBody>
      </p:sp>
      <p:graphicFrame>
        <p:nvGraphicFramePr>
          <p:cNvPr id="171032" name="Object 24"/>
          <p:cNvGraphicFramePr>
            <a:graphicFrameLocks noChangeAspect="1"/>
          </p:cNvGraphicFramePr>
          <p:nvPr/>
        </p:nvGraphicFramePr>
        <p:xfrm>
          <a:off x="1600200" y="5181600"/>
          <a:ext cx="1358900" cy="431800"/>
        </p:xfrm>
        <a:graphic>
          <a:graphicData uri="http://schemas.openxmlformats.org/presentationml/2006/ole">
            <p:oleObj spid="_x0000_s171032" name="Equation" r:id="rId25" imgW="1358640" imgH="431640" progId="Equation.3">
              <p:embed/>
            </p:oleObj>
          </a:graphicData>
        </a:graphic>
      </p:graphicFrame>
      <p:sp>
        <p:nvSpPr>
          <p:cNvPr id="59" name="Rectangle 58"/>
          <p:cNvSpPr/>
          <p:nvPr/>
        </p:nvSpPr>
        <p:spPr>
          <a:xfrm>
            <a:off x="328117" y="5726668"/>
            <a:ext cx="4853484" cy="646331"/>
          </a:xfrm>
          <a:prstGeom prst="rect">
            <a:avLst/>
          </a:prstGeom>
        </p:spPr>
        <p:txBody>
          <a:bodyPr wrap="square">
            <a:spAutoFit/>
          </a:bodyPr>
          <a:lstStyle/>
          <a:p>
            <a:r>
              <a:rPr lang="en-US" dirty="0" smtClean="0">
                <a:latin typeface="Arial" pitchFamily="34" charset="0"/>
                <a:cs typeface="Arial" pitchFamily="34" charset="0"/>
              </a:rPr>
              <a:t>we will now work out the expression for components of stress tensor.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2034"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2035"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2036"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2037"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2038"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2039" name="Equation" r:id="rId8" imgW="203040" imgH="228600" progId="Equation.3">
              <p:embed/>
            </p:oleObj>
          </a:graphicData>
        </a:graphic>
      </p:graphicFrame>
      <p:graphicFrame>
        <p:nvGraphicFramePr>
          <p:cNvPr id="172047" name="Object 8"/>
          <p:cNvGraphicFramePr>
            <a:graphicFrameLocks noChangeAspect="1"/>
          </p:cNvGraphicFramePr>
          <p:nvPr/>
        </p:nvGraphicFramePr>
        <p:xfrm>
          <a:off x="6705600" y="1143000"/>
          <a:ext cx="203200" cy="241300"/>
        </p:xfrm>
        <a:graphic>
          <a:graphicData uri="http://schemas.openxmlformats.org/presentationml/2006/ole">
            <p:oleObj spid="_x0000_s172047" name="Equation" r:id="rId9" imgW="203040" imgH="2412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3058"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3059"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3060"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3061"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3062"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3063"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3064"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73065" name="Equation" r:id="rId10" imgW="215640" imgH="33012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ABC…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4082"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4083"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4084"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4085"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4086"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4087"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4088"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74089"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174090" name="Equation" r:id="rId11" imgW="419040" imgH="3808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ABC…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5106"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5107"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5108"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5109"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5110"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5111"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5112" name="Equation" r:id="rId9" imgW="203040" imgH="24120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175116" name="Equation" r:id="rId10" imgW="634680" imgH="3808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PBC…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6130"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6131"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6132"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6133"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6134"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6135"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6136" name="Equation" r:id="rId9" imgW="203040" imgH="241200" progId="Equation.3">
              <p:embed/>
            </p:oleObj>
          </a:graphicData>
        </a:graphic>
      </p:graphicFrame>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176141" name="Equation" r:id="rId10" imgW="660240" imgH="3808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PAC…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7154"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7155"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7156"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7157"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7158"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7159"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7160" name="Equation" r:id="rId9" imgW="203040" imgH="24120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177166" name="Equation" r:id="rId10" imgW="660240" imgH="3934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PAB…</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8178"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8179"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8180"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8181"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8182"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8183"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8184"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78185"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178186" name="Equation" r:id="rId11" imgW="41904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178188" name="Equation" r:id="rId12"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178189" name="Equation" r:id="rId13"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178190" name="Equation" r:id="rId14" imgW="660240" imgH="3934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hence ….</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79202"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79203"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79204"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79205"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79206"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79207"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79208"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79209"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179210"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179211"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179212"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179213"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179214" name="Equation" r:id="rId15" imgW="660240" imgH="3934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and the body force …</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83298"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83299"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83300"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83301"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83302"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83303"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83304"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83305"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183306"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183307"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183308"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183309"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183310" name="Equation" r:id="rId15" imgW="660240" imgH="393480" progId="Equation.3">
              <p:embed/>
            </p:oleObj>
          </a:graphicData>
        </a:graphic>
      </p:graphicFrame>
      <p:sp>
        <p:nvSpPr>
          <p:cNvPr id="40" name="Rectangle 39"/>
          <p:cNvSpPr/>
          <p:nvPr/>
        </p:nvSpPr>
        <p:spPr>
          <a:xfrm>
            <a:off x="304800" y="1676400"/>
            <a:ext cx="4191000" cy="923330"/>
          </a:xfrm>
          <a:prstGeom prst="rect">
            <a:avLst/>
          </a:prstGeom>
        </p:spPr>
        <p:txBody>
          <a:bodyPr wrap="square">
            <a:spAutoFit/>
          </a:bodyPr>
          <a:lstStyle/>
          <a:p>
            <a:r>
              <a:rPr lang="en-US" dirty="0" smtClean="0">
                <a:latin typeface="Arial" pitchFamily="34" charset="0"/>
                <a:cs typeface="Arial" pitchFamily="34" charset="0"/>
              </a:rPr>
              <a:t>If </a:t>
            </a:r>
            <a:r>
              <a:rPr lang="en-US" dirty="0" err="1" smtClean="0">
                <a:latin typeface="Arial" pitchFamily="34" charset="0"/>
                <a:cs typeface="Arial" pitchFamily="34" charset="0"/>
              </a:rPr>
              <a:t>dS</a:t>
            </a:r>
            <a:r>
              <a:rPr lang="en-US" dirty="0" smtClean="0">
                <a:latin typeface="Arial" pitchFamily="34" charset="0"/>
                <a:cs typeface="Arial" pitchFamily="34" charset="0"/>
              </a:rPr>
              <a:t> is the area of the base , then the area of respective faces will be the projected are</a:t>
            </a:r>
            <a:endParaRPr lang="en-US" dirty="0"/>
          </a:p>
        </p:txBody>
      </p:sp>
      <p:graphicFrame>
        <p:nvGraphicFramePr>
          <p:cNvPr id="179215" name="Object 11"/>
          <p:cNvGraphicFramePr>
            <a:graphicFrameLocks noChangeAspect="1"/>
          </p:cNvGraphicFramePr>
          <p:nvPr/>
        </p:nvGraphicFramePr>
        <p:xfrm>
          <a:off x="1824184" y="2286000"/>
          <a:ext cx="1854200" cy="330200"/>
        </p:xfrm>
        <a:graphic>
          <a:graphicData uri="http://schemas.openxmlformats.org/presentationml/2006/ole">
            <p:oleObj spid="_x0000_s183311" name="Equation" r:id="rId16" imgW="1854000" imgH="330120" progId="Equation.3">
              <p:embed/>
            </p:oleObj>
          </a:graphicData>
        </a:graphic>
      </p:graphicFrame>
      <p:graphicFrame>
        <p:nvGraphicFramePr>
          <p:cNvPr id="179216" name="Object 16"/>
          <p:cNvGraphicFramePr>
            <a:graphicFrameLocks noChangeAspect="1"/>
          </p:cNvGraphicFramePr>
          <p:nvPr/>
        </p:nvGraphicFramePr>
        <p:xfrm>
          <a:off x="895928" y="2667000"/>
          <a:ext cx="2120900" cy="1092200"/>
        </p:xfrm>
        <a:graphic>
          <a:graphicData uri="http://schemas.openxmlformats.org/presentationml/2006/ole">
            <p:oleObj spid="_x0000_s183312" name="Equation" r:id="rId17" imgW="2120760" imgH="109188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80226"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80227"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80228"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80229"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80230"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80231"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80232"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80233"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180234"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180235"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180236"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180237"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180238" name="Equation" r:id="rId15" imgW="660240" imgH="393480" progId="Equation.3">
              <p:embed/>
            </p:oleObj>
          </a:graphicData>
        </a:graphic>
      </p:graphicFrame>
      <p:sp>
        <p:nvSpPr>
          <p:cNvPr id="40" name="Rectangle 39"/>
          <p:cNvSpPr/>
          <p:nvPr/>
        </p:nvSpPr>
        <p:spPr>
          <a:xfrm>
            <a:off x="304800" y="1752600"/>
            <a:ext cx="4191000" cy="923330"/>
          </a:xfrm>
          <a:prstGeom prst="rect">
            <a:avLst/>
          </a:prstGeom>
        </p:spPr>
        <p:txBody>
          <a:bodyPr wrap="square">
            <a:spAutoFit/>
          </a:bodyPr>
          <a:lstStyle/>
          <a:p>
            <a:r>
              <a:rPr lang="en-US" dirty="0" smtClean="0">
                <a:latin typeface="Arial" pitchFamily="34" charset="0"/>
                <a:cs typeface="Arial" pitchFamily="34" charset="0"/>
              </a:rPr>
              <a:t>If </a:t>
            </a:r>
            <a:r>
              <a:rPr lang="en-US" dirty="0" err="1" smtClean="0">
                <a:latin typeface="Arial" pitchFamily="34" charset="0"/>
                <a:cs typeface="Arial" pitchFamily="34" charset="0"/>
              </a:rPr>
              <a:t>dS</a:t>
            </a:r>
            <a:r>
              <a:rPr lang="en-US" dirty="0" smtClean="0">
                <a:latin typeface="Arial" pitchFamily="34" charset="0"/>
                <a:cs typeface="Arial" pitchFamily="34" charset="0"/>
              </a:rPr>
              <a:t> is the area of the base , then the area of respective faces will be the projected are</a:t>
            </a:r>
            <a:endParaRPr lang="en-US" dirty="0"/>
          </a:p>
        </p:txBody>
      </p:sp>
      <p:graphicFrame>
        <p:nvGraphicFramePr>
          <p:cNvPr id="179215" name="Object 11"/>
          <p:cNvGraphicFramePr>
            <a:graphicFrameLocks noChangeAspect="1"/>
          </p:cNvGraphicFramePr>
          <p:nvPr/>
        </p:nvGraphicFramePr>
        <p:xfrm>
          <a:off x="1750288" y="2350652"/>
          <a:ext cx="1854200" cy="330200"/>
        </p:xfrm>
        <a:graphic>
          <a:graphicData uri="http://schemas.openxmlformats.org/presentationml/2006/ole">
            <p:oleObj spid="_x0000_s180239" name="Equation" r:id="rId16" imgW="1854000" imgH="330120" progId="Equation.3">
              <p:embed/>
            </p:oleObj>
          </a:graphicData>
        </a:graphic>
      </p:graphicFrame>
      <p:graphicFrame>
        <p:nvGraphicFramePr>
          <p:cNvPr id="179216" name="Object 16"/>
          <p:cNvGraphicFramePr>
            <a:graphicFrameLocks noChangeAspect="1"/>
          </p:cNvGraphicFramePr>
          <p:nvPr/>
        </p:nvGraphicFramePr>
        <p:xfrm>
          <a:off x="895928" y="2743200"/>
          <a:ext cx="2120900" cy="1092200"/>
        </p:xfrm>
        <a:graphic>
          <a:graphicData uri="http://schemas.openxmlformats.org/presentationml/2006/ole">
            <p:oleObj spid="_x0000_s180240" name="Equation" r:id="rId17" imgW="2120760" imgH="1091880" progId="Equation.3">
              <p:embed/>
            </p:oleObj>
          </a:graphicData>
        </a:graphic>
      </p:graphicFrame>
      <p:sp>
        <p:nvSpPr>
          <p:cNvPr id="44" name="Rectangle 43"/>
          <p:cNvSpPr/>
          <p:nvPr/>
        </p:nvSpPr>
        <p:spPr>
          <a:xfrm>
            <a:off x="233224" y="3801070"/>
            <a:ext cx="8763000" cy="646331"/>
          </a:xfrm>
          <a:prstGeom prst="rect">
            <a:avLst/>
          </a:prstGeom>
        </p:spPr>
        <p:txBody>
          <a:bodyPr wrap="square">
            <a:spAutoFit/>
          </a:bodyPr>
          <a:lstStyle/>
          <a:p>
            <a:r>
              <a:rPr lang="en-US" dirty="0" smtClean="0">
                <a:latin typeface="Arial" pitchFamily="34" charset="0"/>
                <a:cs typeface="Arial" pitchFamily="34" charset="0"/>
              </a:rPr>
              <a:t>equilibrium requires the vector sum of all forces acting on the tetrahedron to be zero, that is </a:t>
            </a:r>
            <a:endParaRPr lang="en-US" dirty="0"/>
          </a:p>
        </p:txBody>
      </p:sp>
      <p:graphicFrame>
        <p:nvGraphicFramePr>
          <p:cNvPr id="179217" name="Object 10"/>
          <p:cNvGraphicFramePr>
            <a:graphicFrameLocks noChangeAspect="1"/>
          </p:cNvGraphicFramePr>
          <p:nvPr/>
        </p:nvGraphicFramePr>
        <p:xfrm>
          <a:off x="984250" y="4572000"/>
          <a:ext cx="5130800" cy="393700"/>
        </p:xfrm>
        <a:graphic>
          <a:graphicData uri="http://schemas.openxmlformats.org/presentationml/2006/ole">
            <p:oleObj spid="_x0000_s180241" name="Equation" r:id="rId18" imgW="5130720" imgH="393480" progId="Equation.3">
              <p:embed/>
            </p:oleObj>
          </a:graphicData>
        </a:graphic>
      </p:graphicFrame>
      <p:graphicFrame>
        <p:nvGraphicFramePr>
          <p:cNvPr id="179218" name="Object 18"/>
          <p:cNvGraphicFramePr>
            <a:graphicFrameLocks noChangeAspect="1"/>
          </p:cNvGraphicFramePr>
          <p:nvPr/>
        </p:nvGraphicFramePr>
        <p:xfrm>
          <a:off x="1828800" y="5029200"/>
          <a:ext cx="3175000" cy="457200"/>
        </p:xfrm>
        <a:graphic>
          <a:graphicData uri="http://schemas.openxmlformats.org/presentationml/2006/ole">
            <p:oleObj spid="_x0000_s180242" name="Equation" r:id="rId19" imgW="3174840" imgH="457200" progId="Equation.3">
              <p:embed/>
            </p:oleObj>
          </a:graphicData>
        </a:graphic>
      </p:graphicFrame>
      <p:graphicFrame>
        <p:nvGraphicFramePr>
          <p:cNvPr id="179219" name="Object 19"/>
          <p:cNvGraphicFramePr>
            <a:graphicFrameLocks noChangeAspect="1"/>
          </p:cNvGraphicFramePr>
          <p:nvPr/>
        </p:nvGraphicFramePr>
        <p:xfrm>
          <a:off x="2257425" y="5791200"/>
          <a:ext cx="2336800" cy="609600"/>
        </p:xfrm>
        <a:graphic>
          <a:graphicData uri="http://schemas.openxmlformats.org/presentationml/2006/ole">
            <p:oleObj spid="_x0000_s180243" name="Equation" r:id="rId20" imgW="2336760" imgH="609480" progId="Equation.3">
              <p:embed/>
            </p:oleObj>
          </a:graphicData>
        </a:graphic>
      </p:graphicFrame>
      <p:graphicFrame>
        <p:nvGraphicFramePr>
          <p:cNvPr id="179220" name="Object 20"/>
          <p:cNvGraphicFramePr>
            <a:graphicFrameLocks noChangeAspect="1"/>
          </p:cNvGraphicFramePr>
          <p:nvPr/>
        </p:nvGraphicFramePr>
        <p:xfrm>
          <a:off x="5423490" y="5334000"/>
          <a:ext cx="1193800" cy="609600"/>
        </p:xfrm>
        <a:graphic>
          <a:graphicData uri="http://schemas.openxmlformats.org/presentationml/2006/ole">
            <p:oleObj spid="_x0000_s180244" name="Equation" r:id="rId21" imgW="1193760" imgH="60948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181250"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181251"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181252"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181253"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181254"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181255"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181256"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181257"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181258"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181259"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181260"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181261"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181262" name="Equation" r:id="rId15" imgW="660240" imgH="393480" progId="Equation.3">
              <p:embed/>
            </p:oleObj>
          </a:graphicData>
        </a:graphic>
      </p:graphicFrame>
      <p:graphicFrame>
        <p:nvGraphicFramePr>
          <p:cNvPr id="179217" name="Object 10"/>
          <p:cNvGraphicFramePr>
            <a:graphicFrameLocks noChangeAspect="1"/>
          </p:cNvGraphicFramePr>
          <p:nvPr/>
        </p:nvGraphicFramePr>
        <p:xfrm>
          <a:off x="381000" y="1247775"/>
          <a:ext cx="5130800" cy="393700"/>
        </p:xfrm>
        <a:graphic>
          <a:graphicData uri="http://schemas.openxmlformats.org/presentationml/2006/ole">
            <p:oleObj spid="_x0000_s181265" name="Equation" r:id="rId16" imgW="5130720" imgH="393480" progId="Equation.3">
              <p:embed/>
            </p:oleObj>
          </a:graphicData>
        </a:graphic>
      </p:graphicFrame>
      <p:graphicFrame>
        <p:nvGraphicFramePr>
          <p:cNvPr id="179218" name="Object 18"/>
          <p:cNvGraphicFramePr>
            <a:graphicFrameLocks noChangeAspect="1"/>
          </p:cNvGraphicFramePr>
          <p:nvPr/>
        </p:nvGraphicFramePr>
        <p:xfrm>
          <a:off x="457200" y="1736725"/>
          <a:ext cx="3175000" cy="457200"/>
        </p:xfrm>
        <a:graphic>
          <a:graphicData uri="http://schemas.openxmlformats.org/presentationml/2006/ole">
            <p:oleObj spid="_x0000_s181266" name="Equation" r:id="rId17" imgW="3174840" imgH="457200" progId="Equation.3">
              <p:embed/>
            </p:oleObj>
          </a:graphicData>
        </a:graphic>
      </p:graphicFrame>
      <p:graphicFrame>
        <p:nvGraphicFramePr>
          <p:cNvPr id="179219" name="Object 19"/>
          <p:cNvGraphicFramePr>
            <a:graphicFrameLocks noChangeAspect="1"/>
          </p:cNvGraphicFramePr>
          <p:nvPr/>
        </p:nvGraphicFramePr>
        <p:xfrm>
          <a:off x="892175" y="2133600"/>
          <a:ext cx="2324100" cy="609600"/>
        </p:xfrm>
        <a:graphic>
          <a:graphicData uri="http://schemas.openxmlformats.org/presentationml/2006/ole">
            <p:oleObj spid="_x0000_s181267" name="Equation" r:id="rId18" imgW="2323800" imgH="609480" progId="Equation.3">
              <p:embed/>
            </p:oleObj>
          </a:graphicData>
        </a:graphic>
      </p:graphicFrame>
      <p:graphicFrame>
        <p:nvGraphicFramePr>
          <p:cNvPr id="179220" name="Object 20"/>
          <p:cNvGraphicFramePr>
            <a:graphicFrameLocks noChangeAspect="1"/>
          </p:cNvGraphicFramePr>
          <p:nvPr/>
        </p:nvGraphicFramePr>
        <p:xfrm>
          <a:off x="3860800" y="1674955"/>
          <a:ext cx="1193800" cy="609600"/>
        </p:xfrm>
        <a:graphic>
          <a:graphicData uri="http://schemas.openxmlformats.org/presentationml/2006/ole">
            <p:oleObj spid="_x0000_s181268" name="Equation" r:id="rId19" imgW="1193760" imgH="609480" progId="Equation.3">
              <p:embed/>
            </p:oleObj>
          </a:graphicData>
        </a:graphic>
      </p:graphicFrame>
      <p:graphicFrame>
        <p:nvGraphicFramePr>
          <p:cNvPr id="179221" name="Object 21"/>
          <p:cNvGraphicFramePr>
            <a:graphicFrameLocks noChangeAspect="1"/>
          </p:cNvGraphicFramePr>
          <p:nvPr/>
        </p:nvGraphicFramePr>
        <p:xfrm>
          <a:off x="2959100" y="4876800"/>
          <a:ext cx="1206500" cy="457200"/>
        </p:xfrm>
        <a:graphic>
          <a:graphicData uri="http://schemas.openxmlformats.org/presentationml/2006/ole">
            <p:oleObj spid="_x0000_s181269" name="Equation" r:id="rId20" imgW="1206360" imgH="457200" progId="Equation.3">
              <p:embed/>
            </p:oleObj>
          </a:graphicData>
        </a:graphic>
      </p:graphicFrame>
      <p:graphicFrame>
        <p:nvGraphicFramePr>
          <p:cNvPr id="179222" name="Object 22"/>
          <p:cNvGraphicFramePr>
            <a:graphicFrameLocks noChangeAspect="1"/>
          </p:cNvGraphicFramePr>
          <p:nvPr/>
        </p:nvGraphicFramePr>
        <p:xfrm>
          <a:off x="3060700" y="5486400"/>
          <a:ext cx="876300" cy="457200"/>
        </p:xfrm>
        <a:graphic>
          <a:graphicData uri="http://schemas.openxmlformats.org/presentationml/2006/ole">
            <p:oleObj spid="_x0000_s181270" name="Equation" r:id="rId21" imgW="876240" imgH="457200" progId="Equation.3">
              <p:embed/>
            </p:oleObj>
          </a:graphicData>
        </a:graphic>
      </p:graphicFrame>
      <p:graphicFrame>
        <p:nvGraphicFramePr>
          <p:cNvPr id="179223" name="Object 23"/>
          <p:cNvGraphicFramePr>
            <a:graphicFrameLocks noChangeAspect="1"/>
          </p:cNvGraphicFramePr>
          <p:nvPr/>
        </p:nvGraphicFramePr>
        <p:xfrm>
          <a:off x="1981200" y="5956300"/>
          <a:ext cx="2794000" cy="431800"/>
        </p:xfrm>
        <a:graphic>
          <a:graphicData uri="http://schemas.openxmlformats.org/presentationml/2006/ole">
            <p:oleObj spid="_x0000_s181271" name="Equation" r:id="rId22" imgW="2793960" imgH="431640" progId="Equation.3">
              <p:embed/>
            </p:oleObj>
          </a:graphicData>
        </a:graphic>
      </p:graphicFrame>
      <p:sp>
        <p:nvSpPr>
          <p:cNvPr id="45" name="TextBox 44"/>
          <p:cNvSpPr txBox="1"/>
          <p:nvPr/>
        </p:nvSpPr>
        <p:spPr>
          <a:xfrm>
            <a:off x="5029200" y="6000690"/>
            <a:ext cx="3810000" cy="400110"/>
          </a:xfrm>
          <a:prstGeom prst="rect">
            <a:avLst/>
          </a:prstGeom>
          <a:noFill/>
        </p:spPr>
        <p:txBody>
          <a:bodyPr wrap="square" rtlCol="0">
            <a:spAutoFit/>
          </a:bodyPr>
          <a:lstStyle/>
          <a:p>
            <a:r>
              <a:rPr lang="en-US" sz="2000" b="1" i="1" dirty="0" smtClean="0">
                <a:latin typeface="Arial" pitchFamily="34" charset="0"/>
                <a:cs typeface="Arial" pitchFamily="34" charset="0"/>
              </a:rPr>
              <a:t>Cauchy Stress Formula</a:t>
            </a:r>
            <a:endParaRPr lang="en-US" sz="20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533400" y="1066800"/>
            <a:ext cx="7848600" cy="4893647"/>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Body and Surface forces</a:t>
            </a:r>
          </a:p>
          <a:p>
            <a:pPr>
              <a:buFont typeface="Wingdings" pitchFamily="2" charset="2"/>
              <a:buChar char="ü"/>
            </a:pPr>
            <a:r>
              <a:rPr lang="en-US" sz="2400" b="1" dirty="0" smtClean="0">
                <a:latin typeface="Arial" pitchFamily="34" charset="0"/>
                <a:cs typeface="Arial" pitchFamily="34" charset="0"/>
              </a:rPr>
              <a:t> mass density</a:t>
            </a:r>
          </a:p>
          <a:p>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Stress</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The Stress Tensor</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Cauchy Stress Principle</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Cauchy Stress formula</a:t>
            </a:r>
            <a:endParaRPr lang="en-US" sz="2400" b="1" dirty="0" smtClean="0">
              <a:solidFill>
                <a:prstClr val="black"/>
              </a:solidFill>
              <a:latin typeface="Arial" pitchFamily="34" charset="0"/>
              <a:cs typeface="Arial" pitchFamily="34" charset="0"/>
            </a:endParaRPr>
          </a:p>
        </p:txBody>
      </p:sp>
      <p:graphicFrame>
        <p:nvGraphicFramePr>
          <p:cNvPr id="189442" name="Object 2"/>
          <p:cNvGraphicFramePr>
            <a:graphicFrameLocks noChangeAspect="1"/>
          </p:cNvGraphicFramePr>
          <p:nvPr/>
        </p:nvGraphicFramePr>
        <p:xfrm>
          <a:off x="2667000" y="1676400"/>
          <a:ext cx="1993900" cy="609600"/>
        </p:xfrm>
        <a:graphic>
          <a:graphicData uri="http://schemas.openxmlformats.org/presentationml/2006/ole">
            <p:oleObj spid="_x0000_s190466" name="Equation" r:id="rId3" imgW="1993680" imgH="609480" progId="Equation.3">
              <p:embed/>
            </p:oleObj>
          </a:graphicData>
        </a:graphic>
      </p:graphicFrame>
      <p:graphicFrame>
        <p:nvGraphicFramePr>
          <p:cNvPr id="189443" name="Object 3"/>
          <p:cNvGraphicFramePr>
            <a:graphicFrameLocks noChangeAspect="1"/>
          </p:cNvGraphicFramePr>
          <p:nvPr/>
        </p:nvGraphicFramePr>
        <p:xfrm>
          <a:off x="4006850" y="2341416"/>
          <a:ext cx="1054100" cy="635000"/>
        </p:xfrm>
        <a:graphic>
          <a:graphicData uri="http://schemas.openxmlformats.org/presentationml/2006/ole">
            <p:oleObj spid="_x0000_s190467" name="Equation" r:id="rId4" imgW="1054080" imgH="634680" progId="Equation.3">
              <p:embed/>
            </p:oleObj>
          </a:graphicData>
        </a:graphic>
      </p:graphicFrame>
      <p:graphicFrame>
        <p:nvGraphicFramePr>
          <p:cNvPr id="189444" name="Object 4"/>
          <p:cNvGraphicFramePr>
            <a:graphicFrameLocks noChangeAspect="1"/>
          </p:cNvGraphicFramePr>
          <p:nvPr/>
        </p:nvGraphicFramePr>
        <p:xfrm>
          <a:off x="4076700" y="5092700"/>
          <a:ext cx="1257300" cy="393700"/>
        </p:xfrm>
        <a:graphic>
          <a:graphicData uri="http://schemas.openxmlformats.org/presentationml/2006/ole">
            <p:oleObj spid="_x0000_s190468" name="Equation" r:id="rId5" imgW="1257120" imgH="393480" progId="Equation.3">
              <p:embed/>
            </p:oleObj>
          </a:graphicData>
        </a:graphic>
      </p:graphicFrame>
      <p:graphicFrame>
        <p:nvGraphicFramePr>
          <p:cNvPr id="189445" name="Object 5"/>
          <p:cNvGraphicFramePr>
            <a:graphicFrameLocks noChangeAspect="1"/>
          </p:cNvGraphicFramePr>
          <p:nvPr/>
        </p:nvGraphicFramePr>
        <p:xfrm>
          <a:off x="1631950" y="3308350"/>
          <a:ext cx="3187700" cy="1320800"/>
        </p:xfrm>
        <a:graphic>
          <a:graphicData uri="http://schemas.openxmlformats.org/presentationml/2006/ole">
            <p:oleObj spid="_x0000_s190469" name="Equation" r:id="rId6" imgW="3187440" imgH="1320480" progId="Equation.3">
              <p:embed/>
            </p:oleObj>
          </a:graphicData>
        </a:graphic>
      </p:graphicFrame>
      <p:graphicFrame>
        <p:nvGraphicFramePr>
          <p:cNvPr id="189446" name="Object 6"/>
          <p:cNvGraphicFramePr>
            <a:graphicFrameLocks noChangeAspect="1"/>
          </p:cNvGraphicFramePr>
          <p:nvPr/>
        </p:nvGraphicFramePr>
        <p:xfrm>
          <a:off x="5283200" y="3733800"/>
          <a:ext cx="1346200" cy="431800"/>
        </p:xfrm>
        <a:graphic>
          <a:graphicData uri="http://schemas.openxmlformats.org/presentationml/2006/ole">
            <p:oleObj spid="_x0000_s190470" name="Equation" r:id="rId7" imgW="1346040" imgH="431640" progId="Equation.3">
              <p:embed/>
            </p:oleObj>
          </a:graphicData>
        </a:graphic>
      </p:graphicFrame>
      <p:graphicFrame>
        <p:nvGraphicFramePr>
          <p:cNvPr id="189447" name="Object 23"/>
          <p:cNvGraphicFramePr>
            <a:graphicFrameLocks noChangeAspect="1"/>
          </p:cNvGraphicFramePr>
          <p:nvPr/>
        </p:nvGraphicFramePr>
        <p:xfrm>
          <a:off x="3352800" y="5969000"/>
          <a:ext cx="2794000" cy="431800"/>
        </p:xfrm>
        <a:graphic>
          <a:graphicData uri="http://schemas.openxmlformats.org/presentationml/2006/ole">
            <p:oleObj spid="_x0000_s190471" name="Equation" r:id="rId8" imgW="2793960" imgH="43164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154984"/>
          </a:xfrm>
          <a:prstGeom prst="rect">
            <a:avLst/>
          </a:prstGeom>
          <a:noFill/>
        </p:spPr>
        <p:txBody>
          <a:bodyPr wrap="square" rtlCol="0">
            <a:spAutoFit/>
          </a:bodyPr>
          <a:lstStyle/>
          <a:p>
            <a:r>
              <a:rPr lang="en-US" sz="2400" b="1" dirty="0" smtClean="0">
                <a:latin typeface="Arial" pitchFamily="34" charset="0"/>
                <a:cs typeface="Arial" pitchFamily="34" charset="0"/>
              </a:rPr>
              <a:t>Example: </a:t>
            </a:r>
            <a:r>
              <a:rPr lang="en-US" sz="2000" dirty="0" smtClean="0">
                <a:latin typeface="Arial" pitchFamily="34" charset="0"/>
                <a:cs typeface="Arial" pitchFamily="34" charset="0"/>
              </a:rPr>
              <a:t>Let the components of the stress tensor at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be given in matrix form by </a:t>
            </a:r>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r>
              <a:rPr lang="en-US" sz="2000" dirty="0" smtClean="0">
                <a:latin typeface="Arial" pitchFamily="34" charset="0"/>
                <a:cs typeface="Arial" pitchFamily="34" charset="0"/>
              </a:rPr>
              <a:t>in units of mega-</a:t>
            </a:r>
            <a:r>
              <a:rPr lang="en-US" sz="2000" dirty="0" err="1" smtClean="0">
                <a:latin typeface="Arial" pitchFamily="34" charset="0"/>
                <a:cs typeface="Arial" pitchFamily="34" charset="0"/>
              </a:rPr>
              <a:t>Pascals</a:t>
            </a:r>
            <a:r>
              <a:rPr lang="en-US" sz="2000" dirty="0" smtClean="0">
                <a:latin typeface="Arial" pitchFamily="34" charset="0"/>
                <a:cs typeface="Arial" pitchFamily="34" charset="0"/>
              </a:rPr>
              <a:t>. Determine</a:t>
            </a:r>
          </a:p>
          <a:p>
            <a:pPr marL="457200" indent="-457200">
              <a:buAutoNum type="alphaLcParenBoth"/>
            </a:pPr>
            <a:r>
              <a:rPr lang="en-US" sz="2000" dirty="0" smtClean="0">
                <a:latin typeface="Arial" pitchFamily="34" charset="0"/>
                <a:cs typeface="Arial" pitchFamily="34" charset="0"/>
              </a:rPr>
              <a:t>The stress vector on the plane at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having the unit normal</a:t>
            </a:r>
          </a:p>
          <a:p>
            <a:pPr marL="457200" indent="-457200">
              <a:buAutoNum type="alphaLcParenBoth"/>
            </a:pPr>
            <a:endParaRPr lang="en-US" sz="2000" dirty="0" smtClean="0">
              <a:latin typeface="Arial" pitchFamily="34" charset="0"/>
              <a:cs typeface="Arial" pitchFamily="34" charset="0"/>
            </a:endParaRPr>
          </a:p>
          <a:p>
            <a:pPr marL="457200" indent="-457200">
              <a:buAutoNum type="alphaLcParenBoth"/>
            </a:pPr>
            <a:endParaRPr lang="en-US" sz="2000" dirty="0" smtClean="0">
              <a:latin typeface="Arial" pitchFamily="34" charset="0"/>
              <a:cs typeface="Arial" pitchFamily="34" charset="0"/>
            </a:endParaRPr>
          </a:p>
          <a:p>
            <a:pPr marL="457200" indent="-457200">
              <a:buFontTx/>
              <a:buAutoNum type="alphaLcParenBoth"/>
            </a:pPr>
            <a:r>
              <a:rPr lang="en-US" sz="2000" dirty="0" smtClean="0">
                <a:latin typeface="Arial" pitchFamily="34" charset="0"/>
                <a:cs typeface="Arial" pitchFamily="34" charset="0"/>
              </a:rPr>
              <a:t> The stress vector on a plane at</a:t>
            </a:r>
            <a:r>
              <a:rPr lang="en-US" sz="2000" b="1" dirty="0" smtClean="0">
                <a:latin typeface="Arial" pitchFamily="34" charset="0"/>
                <a:cs typeface="Arial" pitchFamily="34" charset="0"/>
              </a:rPr>
              <a:t> P </a:t>
            </a:r>
            <a:r>
              <a:rPr lang="en-US" sz="2000" dirty="0" smtClean="0">
                <a:latin typeface="Arial" pitchFamily="34" charset="0"/>
                <a:cs typeface="Arial" pitchFamily="34" charset="0"/>
              </a:rPr>
              <a:t>parallel to the plane ABC shown in the sketch.</a:t>
            </a:r>
          </a:p>
          <a:p>
            <a:pPr marL="457200" indent="-457200">
              <a:buAutoNum type="alphaLcParenBoth"/>
            </a:pPr>
            <a:endParaRPr lang="en-US" sz="2000" dirty="0" smtClean="0">
              <a:latin typeface="Arial" pitchFamily="34" charset="0"/>
              <a:cs typeface="Arial" pitchFamily="34" charset="0"/>
            </a:endParaRPr>
          </a:p>
          <a:p>
            <a:pPr marL="457200" indent="-457200"/>
            <a:endParaRPr lang="en-US" sz="2000" dirty="0" smtClean="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133600" y="1092200"/>
          <a:ext cx="2578100" cy="1117600"/>
        </p:xfrm>
        <a:graphic>
          <a:graphicData uri="http://schemas.openxmlformats.org/presentationml/2006/ole">
            <p:oleObj spid="_x0000_s184322" name="Equation" r:id="rId3" imgW="2577960" imgH="1117440" progId="Equation.3">
              <p:embed/>
            </p:oleObj>
          </a:graphicData>
        </a:graphic>
      </p:graphicFrame>
      <p:graphicFrame>
        <p:nvGraphicFramePr>
          <p:cNvPr id="5" name="Object 4"/>
          <p:cNvGraphicFramePr>
            <a:graphicFrameLocks noChangeAspect="1"/>
          </p:cNvGraphicFramePr>
          <p:nvPr/>
        </p:nvGraphicFramePr>
        <p:xfrm>
          <a:off x="3039932" y="2877128"/>
          <a:ext cx="2362200" cy="609600"/>
        </p:xfrm>
        <a:graphic>
          <a:graphicData uri="http://schemas.openxmlformats.org/presentationml/2006/ole">
            <p:oleObj spid="_x0000_s184323" name="Equation" r:id="rId4" imgW="2361960" imgH="609480" progId="Equation.3">
              <p:embed/>
            </p:oleObj>
          </a:graphicData>
        </a:graphic>
      </p:graphicFrame>
      <p:grpSp>
        <p:nvGrpSpPr>
          <p:cNvPr id="6" name="Group 5"/>
          <p:cNvGrpSpPr/>
          <p:nvPr/>
        </p:nvGrpSpPr>
        <p:grpSpPr>
          <a:xfrm>
            <a:off x="2438400" y="4069194"/>
            <a:ext cx="3429000" cy="2865006"/>
            <a:chOff x="2971800" y="3840594"/>
            <a:chExt cx="3429000" cy="2865006"/>
          </a:xfrm>
        </p:grpSpPr>
        <p:cxnSp>
          <p:nvCxnSpPr>
            <p:cNvPr id="7" name="Straight Arrow Connector 6"/>
            <p:cNvCxnSpPr/>
            <p:nvPr/>
          </p:nvCxnSpPr>
          <p:spPr>
            <a:xfrm rot="10800000">
              <a:off x="4227946" y="48952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 name="Group 20"/>
            <p:cNvGrpSpPr/>
            <p:nvPr/>
          </p:nvGrpSpPr>
          <p:grpSpPr>
            <a:xfrm>
              <a:off x="2971800" y="3840594"/>
              <a:ext cx="3429000" cy="2865006"/>
              <a:chOff x="2971800" y="3840594"/>
              <a:chExt cx="3429000" cy="2865006"/>
            </a:xfrm>
          </p:grpSpPr>
          <p:cxnSp>
            <p:nvCxnSpPr>
              <p:cNvPr id="9" name="Straight Arrow Connector 8"/>
              <p:cNvCxnSpPr/>
              <p:nvPr/>
            </p:nvCxnSpPr>
            <p:spPr>
              <a:xfrm rot="5400000" flipH="1" flipV="1">
                <a:off x="3290853" y="52066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flipV="1">
                <a:off x="3627582" y="57911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flipH="1" flipV="1">
                <a:off x="3825231" y="53657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260276" y="57819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3657600" y="57912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3824433" y="44813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174676" y="57912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0800000" flipV="1">
                <a:off x="3029528" y="61444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7" name="Object 4"/>
              <p:cNvGraphicFramePr>
                <a:graphicFrameLocks noChangeAspect="1"/>
              </p:cNvGraphicFramePr>
              <p:nvPr/>
            </p:nvGraphicFramePr>
            <p:xfrm>
              <a:off x="2971800" y="6388100"/>
              <a:ext cx="228600" cy="317500"/>
            </p:xfrm>
            <a:graphic>
              <a:graphicData uri="http://schemas.openxmlformats.org/presentationml/2006/ole">
                <p:oleObj spid="_x0000_s184324" name="Equation" r:id="rId5" imgW="228600" imgH="317160" progId="Equation.3">
                  <p:embed/>
                </p:oleObj>
              </a:graphicData>
            </a:graphic>
          </p:graphicFrame>
          <p:graphicFrame>
            <p:nvGraphicFramePr>
              <p:cNvPr id="18" name="Object 5"/>
              <p:cNvGraphicFramePr>
                <a:graphicFrameLocks noChangeAspect="1"/>
              </p:cNvGraphicFramePr>
              <p:nvPr/>
            </p:nvGraphicFramePr>
            <p:xfrm>
              <a:off x="6146800" y="5702300"/>
              <a:ext cx="254000" cy="317500"/>
            </p:xfrm>
            <a:graphic>
              <a:graphicData uri="http://schemas.openxmlformats.org/presentationml/2006/ole">
                <p:oleObj spid="_x0000_s184325" name="Equation" r:id="rId6" imgW="253800" imgH="317160" progId="Equation.3">
                  <p:embed/>
                </p:oleObj>
              </a:graphicData>
            </a:graphic>
          </p:graphicFrame>
          <p:graphicFrame>
            <p:nvGraphicFramePr>
              <p:cNvPr id="19" name="Object 6"/>
              <p:cNvGraphicFramePr>
                <a:graphicFrameLocks noChangeAspect="1"/>
              </p:cNvGraphicFramePr>
              <p:nvPr/>
            </p:nvGraphicFramePr>
            <p:xfrm>
              <a:off x="3505200" y="6159500"/>
              <a:ext cx="876300" cy="317500"/>
            </p:xfrm>
            <a:graphic>
              <a:graphicData uri="http://schemas.openxmlformats.org/presentationml/2006/ole">
                <p:oleObj spid="_x0000_s184326" name="Equation" r:id="rId7" imgW="876240" imgH="317160" progId="Equation.3">
                  <p:embed/>
                </p:oleObj>
              </a:graphicData>
            </a:graphic>
          </p:graphicFrame>
          <p:graphicFrame>
            <p:nvGraphicFramePr>
              <p:cNvPr id="20" name="Object 7"/>
              <p:cNvGraphicFramePr>
                <a:graphicFrameLocks noChangeAspect="1"/>
              </p:cNvGraphicFramePr>
              <p:nvPr/>
            </p:nvGraphicFramePr>
            <p:xfrm>
              <a:off x="5161972" y="5481927"/>
              <a:ext cx="876300" cy="317500"/>
            </p:xfrm>
            <a:graphic>
              <a:graphicData uri="http://schemas.openxmlformats.org/presentationml/2006/ole">
                <p:oleObj spid="_x0000_s184327" name="Equation" r:id="rId8" imgW="876240" imgH="317160" progId="Equation.3">
                  <p:embed/>
                </p:oleObj>
              </a:graphicData>
            </a:graphic>
          </p:graphicFrame>
          <p:graphicFrame>
            <p:nvGraphicFramePr>
              <p:cNvPr id="21" name="Object 8"/>
              <p:cNvGraphicFramePr>
                <a:graphicFrameLocks noChangeAspect="1"/>
              </p:cNvGraphicFramePr>
              <p:nvPr/>
            </p:nvGraphicFramePr>
            <p:xfrm>
              <a:off x="4247572" y="4665516"/>
              <a:ext cx="876300" cy="317500"/>
            </p:xfrm>
            <a:graphic>
              <a:graphicData uri="http://schemas.openxmlformats.org/presentationml/2006/ole">
                <p:oleObj spid="_x0000_s184328" name="Equation" r:id="rId9" imgW="876240" imgH="317160" progId="Equation.3">
                  <p:embed/>
                </p:oleObj>
              </a:graphicData>
            </a:graphic>
          </p:graphicFrame>
          <p:graphicFrame>
            <p:nvGraphicFramePr>
              <p:cNvPr id="22" name="Object 5"/>
              <p:cNvGraphicFramePr>
                <a:graphicFrameLocks noChangeAspect="1"/>
              </p:cNvGraphicFramePr>
              <p:nvPr/>
            </p:nvGraphicFramePr>
            <p:xfrm>
              <a:off x="4267200" y="3840594"/>
              <a:ext cx="254000" cy="330200"/>
            </p:xfrm>
            <a:graphic>
              <a:graphicData uri="http://schemas.openxmlformats.org/presentationml/2006/ole">
                <p:oleObj spid="_x0000_s184329" name="Equation" r:id="rId10" imgW="253800" imgH="330120" progId="Equation.3">
                  <p:embed/>
                </p:oleObj>
              </a:graphicData>
            </a:graphic>
          </p:graphicFrame>
        </p:gr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2923877"/>
          </a:xfrm>
          <a:prstGeom prst="rect">
            <a:avLst/>
          </a:prstGeom>
          <a:noFill/>
        </p:spPr>
        <p:txBody>
          <a:bodyPr wrap="square" rtlCol="0">
            <a:spAutoFit/>
          </a:bodyPr>
          <a:lstStyle/>
          <a:p>
            <a:r>
              <a:rPr lang="en-US" sz="2400" b="1" dirty="0" smtClean="0">
                <a:latin typeface="Arial" pitchFamily="34" charset="0"/>
                <a:cs typeface="Arial" pitchFamily="34" charset="0"/>
              </a:rPr>
              <a:t>Example: </a:t>
            </a:r>
            <a:r>
              <a:rPr lang="en-US" sz="2000" dirty="0" smtClean="0">
                <a:latin typeface="Arial" pitchFamily="34" charset="0"/>
                <a:cs typeface="Arial" pitchFamily="34" charset="0"/>
              </a:rPr>
              <a:t>Let the components of the stress tensor at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be given in matrix form by </a:t>
            </a:r>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r>
              <a:rPr lang="en-US" sz="2000" dirty="0" smtClean="0">
                <a:latin typeface="Arial" pitchFamily="34" charset="0"/>
                <a:cs typeface="Arial" pitchFamily="34" charset="0"/>
              </a:rPr>
              <a:t>in units of mega-</a:t>
            </a:r>
            <a:r>
              <a:rPr lang="en-US" sz="2000" dirty="0" err="1" smtClean="0">
                <a:latin typeface="Arial" pitchFamily="34" charset="0"/>
                <a:cs typeface="Arial" pitchFamily="34" charset="0"/>
              </a:rPr>
              <a:t>Pascals</a:t>
            </a:r>
            <a:r>
              <a:rPr lang="en-US" sz="2000" dirty="0" smtClean="0">
                <a:latin typeface="Arial" pitchFamily="34" charset="0"/>
                <a:cs typeface="Arial" pitchFamily="34" charset="0"/>
              </a:rPr>
              <a:t>. Determine</a:t>
            </a:r>
          </a:p>
          <a:p>
            <a:pPr marL="457200" indent="-457200">
              <a:buAutoNum type="alphaLcParenBoth"/>
            </a:pPr>
            <a:r>
              <a:rPr lang="en-US" sz="2000" dirty="0" smtClean="0">
                <a:latin typeface="Arial" pitchFamily="34" charset="0"/>
                <a:cs typeface="Arial" pitchFamily="34" charset="0"/>
              </a:rPr>
              <a:t>The stress vector on the plane at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having the unit normal</a:t>
            </a:r>
          </a:p>
          <a:p>
            <a:pPr marL="457200" indent="-457200">
              <a:buAutoNum type="alphaLcParenBoth"/>
            </a:pPr>
            <a:endParaRPr lang="en-US" sz="2000" dirty="0" smtClean="0">
              <a:latin typeface="Arial" pitchFamily="34" charset="0"/>
              <a:cs typeface="Arial" pitchFamily="34" charset="0"/>
            </a:endParaRPr>
          </a:p>
          <a:p>
            <a:pPr marL="457200" indent="-457200"/>
            <a:endParaRPr lang="en-US" sz="2000" dirty="0" smtClean="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133600" y="1092200"/>
          <a:ext cx="2578100" cy="1117600"/>
        </p:xfrm>
        <a:graphic>
          <a:graphicData uri="http://schemas.openxmlformats.org/presentationml/2006/ole">
            <p:oleObj spid="_x0000_s192514" name="Equation" r:id="rId3" imgW="2577960" imgH="1117440" progId="Equation.3">
              <p:embed/>
            </p:oleObj>
          </a:graphicData>
        </a:graphic>
      </p:graphicFrame>
      <p:graphicFrame>
        <p:nvGraphicFramePr>
          <p:cNvPr id="5" name="Object 4"/>
          <p:cNvGraphicFramePr>
            <a:graphicFrameLocks noChangeAspect="1"/>
          </p:cNvGraphicFramePr>
          <p:nvPr/>
        </p:nvGraphicFramePr>
        <p:xfrm>
          <a:off x="3039932" y="2877128"/>
          <a:ext cx="2362200" cy="609600"/>
        </p:xfrm>
        <a:graphic>
          <a:graphicData uri="http://schemas.openxmlformats.org/presentationml/2006/ole">
            <p:oleObj spid="_x0000_s192515" name="Equation" r:id="rId4" imgW="2361960" imgH="60948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2616101"/>
          </a:xfrm>
          <a:prstGeom prst="rect">
            <a:avLst/>
          </a:prstGeom>
          <a:noFill/>
        </p:spPr>
        <p:txBody>
          <a:bodyPr wrap="square" rtlCol="0">
            <a:spAutoFit/>
          </a:bodyPr>
          <a:lstStyle/>
          <a:p>
            <a:r>
              <a:rPr lang="en-US" sz="2400" b="1" dirty="0" smtClean="0">
                <a:latin typeface="Arial" pitchFamily="34" charset="0"/>
                <a:cs typeface="Arial" pitchFamily="34" charset="0"/>
              </a:rPr>
              <a:t>Example: </a:t>
            </a:r>
            <a:r>
              <a:rPr lang="en-US" sz="2000" dirty="0" smtClean="0">
                <a:latin typeface="Arial" pitchFamily="34" charset="0"/>
                <a:cs typeface="Arial" pitchFamily="34" charset="0"/>
              </a:rPr>
              <a:t>Let the components of the stress tensor at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be given in matrix form by </a:t>
            </a:r>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r>
              <a:rPr lang="en-US" sz="2000" dirty="0" smtClean="0">
                <a:latin typeface="Arial" pitchFamily="34" charset="0"/>
                <a:cs typeface="Arial" pitchFamily="34" charset="0"/>
              </a:rPr>
              <a:t>in units of mega-</a:t>
            </a:r>
            <a:r>
              <a:rPr lang="en-US" sz="2000" dirty="0" err="1" smtClean="0">
                <a:latin typeface="Arial" pitchFamily="34" charset="0"/>
                <a:cs typeface="Arial" pitchFamily="34" charset="0"/>
              </a:rPr>
              <a:t>Pascals</a:t>
            </a:r>
            <a:r>
              <a:rPr lang="en-US" sz="2000" dirty="0" smtClean="0">
                <a:latin typeface="Arial" pitchFamily="34" charset="0"/>
                <a:cs typeface="Arial" pitchFamily="34" charset="0"/>
              </a:rPr>
              <a:t>. Determine</a:t>
            </a:r>
          </a:p>
          <a:p>
            <a:pPr marL="457200" indent="-457200"/>
            <a:r>
              <a:rPr lang="en-US" sz="2000" dirty="0" smtClean="0">
                <a:latin typeface="Arial" pitchFamily="34" charset="0"/>
                <a:cs typeface="Arial" pitchFamily="34" charset="0"/>
              </a:rPr>
              <a:t>(b) The stress vector on a plane at</a:t>
            </a:r>
            <a:r>
              <a:rPr lang="en-US" sz="2000" b="1" dirty="0" smtClean="0">
                <a:latin typeface="Arial" pitchFamily="34" charset="0"/>
                <a:cs typeface="Arial" pitchFamily="34" charset="0"/>
              </a:rPr>
              <a:t> P </a:t>
            </a:r>
            <a:r>
              <a:rPr lang="en-US" sz="2000" dirty="0" smtClean="0">
                <a:latin typeface="Arial" pitchFamily="34" charset="0"/>
                <a:cs typeface="Arial" pitchFamily="34" charset="0"/>
              </a:rPr>
              <a:t>parallel to the plane ABC shown in the sketch.</a:t>
            </a:r>
            <a:endParaRPr lang="en-US" sz="20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133600" y="1092200"/>
          <a:ext cx="2578100" cy="1117600"/>
        </p:xfrm>
        <a:graphic>
          <a:graphicData uri="http://schemas.openxmlformats.org/presentationml/2006/ole">
            <p:oleObj spid="_x0000_s185346" name="Equation" r:id="rId3" imgW="2577960" imgH="1117440" progId="Equation.3">
              <p:embed/>
            </p:oleObj>
          </a:graphicData>
        </a:graphic>
      </p:graphicFrame>
      <p:grpSp>
        <p:nvGrpSpPr>
          <p:cNvPr id="22" name="Group 21"/>
          <p:cNvGrpSpPr/>
          <p:nvPr/>
        </p:nvGrpSpPr>
        <p:grpSpPr>
          <a:xfrm>
            <a:off x="5486400" y="3124200"/>
            <a:ext cx="3429000" cy="2865006"/>
            <a:chOff x="2971800" y="3840594"/>
            <a:chExt cx="3429000" cy="2865006"/>
          </a:xfrm>
        </p:grpSpPr>
        <p:cxnSp>
          <p:nvCxnSpPr>
            <p:cNvPr id="7" name="Straight Arrow Connector 6"/>
            <p:cNvCxnSpPr/>
            <p:nvPr/>
          </p:nvCxnSpPr>
          <p:spPr>
            <a:xfrm rot="10800000">
              <a:off x="4227946" y="48952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 name="Group 20"/>
            <p:cNvGrpSpPr/>
            <p:nvPr/>
          </p:nvGrpSpPr>
          <p:grpSpPr>
            <a:xfrm>
              <a:off x="2971800" y="3840594"/>
              <a:ext cx="3429000" cy="2865006"/>
              <a:chOff x="2971800" y="3840594"/>
              <a:chExt cx="3429000" cy="2865006"/>
            </a:xfrm>
          </p:grpSpPr>
          <p:cxnSp>
            <p:nvCxnSpPr>
              <p:cNvPr id="6" name="Straight Arrow Connector 5"/>
              <p:cNvCxnSpPr/>
              <p:nvPr/>
            </p:nvCxnSpPr>
            <p:spPr>
              <a:xfrm rot="5400000" flipH="1" flipV="1">
                <a:off x="3290853" y="52066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V="1">
                <a:off x="3627582" y="57911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3825231" y="53657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260276" y="57819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3657600" y="57912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3824433" y="44813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174676" y="57912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3029528" y="61444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5" name="Object 4"/>
              <p:cNvGraphicFramePr>
                <a:graphicFrameLocks noChangeAspect="1"/>
              </p:cNvGraphicFramePr>
              <p:nvPr/>
            </p:nvGraphicFramePr>
            <p:xfrm>
              <a:off x="2971800" y="6388100"/>
              <a:ext cx="228600" cy="317500"/>
            </p:xfrm>
            <a:graphic>
              <a:graphicData uri="http://schemas.openxmlformats.org/presentationml/2006/ole">
                <p:oleObj spid="_x0000_s185348" name="Equation" r:id="rId4" imgW="228600" imgH="317160" progId="Equation.3">
                  <p:embed/>
                </p:oleObj>
              </a:graphicData>
            </a:graphic>
          </p:graphicFrame>
          <p:graphicFrame>
            <p:nvGraphicFramePr>
              <p:cNvPr id="16" name="Object 5"/>
              <p:cNvGraphicFramePr>
                <a:graphicFrameLocks noChangeAspect="1"/>
              </p:cNvGraphicFramePr>
              <p:nvPr/>
            </p:nvGraphicFramePr>
            <p:xfrm>
              <a:off x="6146800" y="5702300"/>
              <a:ext cx="254000" cy="317500"/>
            </p:xfrm>
            <a:graphic>
              <a:graphicData uri="http://schemas.openxmlformats.org/presentationml/2006/ole">
                <p:oleObj spid="_x0000_s185349" name="Equation" r:id="rId5" imgW="253800" imgH="317160" progId="Equation.3">
                  <p:embed/>
                </p:oleObj>
              </a:graphicData>
            </a:graphic>
          </p:graphicFrame>
          <p:graphicFrame>
            <p:nvGraphicFramePr>
              <p:cNvPr id="17" name="Object 6"/>
              <p:cNvGraphicFramePr>
                <a:graphicFrameLocks noChangeAspect="1"/>
              </p:cNvGraphicFramePr>
              <p:nvPr/>
            </p:nvGraphicFramePr>
            <p:xfrm>
              <a:off x="3505200" y="6159500"/>
              <a:ext cx="876300" cy="317500"/>
            </p:xfrm>
            <a:graphic>
              <a:graphicData uri="http://schemas.openxmlformats.org/presentationml/2006/ole">
                <p:oleObj spid="_x0000_s185350" name="Equation" r:id="rId6" imgW="876240" imgH="317160" progId="Equation.3">
                  <p:embed/>
                </p:oleObj>
              </a:graphicData>
            </a:graphic>
          </p:graphicFrame>
          <p:graphicFrame>
            <p:nvGraphicFramePr>
              <p:cNvPr id="18" name="Object 7"/>
              <p:cNvGraphicFramePr>
                <a:graphicFrameLocks noChangeAspect="1"/>
              </p:cNvGraphicFramePr>
              <p:nvPr/>
            </p:nvGraphicFramePr>
            <p:xfrm>
              <a:off x="5161972" y="5481927"/>
              <a:ext cx="876300" cy="317500"/>
            </p:xfrm>
            <a:graphic>
              <a:graphicData uri="http://schemas.openxmlformats.org/presentationml/2006/ole">
                <p:oleObj spid="_x0000_s185351" name="Equation" r:id="rId7" imgW="876240" imgH="317160" progId="Equation.3">
                  <p:embed/>
                </p:oleObj>
              </a:graphicData>
            </a:graphic>
          </p:graphicFrame>
          <p:graphicFrame>
            <p:nvGraphicFramePr>
              <p:cNvPr id="19" name="Object 8"/>
              <p:cNvGraphicFramePr>
                <a:graphicFrameLocks noChangeAspect="1"/>
              </p:cNvGraphicFramePr>
              <p:nvPr/>
            </p:nvGraphicFramePr>
            <p:xfrm>
              <a:off x="4247572" y="4665516"/>
              <a:ext cx="876300" cy="317500"/>
            </p:xfrm>
            <a:graphic>
              <a:graphicData uri="http://schemas.openxmlformats.org/presentationml/2006/ole">
                <p:oleObj spid="_x0000_s185352" name="Equation" r:id="rId8" imgW="876240" imgH="317160" progId="Equation.3">
                  <p:embed/>
                </p:oleObj>
              </a:graphicData>
            </a:graphic>
          </p:graphicFrame>
          <p:graphicFrame>
            <p:nvGraphicFramePr>
              <p:cNvPr id="184329" name="Object 5"/>
              <p:cNvGraphicFramePr>
                <a:graphicFrameLocks noChangeAspect="1"/>
              </p:cNvGraphicFramePr>
              <p:nvPr/>
            </p:nvGraphicFramePr>
            <p:xfrm>
              <a:off x="4267200" y="3840594"/>
              <a:ext cx="254000" cy="330200"/>
            </p:xfrm>
            <a:graphic>
              <a:graphicData uri="http://schemas.openxmlformats.org/presentationml/2006/ole">
                <p:oleObj spid="_x0000_s185353" name="Equation" r:id="rId9" imgW="253800" imgH="330120" progId="Equation.3">
                  <p:embed/>
                </p:oleObj>
              </a:graphicData>
            </a:graphic>
          </p:graphicFrame>
        </p:gr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2616101"/>
          </a:xfrm>
          <a:prstGeom prst="rect">
            <a:avLst/>
          </a:prstGeom>
          <a:noFill/>
        </p:spPr>
        <p:txBody>
          <a:bodyPr wrap="square" rtlCol="0">
            <a:spAutoFit/>
          </a:bodyPr>
          <a:lstStyle/>
          <a:p>
            <a:r>
              <a:rPr lang="en-US" sz="2400" b="1" dirty="0" smtClean="0">
                <a:latin typeface="Arial" pitchFamily="34" charset="0"/>
                <a:cs typeface="Arial" pitchFamily="34" charset="0"/>
              </a:rPr>
              <a:t>Example: </a:t>
            </a:r>
            <a:r>
              <a:rPr lang="en-US" sz="2000" dirty="0" smtClean="0">
                <a:latin typeface="Arial" pitchFamily="34" charset="0"/>
                <a:cs typeface="Arial" pitchFamily="34" charset="0"/>
              </a:rPr>
              <a:t>Let the components of the stress tensor at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be given in matrix form by </a:t>
            </a:r>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endParaRPr lang="en-US" sz="2000" b="1" dirty="0" smtClean="0">
              <a:latin typeface="Arial" pitchFamily="34" charset="0"/>
              <a:cs typeface="Arial" pitchFamily="34" charset="0"/>
            </a:endParaRPr>
          </a:p>
          <a:p>
            <a:r>
              <a:rPr lang="en-US" sz="2000" dirty="0" smtClean="0">
                <a:latin typeface="Arial" pitchFamily="34" charset="0"/>
                <a:cs typeface="Arial" pitchFamily="34" charset="0"/>
              </a:rPr>
              <a:t>in units of mega-</a:t>
            </a:r>
            <a:r>
              <a:rPr lang="en-US" sz="2000" dirty="0" err="1" smtClean="0">
                <a:latin typeface="Arial" pitchFamily="34" charset="0"/>
                <a:cs typeface="Arial" pitchFamily="34" charset="0"/>
              </a:rPr>
              <a:t>Pascals</a:t>
            </a:r>
            <a:r>
              <a:rPr lang="en-US" sz="2000" dirty="0" smtClean="0">
                <a:latin typeface="Arial" pitchFamily="34" charset="0"/>
                <a:cs typeface="Arial" pitchFamily="34" charset="0"/>
              </a:rPr>
              <a:t>. Determine</a:t>
            </a:r>
          </a:p>
          <a:p>
            <a:pPr marL="457200" indent="-457200"/>
            <a:r>
              <a:rPr lang="en-US" sz="2000" dirty="0" smtClean="0">
                <a:latin typeface="Arial" pitchFamily="34" charset="0"/>
                <a:cs typeface="Arial" pitchFamily="34" charset="0"/>
              </a:rPr>
              <a:t>(b) The </a:t>
            </a:r>
            <a:r>
              <a:rPr lang="en-US" sz="2000" dirty="0" smtClean="0">
                <a:latin typeface="Arial" pitchFamily="34" charset="0"/>
                <a:cs typeface="Arial" pitchFamily="34" charset="0"/>
              </a:rPr>
              <a:t>stress vector on a plane at</a:t>
            </a:r>
            <a:r>
              <a:rPr lang="en-US" sz="2000" b="1" dirty="0" smtClean="0">
                <a:latin typeface="Arial" pitchFamily="34" charset="0"/>
                <a:cs typeface="Arial" pitchFamily="34" charset="0"/>
              </a:rPr>
              <a:t> P </a:t>
            </a:r>
            <a:r>
              <a:rPr lang="en-US" sz="2000" dirty="0" smtClean="0">
                <a:latin typeface="Arial" pitchFamily="34" charset="0"/>
                <a:cs typeface="Arial" pitchFamily="34" charset="0"/>
              </a:rPr>
              <a:t>parallel to the plane ABC shown in the sketch.</a:t>
            </a:r>
            <a:endParaRPr lang="en-US" sz="20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133600" y="1092200"/>
          <a:ext cx="2578100" cy="1117600"/>
        </p:xfrm>
        <a:graphic>
          <a:graphicData uri="http://schemas.openxmlformats.org/presentationml/2006/ole">
            <p:oleObj spid="_x0000_s188418" name="Equation" r:id="rId3" imgW="2577960" imgH="1117440" progId="Equation.3">
              <p:embed/>
            </p:oleObj>
          </a:graphicData>
        </a:graphic>
      </p:graphicFrame>
      <p:grpSp>
        <p:nvGrpSpPr>
          <p:cNvPr id="5" name="Group 21"/>
          <p:cNvGrpSpPr/>
          <p:nvPr/>
        </p:nvGrpSpPr>
        <p:grpSpPr>
          <a:xfrm>
            <a:off x="5486400" y="3124200"/>
            <a:ext cx="3429000" cy="2865006"/>
            <a:chOff x="2971800" y="3840594"/>
            <a:chExt cx="3429000" cy="2865006"/>
          </a:xfrm>
        </p:grpSpPr>
        <p:cxnSp>
          <p:nvCxnSpPr>
            <p:cNvPr id="7" name="Straight Arrow Connector 6"/>
            <p:cNvCxnSpPr/>
            <p:nvPr/>
          </p:nvCxnSpPr>
          <p:spPr>
            <a:xfrm rot="10800000">
              <a:off x="4227946" y="48952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 name="Group 20"/>
            <p:cNvGrpSpPr/>
            <p:nvPr/>
          </p:nvGrpSpPr>
          <p:grpSpPr>
            <a:xfrm>
              <a:off x="2971800" y="3840594"/>
              <a:ext cx="3429000" cy="2865006"/>
              <a:chOff x="2971800" y="3840594"/>
              <a:chExt cx="3429000" cy="2865006"/>
            </a:xfrm>
          </p:grpSpPr>
          <p:cxnSp>
            <p:nvCxnSpPr>
              <p:cNvPr id="6" name="Straight Arrow Connector 5"/>
              <p:cNvCxnSpPr/>
              <p:nvPr/>
            </p:nvCxnSpPr>
            <p:spPr>
              <a:xfrm rot="5400000" flipH="1" flipV="1">
                <a:off x="3290853" y="52066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V="1">
                <a:off x="3627582" y="57911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3825231" y="53657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260276" y="57819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3657600" y="57912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3824433" y="44813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174676" y="57912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3029528" y="61444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5" name="Object 4"/>
              <p:cNvGraphicFramePr>
                <a:graphicFrameLocks noChangeAspect="1"/>
              </p:cNvGraphicFramePr>
              <p:nvPr/>
            </p:nvGraphicFramePr>
            <p:xfrm>
              <a:off x="2971800" y="6388100"/>
              <a:ext cx="228600" cy="317500"/>
            </p:xfrm>
            <a:graphic>
              <a:graphicData uri="http://schemas.openxmlformats.org/presentationml/2006/ole">
                <p:oleObj spid="_x0000_s188419" name="Equation" r:id="rId4" imgW="228600" imgH="317160" progId="Equation.3">
                  <p:embed/>
                </p:oleObj>
              </a:graphicData>
            </a:graphic>
          </p:graphicFrame>
          <p:graphicFrame>
            <p:nvGraphicFramePr>
              <p:cNvPr id="16" name="Object 5"/>
              <p:cNvGraphicFramePr>
                <a:graphicFrameLocks noChangeAspect="1"/>
              </p:cNvGraphicFramePr>
              <p:nvPr/>
            </p:nvGraphicFramePr>
            <p:xfrm>
              <a:off x="6146800" y="5702300"/>
              <a:ext cx="254000" cy="317500"/>
            </p:xfrm>
            <a:graphic>
              <a:graphicData uri="http://schemas.openxmlformats.org/presentationml/2006/ole">
                <p:oleObj spid="_x0000_s188420" name="Equation" r:id="rId5" imgW="253800" imgH="317160" progId="Equation.3">
                  <p:embed/>
                </p:oleObj>
              </a:graphicData>
            </a:graphic>
          </p:graphicFrame>
          <p:graphicFrame>
            <p:nvGraphicFramePr>
              <p:cNvPr id="17" name="Object 6"/>
              <p:cNvGraphicFramePr>
                <a:graphicFrameLocks noChangeAspect="1"/>
              </p:cNvGraphicFramePr>
              <p:nvPr/>
            </p:nvGraphicFramePr>
            <p:xfrm>
              <a:off x="3505200" y="6159500"/>
              <a:ext cx="876300" cy="317500"/>
            </p:xfrm>
            <a:graphic>
              <a:graphicData uri="http://schemas.openxmlformats.org/presentationml/2006/ole">
                <p:oleObj spid="_x0000_s188421" name="Equation" r:id="rId6" imgW="876240" imgH="317160" progId="Equation.3">
                  <p:embed/>
                </p:oleObj>
              </a:graphicData>
            </a:graphic>
          </p:graphicFrame>
          <p:graphicFrame>
            <p:nvGraphicFramePr>
              <p:cNvPr id="18" name="Object 7"/>
              <p:cNvGraphicFramePr>
                <a:graphicFrameLocks noChangeAspect="1"/>
              </p:cNvGraphicFramePr>
              <p:nvPr/>
            </p:nvGraphicFramePr>
            <p:xfrm>
              <a:off x="5161972" y="5481927"/>
              <a:ext cx="876300" cy="317500"/>
            </p:xfrm>
            <a:graphic>
              <a:graphicData uri="http://schemas.openxmlformats.org/presentationml/2006/ole">
                <p:oleObj spid="_x0000_s188422" name="Equation" r:id="rId7" imgW="876240" imgH="317160" progId="Equation.3">
                  <p:embed/>
                </p:oleObj>
              </a:graphicData>
            </a:graphic>
          </p:graphicFrame>
          <p:graphicFrame>
            <p:nvGraphicFramePr>
              <p:cNvPr id="19" name="Object 8"/>
              <p:cNvGraphicFramePr>
                <a:graphicFrameLocks noChangeAspect="1"/>
              </p:cNvGraphicFramePr>
              <p:nvPr/>
            </p:nvGraphicFramePr>
            <p:xfrm>
              <a:off x="4247572" y="4665516"/>
              <a:ext cx="876300" cy="317500"/>
            </p:xfrm>
            <a:graphic>
              <a:graphicData uri="http://schemas.openxmlformats.org/presentationml/2006/ole">
                <p:oleObj spid="_x0000_s188423" name="Equation" r:id="rId8" imgW="876240" imgH="317160" progId="Equation.3">
                  <p:embed/>
                </p:oleObj>
              </a:graphicData>
            </a:graphic>
          </p:graphicFrame>
          <p:graphicFrame>
            <p:nvGraphicFramePr>
              <p:cNvPr id="184329" name="Object 5"/>
              <p:cNvGraphicFramePr>
                <a:graphicFrameLocks noChangeAspect="1"/>
              </p:cNvGraphicFramePr>
              <p:nvPr/>
            </p:nvGraphicFramePr>
            <p:xfrm>
              <a:off x="4267200" y="3840594"/>
              <a:ext cx="254000" cy="330200"/>
            </p:xfrm>
            <a:graphic>
              <a:graphicData uri="http://schemas.openxmlformats.org/presentationml/2006/ole">
                <p:oleObj spid="_x0000_s188424" name="Equation" r:id="rId9" imgW="253800" imgH="330120" progId="Equation.3">
                  <p:embed/>
                </p:oleObj>
              </a:graphicData>
            </a:graphic>
          </p:graphicFrame>
        </p:gr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TotalTime>
  <Words>1299</Words>
  <Application>Microsoft Office PowerPoint</Application>
  <PresentationFormat>On-screen Show (4:3)</PresentationFormat>
  <Paragraphs>145</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210</cp:revision>
  <dcterms:created xsi:type="dcterms:W3CDTF">2016-07-18T17:17:36Z</dcterms:created>
  <dcterms:modified xsi:type="dcterms:W3CDTF">2016-07-22T08:17:38Z</dcterms:modified>
</cp:coreProperties>
</file>