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BB89-9F1B-4C3C-AD32-6A2419CCC560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AE728-8258-4981-9EA5-F970A064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BB89-9F1B-4C3C-AD32-6A2419CCC560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AE728-8258-4981-9EA5-F970A064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BB89-9F1B-4C3C-AD32-6A2419CCC560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AE728-8258-4981-9EA5-F970A064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BB89-9F1B-4C3C-AD32-6A2419CCC560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AE728-8258-4981-9EA5-F970A064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BB89-9F1B-4C3C-AD32-6A2419CCC560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AE728-8258-4981-9EA5-F970A064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BB89-9F1B-4C3C-AD32-6A2419CCC560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AE728-8258-4981-9EA5-F970A064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BB89-9F1B-4C3C-AD32-6A2419CCC560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AE728-8258-4981-9EA5-F970A064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BB89-9F1B-4C3C-AD32-6A2419CCC560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AE728-8258-4981-9EA5-F970A064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BB89-9F1B-4C3C-AD32-6A2419CCC560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AE728-8258-4981-9EA5-F970A064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BB89-9F1B-4C3C-AD32-6A2419CCC560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AE728-8258-4981-9EA5-F970A064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BB89-9F1B-4C3C-AD32-6A2419CCC560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AE728-8258-4981-9EA5-F970A064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3BB89-9F1B-4C3C-AD32-6A2419CCC560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AE728-8258-4981-9EA5-F970A0640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7</cp:revision>
  <dcterms:created xsi:type="dcterms:W3CDTF">2013-07-02T05:58:07Z</dcterms:created>
  <dcterms:modified xsi:type="dcterms:W3CDTF">2013-07-02T07:32:23Z</dcterms:modified>
</cp:coreProperties>
</file>