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B499-C4AA-4560-BA9D-2ECFE1E4E8C9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A8440-F120-4650-A15E-577A318EA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5</cp:revision>
  <dcterms:created xsi:type="dcterms:W3CDTF">2013-07-02T04:44:18Z</dcterms:created>
  <dcterms:modified xsi:type="dcterms:W3CDTF">2013-07-02T05:52:59Z</dcterms:modified>
</cp:coreProperties>
</file>