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169CD-A6C6-437C-8892-98FC6521080B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A2F4-64ED-439D-A22D-B18802B10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169CD-A6C6-437C-8892-98FC6521080B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A2F4-64ED-439D-A22D-B18802B10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169CD-A6C6-437C-8892-98FC6521080B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A2F4-64ED-439D-A22D-B18802B10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169CD-A6C6-437C-8892-98FC6521080B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A2F4-64ED-439D-A22D-B18802B10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169CD-A6C6-437C-8892-98FC6521080B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A2F4-64ED-439D-A22D-B18802B10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169CD-A6C6-437C-8892-98FC6521080B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A2F4-64ED-439D-A22D-B18802B10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169CD-A6C6-437C-8892-98FC6521080B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A2F4-64ED-439D-A22D-B18802B10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169CD-A6C6-437C-8892-98FC6521080B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A2F4-64ED-439D-A22D-B18802B10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169CD-A6C6-437C-8892-98FC6521080B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A2F4-64ED-439D-A22D-B18802B10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169CD-A6C6-437C-8892-98FC6521080B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A2F4-64ED-439D-A22D-B18802B10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169CD-A6C6-437C-8892-98FC6521080B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AA2F4-64ED-439D-A22D-B18802B10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169CD-A6C6-437C-8892-98FC6521080B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AA2F4-64ED-439D-A22D-B18802B10D5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6</cp:revision>
  <dcterms:created xsi:type="dcterms:W3CDTF">2013-06-27T05:50:23Z</dcterms:created>
  <dcterms:modified xsi:type="dcterms:W3CDTF">2013-06-27T07:14:59Z</dcterms:modified>
</cp:coreProperties>
</file>