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9" r:id="rId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</p:showPr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61" d="100"/>
          <a:sy n="61" d="100"/>
        </p:scale>
        <p:origin x="-1542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A82FB9-64DE-4DFE-A51D-6B02A1BF04AD}" type="datetimeFigureOut">
              <a:rPr lang="en-US" smtClean="0"/>
              <a:t>6/27/2013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F42F77-5E89-4CEE-9CEA-149DB409C86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A82FB9-64DE-4DFE-A51D-6B02A1BF04AD}" type="datetimeFigureOut">
              <a:rPr lang="en-US" smtClean="0"/>
              <a:t>6/27/2013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F42F77-5E89-4CEE-9CEA-149DB409C86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A82FB9-64DE-4DFE-A51D-6B02A1BF04AD}" type="datetimeFigureOut">
              <a:rPr lang="en-US" smtClean="0"/>
              <a:t>6/27/2013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F42F77-5E89-4CEE-9CEA-149DB409C86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A82FB9-64DE-4DFE-A51D-6B02A1BF04AD}" type="datetimeFigureOut">
              <a:rPr lang="en-US" smtClean="0"/>
              <a:t>6/27/2013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F42F77-5E89-4CEE-9CEA-149DB409C86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A82FB9-64DE-4DFE-A51D-6B02A1BF04AD}" type="datetimeFigureOut">
              <a:rPr lang="en-US" smtClean="0"/>
              <a:t>6/27/2013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F42F77-5E89-4CEE-9CEA-149DB409C86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A82FB9-64DE-4DFE-A51D-6B02A1BF04AD}" type="datetimeFigureOut">
              <a:rPr lang="en-US" smtClean="0"/>
              <a:t>6/27/2013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F42F77-5E89-4CEE-9CEA-149DB409C86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A82FB9-64DE-4DFE-A51D-6B02A1BF04AD}" type="datetimeFigureOut">
              <a:rPr lang="en-US" smtClean="0"/>
              <a:t>6/27/2013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F42F77-5E89-4CEE-9CEA-149DB409C86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A82FB9-64DE-4DFE-A51D-6B02A1BF04AD}" type="datetimeFigureOut">
              <a:rPr lang="en-US" smtClean="0"/>
              <a:t>6/27/2013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F42F77-5E89-4CEE-9CEA-149DB409C86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A82FB9-64DE-4DFE-A51D-6B02A1BF04AD}" type="datetimeFigureOut">
              <a:rPr lang="en-US" smtClean="0"/>
              <a:t>6/27/2013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F42F77-5E89-4CEE-9CEA-149DB409C86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A82FB9-64DE-4DFE-A51D-6B02A1BF04AD}" type="datetimeFigureOut">
              <a:rPr lang="en-US" smtClean="0"/>
              <a:t>6/27/2013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F42F77-5E89-4CEE-9CEA-149DB409C86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A82FB9-64DE-4DFE-A51D-6B02A1BF04AD}" type="datetimeFigureOut">
              <a:rPr lang="en-US" smtClean="0"/>
              <a:t>6/27/2013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F42F77-5E89-4CEE-9CEA-149DB409C86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0A82FB9-64DE-4DFE-A51D-6B02A1BF04AD}" type="datetimeFigureOut">
              <a:rPr lang="en-US" smtClean="0"/>
              <a:t>6/27/2013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3F42F77-5E89-4CEE-9CEA-149DB409C86E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.v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3.v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78</TotalTime>
  <Words>0</Words>
  <Application>Microsoft Office PowerPoint</Application>
  <PresentationFormat>On-screen Show (4:3)</PresentationFormat>
  <Paragraphs>0</Paragraphs>
  <Slides>3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4" baseType="lpstr">
      <vt:lpstr>Office Theme</vt:lpstr>
      <vt:lpstr>Slide 1</vt:lpstr>
      <vt:lpstr>Slide 2</vt:lpstr>
      <vt:lpstr>Slide 3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NTS</dc:creator>
  <cp:lastModifiedBy>NTS</cp:lastModifiedBy>
  <cp:revision>7</cp:revision>
  <dcterms:created xsi:type="dcterms:W3CDTF">2013-06-27T04:27:34Z</dcterms:created>
  <dcterms:modified xsi:type="dcterms:W3CDTF">2013-06-27T05:45:47Z</dcterms:modified>
</cp:coreProperties>
</file>