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BBBC3-2E6C-4F30-85F9-95BAF489497F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110E4-8CE0-4AD6-A755-3466F5D4B1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2013-06-26T05:20:43Z</dcterms:created>
  <dcterms:modified xsi:type="dcterms:W3CDTF">2013-06-26T06:53:53Z</dcterms:modified>
</cp:coreProperties>
</file>