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3" r:id="rId15"/>
    <p:sldId id="271" r:id="rId16"/>
    <p:sldId id="272" r:id="rId17"/>
    <p:sldId id="269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5DA18-AE1C-48E6-A4A3-5EDEF9B7B422}" type="datetimeFigureOut">
              <a:rPr lang="en-US" smtClean="0"/>
              <a:t>6/26/2013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9EAB4-6D28-49B4-87BF-0E9374C70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On-screen Show (4:3)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2013-06-26T03:48:14Z</dcterms:created>
  <dcterms:modified xsi:type="dcterms:W3CDTF">2013-06-26T05:18:32Z</dcterms:modified>
</cp:coreProperties>
</file>