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894F-192A-44B9-BDB9-025435A827E6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4043-5E62-41E1-A3CE-2342A090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894F-192A-44B9-BDB9-025435A827E6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4043-5E62-41E1-A3CE-2342A090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894F-192A-44B9-BDB9-025435A827E6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4043-5E62-41E1-A3CE-2342A090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894F-192A-44B9-BDB9-025435A827E6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4043-5E62-41E1-A3CE-2342A090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894F-192A-44B9-BDB9-025435A827E6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4043-5E62-41E1-A3CE-2342A090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894F-192A-44B9-BDB9-025435A827E6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4043-5E62-41E1-A3CE-2342A090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894F-192A-44B9-BDB9-025435A827E6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4043-5E62-41E1-A3CE-2342A090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894F-192A-44B9-BDB9-025435A827E6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4043-5E62-41E1-A3CE-2342A090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894F-192A-44B9-BDB9-025435A827E6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4043-5E62-41E1-A3CE-2342A090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894F-192A-44B9-BDB9-025435A827E6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4043-5E62-41E1-A3CE-2342A090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9894F-192A-44B9-BDB9-025435A827E6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4043-5E62-41E1-A3CE-2342A09077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9894F-192A-44B9-BDB9-025435A827E6}" type="datetimeFigureOut">
              <a:rPr lang="en-US" smtClean="0"/>
              <a:t>25-Jun-13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B4043-5E62-41E1-A3CE-2342A09077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vcomsats</dc:creator>
  <cp:lastModifiedBy>vcomsats</cp:lastModifiedBy>
  <cp:revision>5</cp:revision>
  <dcterms:created xsi:type="dcterms:W3CDTF">2013-06-25T07:03:41Z</dcterms:created>
  <dcterms:modified xsi:type="dcterms:W3CDTF">2013-06-25T08:29:20Z</dcterms:modified>
</cp:coreProperties>
</file>