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43EFD-CF21-4880-A37D-3D68A2102702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A80DA-73C7-4041-A99E-9334528619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4</cp:revision>
  <dcterms:created xsi:type="dcterms:W3CDTF">2013-06-25T05:48:03Z</dcterms:created>
  <dcterms:modified xsi:type="dcterms:W3CDTF">2013-06-25T07:02:19Z</dcterms:modified>
</cp:coreProperties>
</file>