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A9271-9072-4D71-B66D-85742BD945DF}" type="datetimeFigureOut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CE4EC-ADB3-4D50-BB21-21009E7DC4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A9271-9072-4D71-B66D-85742BD945DF}" type="datetimeFigureOut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CE4EC-ADB3-4D50-BB21-21009E7DC4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A9271-9072-4D71-B66D-85742BD945DF}" type="datetimeFigureOut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CE4EC-ADB3-4D50-BB21-21009E7DC4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A9271-9072-4D71-B66D-85742BD945DF}" type="datetimeFigureOut">
              <a:rPr lang="en-US" smtClean="0"/>
              <a:pPr/>
              <a:t>6/24/2013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CE4EC-ADB3-4D50-BB21-21009E7DC4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A9271-9072-4D71-B66D-85742BD945DF}" type="datetimeFigureOut">
              <a:rPr lang="en-US" smtClean="0"/>
              <a:pPr/>
              <a:t>6/24/2013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CE4EC-ADB3-4D50-BB21-21009E7DC4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A9271-9072-4D71-B66D-85742BD945DF}" type="datetimeFigureOut">
              <a:rPr lang="en-US" smtClean="0"/>
              <a:pPr/>
              <a:t>6/24/2013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CE4EC-ADB3-4D50-BB21-21009E7DC4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A9271-9072-4D71-B66D-85742BD945DF}" type="datetimeFigureOut">
              <a:rPr lang="en-US" smtClean="0"/>
              <a:pPr/>
              <a:t>6/24/2013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CE4EC-ADB3-4D50-BB21-21009E7DC4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A9271-9072-4D71-B66D-85742BD945DF}" type="datetimeFigureOut">
              <a:rPr lang="en-US" smtClean="0"/>
              <a:pPr/>
              <a:t>6/24/2013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CE4EC-ADB3-4D50-BB21-21009E7DC4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A9271-9072-4D71-B66D-85742BD945DF}" type="datetimeFigureOut">
              <a:rPr lang="en-US" smtClean="0"/>
              <a:pPr/>
              <a:t>6/24/2013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CE4EC-ADB3-4D50-BB21-21009E7DC4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A9271-9072-4D71-B66D-85742BD945DF}" type="datetimeFigureOut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CE4EC-ADB3-4D50-BB21-21009E7DC4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A9271-9072-4D71-B66D-85742BD945DF}" type="datetimeFigureOut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CE4EC-ADB3-4D50-BB21-21009E7DC4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A9271-9072-4D71-B66D-85742BD945DF}" type="datetimeFigureOut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CE4EC-ADB3-4D50-BB21-21009E7DC4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7</cp:revision>
  <dcterms:created xsi:type="dcterms:W3CDTF">2013-06-24T05:39:05Z</dcterms:created>
  <dcterms:modified xsi:type="dcterms:W3CDTF">2013-06-24T07:10:45Z</dcterms:modified>
</cp:coreProperties>
</file>