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A64C7-7A0D-4762-B520-948C392A982F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3D4B8-B071-4C60-82F2-51429407F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2013-06-24T04:20:49Z</dcterms:created>
  <dcterms:modified xsi:type="dcterms:W3CDTF">2013-06-24T05:38:51Z</dcterms:modified>
</cp:coreProperties>
</file>