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23763-1353-4AAC-A013-DF7E597E71AF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57290-1ECF-4490-9ADC-23C31AC218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23763-1353-4AAC-A013-DF7E597E71AF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57290-1ECF-4490-9ADC-23C31AC218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23763-1353-4AAC-A013-DF7E597E71AF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57290-1ECF-4490-9ADC-23C31AC218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23763-1353-4AAC-A013-DF7E597E71AF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57290-1ECF-4490-9ADC-23C31AC218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23763-1353-4AAC-A013-DF7E597E71AF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57290-1ECF-4490-9ADC-23C31AC218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23763-1353-4AAC-A013-DF7E597E71AF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57290-1ECF-4490-9ADC-23C31AC218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23763-1353-4AAC-A013-DF7E597E71AF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57290-1ECF-4490-9ADC-23C31AC218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23763-1353-4AAC-A013-DF7E597E71AF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57290-1ECF-4490-9ADC-23C31AC218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23763-1353-4AAC-A013-DF7E597E71AF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57290-1ECF-4490-9ADC-23C31AC218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23763-1353-4AAC-A013-DF7E597E71AF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57290-1ECF-4490-9ADC-23C31AC218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23763-1353-4AAC-A013-DF7E597E71AF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57290-1ECF-4490-9ADC-23C31AC218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23763-1353-4AAC-A013-DF7E597E71AF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357290-1ECF-4490-9ADC-23C31AC218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0</Words>
  <Application>Microsoft Office PowerPoint</Application>
  <PresentationFormat>On-screen Show (4:3)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6</cp:revision>
  <dcterms:created xsi:type="dcterms:W3CDTF">2013-06-21T06:49:18Z</dcterms:created>
  <dcterms:modified xsi:type="dcterms:W3CDTF">2013-06-21T08:17:51Z</dcterms:modified>
</cp:coreProperties>
</file>