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71B2A-88E3-4684-9C13-58B6C74AB9F7}" type="datetimeFigureOut">
              <a:rPr lang="en-US" smtClean="0"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23FCA-6CE3-4DBF-8051-AB36AC0561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2013-06-21T05:45:26Z</dcterms:created>
  <dcterms:modified xsi:type="dcterms:W3CDTF">2013-06-21T06:47:52Z</dcterms:modified>
</cp:coreProperties>
</file>