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3E92C-6644-40F1-A925-7E2543C78841}" type="datetimeFigureOut">
              <a:rPr lang="en-US" smtClean="0"/>
              <a:t>6/20/2013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0A326-8B3A-4ABF-BED7-2A1E3C5595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3E92C-6644-40F1-A925-7E2543C78841}" type="datetimeFigureOut">
              <a:rPr lang="en-US" smtClean="0"/>
              <a:t>6/20/2013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0A326-8B3A-4ABF-BED7-2A1E3C5595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3E92C-6644-40F1-A925-7E2543C78841}" type="datetimeFigureOut">
              <a:rPr lang="en-US" smtClean="0"/>
              <a:t>6/20/2013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0A326-8B3A-4ABF-BED7-2A1E3C5595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3E92C-6644-40F1-A925-7E2543C78841}" type="datetimeFigureOut">
              <a:rPr lang="en-US" smtClean="0"/>
              <a:t>6/20/2013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0A326-8B3A-4ABF-BED7-2A1E3C5595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3E92C-6644-40F1-A925-7E2543C78841}" type="datetimeFigureOut">
              <a:rPr lang="en-US" smtClean="0"/>
              <a:t>6/20/2013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0A326-8B3A-4ABF-BED7-2A1E3C5595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3E92C-6644-40F1-A925-7E2543C78841}" type="datetimeFigureOut">
              <a:rPr lang="en-US" smtClean="0"/>
              <a:t>6/20/2013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0A326-8B3A-4ABF-BED7-2A1E3C5595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3E92C-6644-40F1-A925-7E2543C78841}" type="datetimeFigureOut">
              <a:rPr lang="en-US" smtClean="0"/>
              <a:t>6/20/2013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0A326-8B3A-4ABF-BED7-2A1E3C5595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3E92C-6644-40F1-A925-7E2543C78841}" type="datetimeFigureOut">
              <a:rPr lang="en-US" smtClean="0"/>
              <a:t>6/20/2013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0A326-8B3A-4ABF-BED7-2A1E3C5595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3E92C-6644-40F1-A925-7E2543C78841}" type="datetimeFigureOut">
              <a:rPr lang="en-US" smtClean="0"/>
              <a:t>6/20/2013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0A326-8B3A-4ABF-BED7-2A1E3C5595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3E92C-6644-40F1-A925-7E2543C78841}" type="datetimeFigureOut">
              <a:rPr lang="en-US" smtClean="0"/>
              <a:t>6/20/2013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0A326-8B3A-4ABF-BED7-2A1E3C5595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3E92C-6644-40F1-A925-7E2543C78841}" type="datetimeFigureOut">
              <a:rPr lang="en-US" smtClean="0"/>
              <a:t>6/20/2013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0A326-8B3A-4ABF-BED7-2A1E3C5595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73E92C-6644-40F1-A925-7E2543C78841}" type="datetimeFigureOut">
              <a:rPr lang="en-US" smtClean="0"/>
              <a:t>6/20/2013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80A326-8B3A-4ABF-BED7-2A1E3C55953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0</Words>
  <Application>Microsoft Office PowerPoint</Application>
  <PresentationFormat>On-screen Show (4:3)</PresentationFormat>
  <Paragraphs>0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8</cp:revision>
  <dcterms:created xsi:type="dcterms:W3CDTF">2013-06-20T05:57:39Z</dcterms:created>
  <dcterms:modified xsi:type="dcterms:W3CDTF">2013-06-20T07:10:43Z</dcterms:modified>
</cp:coreProperties>
</file>