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6C570-B88B-4F54-B72D-8A274CD4B3F2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BF887-F41E-4AC0-851F-FCBA0CFBBA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2013-06-20T04:24:21Z</dcterms:created>
  <dcterms:modified xsi:type="dcterms:W3CDTF">2013-06-20T05:53:05Z</dcterms:modified>
</cp:coreProperties>
</file>