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B1E82-FECA-40C3-A25A-8E2419A8E910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CFF71-ED4F-4904-84CF-5DED4A3B4F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2013-06-19T05:49:28Z</dcterms:created>
  <dcterms:modified xsi:type="dcterms:W3CDTF">2013-06-19T06:59:38Z</dcterms:modified>
</cp:coreProperties>
</file>