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4356C-2E7E-4B0B-AC8D-FB0DBCE790B4}" type="datetimeFigureOut">
              <a:rPr lang="en-US" smtClean="0"/>
              <a:t>17-Jun-13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8CBA1-4D4B-4350-B6E6-A7B369A4211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vcomsats</cp:lastModifiedBy>
  <cp:revision>5</cp:revision>
  <dcterms:created xsi:type="dcterms:W3CDTF">2013-06-17T06:07:07Z</dcterms:created>
  <dcterms:modified xsi:type="dcterms:W3CDTF">2013-06-17T07:15:29Z</dcterms:modified>
</cp:coreProperties>
</file>